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handoutMasterIdLst>
    <p:handoutMasterId r:id="rId49"/>
  </p:handoutMasterIdLst>
  <p:sldIdLst>
    <p:sldId id="257" r:id="rId5"/>
    <p:sldId id="483" r:id="rId6"/>
    <p:sldId id="486" r:id="rId7"/>
    <p:sldId id="418" r:id="rId8"/>
    <p:sldId id="487" r:id="rId9"/>
    <p:sldId id="266" r:id="rId10"/>
    <p:sldId id="343" r:id="rId11"/>
    <p:sldId id="507" r:id="rId12"/>
    <p:sldId id="494" r:id="rId13"/>
    <p:sldId id="346" r:id="rId14"/>
    <p:sldId id="396" r:id="rId15"/>
    <p:sldId id="345" r:id="rId16"/>
    <p:sldId id="495" r:id="rId17"/>
    <p:sldId id="402" r:id="rId18"/>
    <p:sldId id="344" r:id="rId19"/>
    <p:sldId id="420" r:id="rId20"/>
    <p:sldId id="505" r:id="rId21"/>
    <p:sldId id="501" r:id="rId22"/>
    <p:sldId id="506" r:id="rId23"/>
    <p:sldId id="271" r:id="rId24"/>
    <p:sldId id="496" r:id="rId25"/>
    <p:sldId id="281" r:id="rId26"/>
    <p:sldId id="279" r:id="rId27"/>
    <p:sldId id="264" r:id="rId28"/>
    <p:sldId id="259" r:id="rId29"/>
    <p:sldId id="497" r:id="rId30"/>
    <p:sldId id="270" r:id="rId31"/>
    <p:sldId id="275" r:id="rId32"/>
    <p:sldId id="258" r:id="rId33"/>
    <p:sldId id="498" r:id="rId34"/>
    <p:sldId id="267" r:id="rId35"/>
    <p:sldId id="491" r:id="rId36"/>
    <p:sldId id="347" r:id="rId37"/>
    <p:sldId id="479" r:id="rId38"/>
    <p:sldId id="504" r:id="rId39"/>
    <p:sldId id="476" r:id="rId40"/>
    <p:sldId id="502" r:id="rId41"/>
    <p:sldId id="503" r:id="rId42"/>
    <p:sldId id="490" r:id="rId43"/>
    <p:sldId id="269" r:id="rId44"/>
    <p:sldId id="500" r:id="rId45"/>
    <p:sldId id="427" r:id="rId46"/>
    <p:sldId id="49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55" d="100"/>
          <a:sy n="55" d="100"/>
        </p:scale>
        <p:origin x="1096" y="48"/>
      </p:cViewPr>
      <p:guideLst/>
    </p:cSldViewPr>
  </p:slideViewPr>
  <p:notesTextViewPr>
    <p:cViewPr>
      <p:scale>
        <a:sx n="1" d="1"/>
        <a:sy n="1" d="1"/>
      </p:scale>
      <p:origin x="0" y="0"/>
    </p:cViewPr>
  </p:notesTextViewPr>
  <p:sorterViewPr>
    <p:cViewPr>
      <p:scale>
        <a:sx n="100" d="100"/>
        <a:sy n="100" d="100"/>
      </p:scale>
      <p:origin x="0" y="-1504"/>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ey de Boer" userId="aefd7b333a4a691b" providerId="LiveId" clId="{EDFB5251-AABF-49FF-ADE3-80E7644DBF18}"/>
    <pc:docChg chg="delSld modSld">
      <pc:chgData name="Kasey de Boer" userId="aefd7b333a4a691b" providerId="LiveId" clId="{EDFB5251-AABF-49FF-ADE3-80E7644DBF18}" dt="2022-05-26T05:45:06.087" v="25" actId="20577"/>
      <pc:docMkLst>
        <pc:docMk/>
      </pc:docMkLst>
      <pc:sldChg chg="modSp mod">
        <pc:chgData name="Kasey de Boer" userId="aefd7b333a4a691b" providerId="LiveId" clId="{EDFB5251-AABF-49FF-ADE3-80E7644DBF18}" dt="2022-05-26T05:45:06.087" v="25" actId="20577"/>
        <pc:sldMkLst>
          <pc:docMk/>
          <pc:sldMk cId="0" sldId="418"/>
        </pc:sldMkLst>
        <pc:spChg chg="mod">
          <ac:chgData name="Kasey de Boer" userId="aefd7b333a4a691b" providerId="LiveId" clId="{EDFB5251-AABF-49FF-ADE3-80E7644DBF18}" dt="2022-05-26T05:45:06.087" v="25" actId="20577"/>
          <ac:spMkLst>
            <pc:docMk/>
            <pc:sldMk cId="0" sldId="418"/>
            <ac:spMk id="4098" creationId="{B41FB04D-735A-4991-01DA-11938BD07A0A}"/>
          </ac:spMkLst>
        </pc:spChg>
      </pc:sldChg>
      <pc:sldChg chg="del">
        <pc:chgData name="Kasey de Boer" userId="aefd7b333a4a691b" providerId="LiveId" clId="{EDFB5251-AABF-49FF-ADE3-80E7644DBF18}" dt="2022-05-26T05:44:49.289" v="1" actId="2696"/>
        <pc:sldMkLst>
          <pc:docMk/>
          <pc:sldMk cId="2892655459" sldId="485"/>
        </pc:sldMkLst>
      </pc:sldChg>
      <pc:sldChg chg="modSp mod">
        <pc:chgData name="Kasey de Boer" userId="aefd7b333a4a691b" providerId="LiveId" clId="{EDFB5251-AABF-49FF-ADE3-80E7644DBF18}" dt="2022-05-26T05:44:40.335" v="0" actId="20577"/>
        <pc:sldMkLst>
          <pc:docMk/>
          <pc:sldMk cId="1930707554" sldId="486"/>
        </pc:sldMkLst>
        <pc:graphicFrameChg chg="modGraphic">
          <ac:chgData name="Kasey de Boer" userId="aefd7b333a4a691b" providerId="LiveId" clId="{EDFB5251-AABF-49FF-ADE3-80E7644DBF18}" dt="2022-05-26T05:44:40.335" v="0" actId="20577"/>
          <ac:graphicFrameMkLst>
            <pc:docMk/>
            <pc:sldMk cId="1930707554" sldId="486"/>
            <ac:graphicFrameMk id="4" creationId="{9BC09416-D7C9-F659-D607-47659D0D5729}"/>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69538-BFC5-48BB-BEA1-D7AF1F385FD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D51337A-31FA-4717-B2BF-9243F96D2B9B}">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What is the problem?</a:t>
          </a:r>
        </a:p>
      </dgm:t>
    </dgm:pt>
    <dgm:pt modelId="{A9294D65-F371-46C8-A624-E557E9DF1A30}" type="parTrans" cxnId="{9E6BB655-7FE4-4F8D-B1D2-F885E60B8754}">
      <dgm:prSet/>
      <dgm:spPr/>
      <dgm:t>
        <a:bodyPr/>
        <a:lstStyle/>
        <a:p>
          <a:endParaRPr lang="en-US"/>
        </a:p>
      </dgm:t>
    </dgm:pt>
    <dgm:pt modelId="{6799645E-F42F-43D8-B2EA-A1377D84D0B3}" type="sibTrans" cxnId="{9E6BB655-7FE4-4F8D-B1D2-F885E60B8754}">
      <dgm:prSet/>
      <dgm:spPr/>
      <dgm:t>
        <a:bodyPr/>
        <a:lstStyle/>
        <a:p>
          <a:endParaRPr lang="en-US"/>
        </a:p>
      </dgm:t>
    </dgm:pt>
    <dgm:pt modelId="{E40970FA-9468-4353-8343-FE5E2BEBB8B0}">
      <dgm:prSet phldrT="[Tex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Blocking the door </a:t>
          </a:r>
        </a:p>
      </dgm:t>
    </dgm:pt>
    <dgm:pt modelId="{85FA6A33-9FA9-4134-A6A3-A5D4748A1779}" type="parTrans" cxnId="{A316347C-9D1A-43C6-BE2B-DC184440E1C9}">
      <dgm:prSet/>
      <dgm:spPr/>
      <dgm:t>
        <a:bodyPr/>
        <a:lstStyle/>
        <a:p>
          <a:endParaRPr lang="en-US"/>
        </a:p>
      </dgm:t>
    </dgm:pt>
    <dgm:pt modelId="{04FF68DF-CF36-4D12-9ECE-A3519B0AC88A}" type="sibTrans" cxnId="{A316347C-9D1A-43C6-BE2B-DC184440E1C9}">
      <dgm:prSet/>
      <dgm:spPr/>
      <dgm:t>
        <a:bodyPr/>
        <a:lstStyle/>
        <a:p>
          <a:endParaRPr lang="en-US"/>
        </a:p>
      </dgm:t>
    </dgm:pt>
    <dgm:pt modelId="{A7F7584C-6CC5-40A2-9566-2842A5DEA97A}">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Who has this problem?</a:t>
          </a:r>
        </a:p>
      </dgm:t>
    </dgm:pt>
    <dgm:pt modelId="{581272CD-5908-4C17-8E9B-8BF6DCE43C3E}" type="parTrans" cxnId="{F68422C1-CD34-4DED-AA4B-85EFFF4FE933}">
      <dgm:prSet/>
      <dgm:spPr/>
      <dgm:t>
        <a:bodyPr/>
        <a:lstStyle/>
        <a:p>
          <a:endParaRPr lang="en-US"/>
        </a:p>
      </dgm:t>
    </dgm:pt>
    <dgm:pt modelId="{C41ED6A4-512C-48AB-901D-671B73446005}" type="sibTrans" cxnId="{F68422C1-CD34-4DED-AA4B-85EFFF4FE933}">
      <dgm:prSet/>
      <dgm:spPr/>
      <dgm:t>
        <a:bodyPr/>
        <a:lstStyle/>
        <a:p>
          <a:endParaRPr lang="en-US"/>
        </a:p>
      </dgm:t>
    </dgm:pt>
    <dgm:pt modelId="{9D8DAFB6-C744-4BD6-B757-393BF647EBB6}">
      <dgm:prSet phldrT="[Tex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The person becoming distress </a:t>
          </a:r>
        </a:p>
      </dgm:t>
    </dgm:pt>
    <dgm:pt modelId="{17C1C47E-8D1A-404A-B227-B017391CB5F6}" type="parTrans" cxnId="{56052809-46E4-4445-B520-94004C28BB9D}">
      <dgm:prSet/>
      <dgm:spPr/>
      <dgm:t>
        <a:bodyPr/>
        <a:lstStyle/>
        <a:p>
          <a:endParaRPr lang="en-US"/>
        </a:p>
      </dgm:t>
    </dgm:pt>
    <dgm:pt modelId="{C9B44773-68B1-427B-B9CA-0AEA186B621E}" type="sibTrans" cxnId="{56052809-46E4-4445-B520-94004C28BB9D}">
      <dgm:prSet/>
      <dgm:spPr/>
      <dgm:t>
        <a:bodyPr/>
        <a:lstStyle/>
        <a:p>
          <a:endParaRPr lang="en-US"/>
        </a:p>
      </dgm:t>
    </dgm:pt>
    <dgm:pt modelId="{51A6936C-668E-4912-B1B4-BA2D45D3F624}">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Why should this problem be solved?</a:t>
          </a:r>
        </a:p>
      </dgm:t>
    </dgm:pt>
    <dgm:pt modelId="{8F7D40F1-9723-47F5-BFD2-340696378D49}" type="parTrans" cxnId="{000FE2BB-9FE6-4965-ADF5-E3E85B644286}">
      <dgm:prSet/>
      <dgm:spPr/>
      <dgm:t>
        <a:bodyPr/>
        <a:lstStyle/>
        <a:p>
          <a:endParaRPr lang="en-US"/>
        </a:p>
      </dgm:t>
    </dgm:pt>
    <dgm:pt modelId="{E68031D9-E3F9-439E-86FC-2A0A3A3988D0}" type="sibTrans" cxnId="{000FE2BB-9FE6-4965-ADF5-E3E85B644286}">
      <dgm:prSet/>
      <dgm:spPr/>
      <dgm:t>
        <a:bodyPr/>
        <a:lstStyle/>
        <a:p>
          <a:endParaRPr lang="en-US"/>
        </a:p>
      </dgm:t>
    </dgm:pt>
    <dgm:pt modelId="{2A9B6C90-9B70-4ED8-9084-8651413BB905}">
      <dgm:prSet phldrT="[Tex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Restrictive Practices??</a:t>
          </a:r>
        </a:p>
      </dgm:t>
    </dgm:pt>
    <dgm:pt modelId="{47C005B7-F5AA-4111-A87D-782B117A0259}" type="parTrans" cxnId="{1D59D94A-4BF7-417E-B49B-225C005839A9}">
      <dgm:prSet/>
      <dgm:spPr/>
      <dgm:t>
        <a:bodyPr/>
        <a:lstStyle/>
        <a:p>
          <a:endParaRPr lang="en-US"/>
        </a:p>
      </dgm:t>
    </dgm:pt>
    <dgm:pt modelId="{54109FB3-0563-4B2C-BFF0-181E047427F8}" type="sibTrans" cxnId="{1D59D94A-4BF7-417E-B49B-225C005839A9}">
      <dgm:prSet/>
      <dgm:spPr/>
      <dgm:t>
        <a:bodyPr/>
        <a:lstStyle/>
        <a:p>
          <a:endParaRPr lang="en-US"/>
        </a:p>
      </dgm:t>
    </dgm:pt>
    <dgm:pt modelId="{928B5CB8-3545-4EE5-8BED-981D3C6157A5}">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How will I know this problem has been solved?</a:t>
          </a:r>
        </a:p>
      </dgm:t>
    </dgm:pt>
    <dgm:pt modelId="{8452F8D0-82FD-4609-B6BD-446E31563D8A}" type="parTrans" cxnId="{085D3777-7996-4375-B5FB-BFD96D1BF9E4}">
      <dgm:prSet/>
      <dgm:spPr/>
      <dgm:t>
        <a:bodyPr/>
        <a:lstStyle/>
        <a:p>
          <a:endParaRPr lang="en-US"/>
        </a:p>
      </dgm:t>
    </dgm:pt>
    <dgm:pt modelId="{8EF545BA-8D8A-4813-A428-2F18D76E61FA}" type="sibTrans" cxnId="{085D3777-7996-4375-B5FB-BFD96D1BF9E4}">
      <dgm:prSet/>
      <dgm:spPr/>
      <dgm:t>
        <a:bodyPr/>
        <a:lstStyle/>
        <a:p>
          <a:endParaRPr lang="en-US"/>
        </a:p>
      </dgm:t>
    </dgm:pt>
    <dgm:pt modelId="{95A524E6-8A71-49A1-AF74-29696A02028A}">
      <dgm:prSet phldrT="[Tex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Least harm </a:t>
          </a:r>
        </a:p>
      </dgm:t>
    </dgm:pt>
    <dgm:pt modelId="{52C86CAF-440B-4BB7-BD46-805908EC2D17}" type="parTrans" cxnId="{764A7F40-FC93-4B5E-82E4-B29F920B2D30}">
      <dgm:prSet/>
      <dgm:spPr/>
      <dgm:t>
        <a:bodyPr/>
        <a:lstStyle/>
        <a:p>
          <a:endParaRPr lang="en-US"/>
        </a:p>
      </dgm:t>
    </dgm:pt>
    <dgm:pt modelId="{EE0C23C2-8A0C-497A-A914-ED60FDCA930F}" type="sibTrans" cxnId="{764A7F40-FC93-4B5E-82E4-B29F920B2D30}">
      <dgm:prSet/>
      <dgm:spPr/>
      <dgm:t>
        <a:bodyPr/>
        <a:lstStyle/>
        <a:p>
          <a:endParaRPr lang="en-US"/>
        </a:p>
      </dgm:t>
    </dgm:pt>
    <dgm:pt modelId="{99FD7F24-5BB9-46E8-BB7C-4B477B73B815}" type="pres">
      <dgm:prSet presAssocID="{81269538-BFC5-48BB-BEA1-D7AF1F385FD5}" presName="Name0" presStyleCnt="0">
        <dgm:presLayoutVars>
          <dgm:dir/>
          <dgm:animLvl val="lvl"/>
          <dgm:resizeHandles val="exact"/>
        </dgm:presLayoutVars>
      </dgm:prSet>
      <dgm:spPr/>
    </dgm:pt>
    <dgm:pt modelId="{BBAB8945-0B00-4547-92CF-AE59FDD0EF39}" type="pres">
      <dgm:prSet presAssocID="{0D51337A-31FA-4717-B2BF-9243F96D2B9B}" presName="linNode" presStyleCnt="0"/>
      <dgm:spPr/>
    </dgm:pt>
    <dgm:pt modelId="{3230722F-B757-4673-BD2F-9D4BAB5CEE8D}" type="pres">
      <dgm:prSet presAssocID="{0D51337A-31FA-4717-B2BF-9243F96D2B9B}" presName="parentText" presStyleLbl="node1" presStyleIdx="0" presStyleCnt="4">
        <dgm:presLayoutVars>
          <dgm:chMax val="1"/>
          <dgm:bulletEnabled val="1"/>
        </dgm:presLayoutVars>
      </dgm:prSet>
      <dgm:spPr/>
    </dgm:pt>
    <dgm:pt modelId="{6FB9694A-6C63-4B23-90F6-4F208C00D399}" type="pres">
      <dgm:prSet presAssocID="{0D51337A-31FA-4717-B2BF-9243F96D2B9B}" presName="descendantText" presStyleLbl="alignAccFollowNode1" presStyleIdx="0" presStyleCnt="4">
        <dgm:presLayoutVars>
          <dgm:bulletEnabled val="1"/>
        </dgm:presLayoutVars>
      </dgm:prSet>
      <dgm:spPr/>
    </dgm:pt>
    <dgm:pt modelId="{3E4AEBB9-D07D-412D-A9F3-5F50CE85FF20}" type="pres">
      <dgm:prSet presAssocID="{6799645E-F42F-43D8-B2EA-A1377D84D0B3}" presName="sp" presStyleCnt="0"/>
      <dgm:spPr/>
    </dgm:pt>
    <dgm:pt modelId="{C60E4332-AB2E-4201-AF29-E3D9D2CE99DD}" type="pres">
      <dgm:prSet presAssocID="{A7F7584C-6CC5-40A2-9566-2842A5DEA97A}" presName="linNode" presStyleCnt="0"/>
      <dgm:spPr/>
    </dgm:pt>
    <dgm:pt modelId="{8A3FE5E4-2689-4041-B2C5-C63BC276A3EF}" type="pres">
      <dgm:prSet presAssocID="{A7F7584C-6CC5-40A2-9566-2842A5DEA97A}" presName="parentText" presStyleLbl="node1" presStyleIdx="1" presStyleCnt="4">
        <dgm:presLayoutVars>
          <dgm:chMax val="1"/>
          <dgm:bulletEnabled val="1"/>
        </dgm:presLayoutVars>
      </dgm:prSet>
      <dgm:spPr/>
    </dgm:pt>
    <dgm:pt modelId="{329ECF1A-78BE-41CB-B252-8011825B67CD}" type="pres">
      <dgm:prSet presAssocID="{A7F7584C-6CC5-40A2-9566-2842A5DEA97A}" presName="descendantText" presStyleLbl="alignAccFollowNode1" presStyleIdx="1" presStyleCnt="4">
        <dgm:presLayoutVars>
          <dgm:bulletEnabled val="1"/>
        </dgm:presLayoutVars>
      </dgm:prSet>
      <dgm:spPr/>
    </dgm:pt>
    <dgm:pt modelId="{CF97419B-1653-4404-8A25-A4EB2811914A}" type="pres">
      <dgm:prSet presAssocID="{C41ED6A4-512C-48AB-901D-671B73446005}" presName="sp" presStyleCnt="0"/>
      <dgm:spPr/>
    </dgm:pt>
    <dgm:pt modelId="{74B4E996-D144-43FA-9C7B-5183D295C315}" type="pres">
      <dgm:prSet presAssocID="{51A6936C-668E-4912-B1B4-BA2D45D3F624}" presName="linNode" presStyleCnt="0"/>
      <dgm:spPr/>
    </dgm:pt>
    <dgm:pt modelId="{1C763A21-352A-41D1-A2E2-E305DABA275D}" type="pres">
      <dgm:prSet presAssocID="{51A6936C-668E-4912-B1B4-BA2D45D3F624}" presName="parentText" presStyleLbl="node1" presStyleIdx="2" presStyleCnt="4">
        <dgm:presLayoutVars>
          <dgm:chMax val="1"/>
          <dgm:bulletEnabled val="1"/>
        </dgm:presLayoutVars>
      </dgm:prSet>
      <dgm:spPr/>
    </dgm:pt>
    <dgm:pt modelId="{A66EBD3D-E7C5-421C-B8B5-728648057DDC}" type="pres">
      <dgm:prSet presAssocID="{51A6936C-668E-4912-B1B4-BA2D45D3F624}" presName="descendantText" presStyleLbl="alignAccFollowNode1" presStyleIdx="2" presStyleCnt="4">
        <dgm:presLayoutVars>
          <dgm:bulletEnabled val="1"/>
        </dgm:presLayoutVars>
      </dgm:prSet>
      <dgm:spPr/>
    </dgm:pt>
    <dgm:pt modelId="{4D3735EA-64D5-44A4-9D60-787BDDA83D1A}" type="pres">
      <dgm:prSet presAssocID="{E68031D9-E3F9-439E-86FC-2A0A3A3988D0}" presName="sp" presStyleCnt="0"/>
      <dgm:spPr/>
    </dgm:pt>
    <dgm:pt modelId="{120DCED0-01FF-429D-8B4B-923E0875F75E}" type="pres">
      <dgm:prSet presAssocID="{928B5CB8-3545-4EE5-8BED-981D3C6157A5}" presName="linNode" presStyleCnt="0"/>
      <dgm:spPr/>
    </dgm:pt>
    <dgm:pt modelId="{B9324B26-5FF5-4FF7-9073-66103CBE8481}" type="pres">
      <dgm:prSet presAssocID="{928B5CB8-3545-4EE5-8BED-981D3C6157A5}" presName="parentText" presStyleLbl="node1" presStyleIdx="3" presStyleCnt="4">
        <dgm:presLayoutVars>
          <dgm:chMax val="1"/>
          <dgm:bulletEnabled val="1"/>
        </dgm:presLayoutVars>
      </dgm:prSet>
      <dgm:spPr/>
    </dgm:pt>
    <dgm:pt modelId="{95E0557D-F0A1-4F38-8083-55DE7503164F}" type="pres">
      <dgm:prSet presAssocID="{928B5CB8-3545-4EE5-8BED-981D3C6157A5}" presName="descendantText" presStyleLbl="alignAccFollowNode1" presStyleIdx="3" presStyleCnt="4">
        <dgm:presLayoutVars>
          <dgm:bulletEnabled val="1"/>
        </dgm:presLayoutVars>
      </dgm:prSet>
      <dgm:spPr/>
    </dgm:pt>
  </dgm:ptLst>
  <dgm:cxnLst>
    <dgm:cxn modelId="{56052809-46E4-4445-B520-94004C28BB9D}" srcId="{A7F7584C-6CC5-40A2-9566-2842A5DEA97A}" destId="{9D8DAFB6-C744-4BD6-B757-393BF647EBB6}" srcOrd="0" destOrd="0" parTransId="{17C1C47E-8D1A-404A-B227-B017391CB5F6}" sibTransId="{C9B44773-68B1-427B-B9CA-0AEA186B621E}"/>
    <dgm:cxn modelId="{A38C1039-CB78-4EBF-844F-7A838983E228}" type="presOf" srcId="{A7F7584C-6CC5-40A2-9566-2842A5DEA97A}" destId="{8A3FE5E4-2689-4041-B2C5-C63BC276A3EF}" srcOrd="0" destOrd="0" presId="urn:microsoft.com/office/officeart/2005/8/layout/vList5"/>
    <dgm:cxn modelId="{764A7F40-FC93-4B5E-82E4-B29F920B2D30}" srcId="{928B5CB8-3545-4EE5-8BED-981D3C6157A5}" destId="{95A524E6-8A71-49A1-AF74-29696A02028A}" srcOrd="0" destOrd="0" parTransId="{52C86CAF-440B-4BB7-BD46-805908EC2D17}" sibTransId="{EE0C23C2-8A0C-497A-A914-ED60FDCA930F}"/>
    <dgm:cxn modelId="{1D59D94A-4BF7-417E-B49B-225C005839A9}" srcId="{51A6936C-668E-4912-B1B4-BA2D45D3F624}" destId="{2A9B6C90-9B70-4ED8-9084-8651413BB905}" srcOrd="0" destOrd="0" parTransId="{47C005B7-F5AA-4111-A87D-782B117A0259}" sibTransId="{54109FB3-0563-4B2C-BFF0-181E047427F8}"/>
    <dgm:cxn modelId="{6DF17F4D-4120-4DE8-8738-503F2519CD40}" type="presOf" srcId="{9D8DAFB6-C744-4BD6-B757-393BF647EBB6}" destId="{329ECF1A-78BE-41CB-B252-8011825B67CD}" srcOrd="0" destOrd="0" presId="urn:microsoft.com/office/officeart/2005/8/layout/vList5"/>
    <dgm:cxn modelId="{D51B6075-27E4-4292-9F89-0CC50DF21ED9}" type="presOf" srcId="{51A6936C-668E-4912-B1B4-BA2D45D3F624}" destId="{1C763A21-352A-41D1-A2E2-E305DABA275D}" srcOrd="0" destOrd="0" presId="urn:microsoft.com/office/officeart/2005/8/layout/vList5"/>
    <dgm:cxn modelId="{9E6BB655-7FE4-4F8D-B1D2-F885E60B8754}" srcId="{81269538-BFC5-48BB-BEA1-D7AF1F385FD5}" destId="{0D51337A-31FA-4717-B2BF-9243F96D2B9B}" srcOrd="0" destOrd="0" parTransId="{A9294D65-F371-46C8-A624-E557E9DF1A30}" sibTransId="{6799645E-F42F-43D8-B2EA-A1377D84D0B3}"/>
    <dgm:cxn modelId="{085D3777-7996-4375-B5FB-BFD96D1BF9E4}" srcId="{81269538-BFC5-48BB-BEA1-D7AF1F385FD5}" destId="{928B5CB8-3545-4EE5-8BED-981D3C6157A5}" srcOrd="3" destOrd="0" parTransId="{8452F8D0-82FD-4609-B6BD-446E31563D8A}" sibTransId="{8EF545BA-8D8A-4813-A428-2F18D76E61FA}"/>
    <dgm:cxn modelId="{C65EFE7A-5430-4917-89D2-D70BAF0289E3}" type="presOf" srcId="{2A9B6C90-9B70-4ED8-9084-8651413BB905}" destId="{A66EBD3D-E7C5-421C-B8B5-728648057DDC}" srcOrd="0" destOrd="0" presId="urn:microsoft.com/office/officeart/2005/8/layout/vList5"/>
    <dgm:cxn modelId="{A316347C-9D1A-43C6-BE2B-DC184440E1C9}" srcId="{0D51337A-31FA-4717-B2BF-9243F96D2B9B}" destId="{E40970FA-9468-4353-8343-FE5E2BEBB8B0}" srcOrd="0" destOrd="0" parTransId="{85FA6A33-9FA9-4134-A6A3-A5D4748A1779}" sibTransId="{04FF68DF-CF36-4D12-9ECE-A3519B0AC88A}"/>
    <dgm:cxn modelId="{53988784-A0E1-4D82-B36B-740DE83EB0C9}" type="presOf" srcId="{81269538-BFC5-48BB-BEA1-D7AF1F385FD5}" destId="{99FD7F24-5BB9-46E8-BB7C-4B477B73B815}" srcOrd="0" destOrd="0" presId="urn:microsoft.com/office/officeart/2005/8/layout/vList5"/>
    <dgm:cxn modelId="{993E0796-DCBD-4EB2-9BAB-4437E125DA45}" type="presOf" srcId="{E40970FA-9468-4353-8343-FE5E2BEBB8B0}" destId="{6FB9694A-6C63-4B23-90F6-4F208C00D399}" srcOrd="0" destOrd="0" presId="urn:microsoft.com/office/officeart/2005/8/layout/vList5"/>
    <dgm:cxn modelId="{000FE2BB-9FE6-4965-ADF5-E3E85B644286}" srcId="{81269538-BFC5-48BB-BEA1-D7AF1F385FD5}" destId="{51A6936C-668E-4912-B1B4-BA2D45D3F624}" srcOrd="2" destOrd="0" parTransId="{8F7D40F1-9723-47F5-BFD2-340696378D49}" sibTransId="{E68031D9-E3F9-439E-86FC-2A0A3A3988D0}"/>
    <dgm:cxn modelId="{F68422C1-CD34-4DED-AA4B-85EFFF4FE933}" srcId="{81269538-BFC5-48BB-BEA1-D7AF1F385FD5}" destId="{A7F7584C-6CC5-40A2-9566-2842A5DEA97A}" srcOrd="1" destOrd="0" parTransId="{581272CD-5908-4C17-8E9B-8BF6DCE43C3E}" sibTransId="{C41ED6A4-512C-48AB-901D-671B73446005}"/>
    <dgm:cxn modelId="{02B1C3C3-F2D2-4C80-8962-E0C9B39A6EF4}" type="presOf" srcId="{0D51337A-31FA-4717-B2BF-9243F96D2B9B}" destId="{3230722F-B757-4673-BD2F-9D4BAB5CEE8D}" srcOrd="0" destOrd="0" presId="urn:microsoft.com/office/officeart/2005/8/layout/vList5"/>
    <dgm:cxn modelId="{A44DF6E5-2150-478D-AAB9-24BC6742BCEE}" type="presOf" srcId="{928B5CB8-3545-4EE5-8BED-981D3C6157A5}" destId="{B9324B26-5FF5-4FF7-9073-66103CBE8481}" srcOrd="0" destOrd="0" presId="urn:microsoft.com/office/officeart/2005/8/layout/vList5"/>
    <dgm:cxn modelId="{66EBA0EC-F77C-4ABE-8815-8C8F4F6ACAB5}" type="presOf" srcId="{95A524E6-8A71-49A1-AF74-29696A02028A}" destId="{95E0557D-F0A1-4F38-8083-55DE7503164F}" srcOrd="0" destOrd="0" presId="urn:microsoft.com/office/officeart/2005/8/layout/vList5"/>
    <dgm:cxn modelId="{45435F90-22A5-4C03-B101-FD4577E8A794}" type="presParOf" srcId="{99FD7F24-5BB9-46E8-BB7C-4B477B73B815}" destId="{BBAB8945-0B00-4547-92CF-AE59FDD0EF39}" srcOrd="0" destOrd="0" presId="urn:microsoft.com/office/officeart/2005/8/layout/vList5"/>
    <dgm:cxn modelId="{B399DCC2-FF40-4D75-A2A7-A495D4AF2387}" type="presParOf" srcId="{BBAB8945-0B00-4547-92CF-AE59FDD0EF39}" destId="{3230722F-B757-4673-BD2F-9D4BAB5CEE8D}" srcOrd="0" destOrd="0" presId="urn:microsoft.com/office/officeart/2005/8/layout/vList5"/>
    <dgm:cxn modelId="{4A0749A4-83B7-4DF9-BA0E-5506B76F10A1}" type="presParOf" srcId="{BBAB8945-0B00-4547-92CF-AE59FDD0EF39}" destId="{6FB9694A-6C63-4B23-90F6-4F208C00D399}" srcOrd="1" destOrd="0" presId="urn:microsoft.com/office/officeart/2005/8/layout/vList5"/>
    <dgm:cxn modelId="{26C2F444-58E5-4B3C-A169-EBC64ABE0EE9}" type="presParOf" srcId="{99FD7F24-5BB9-46E8-BB7C-4B477B73B815}" destId="{3E4AEBB9-D07D-412D-A9F3-5F50CE85FF20}" srcOrd="1" destOrd="0" presId="urn:microsoft.com/office/officeart/2005/8/layout/vList5"/>
    <dgm:cxn modelId="{FB2D3183-70C6-44DD-875A-CC09A2C89FEB}" type="presParOf" srcId="{99FD7F24-5BB9-46E8-BB7C-4B477B73B815}" destId="{C60E4332-AB2E-4201-AF29-E3D9D2CE99DD}" srcOrd="2" destOrd="0" presId="urn:microsoft.com/office/officeart/2005/8/layout/vList5"/>
    <dgm:cxn modelId="{B9D84324-BE5B-4514-8201-6B25BE814C19}" type="presParOf" srcId="{C60E4332-AB2E-4201-AF29-E3D9D2CE99DD}" destId="{8A3FE5E4-2689-4041-B2C5-C63BC276A3EF}" srcOrd="0" destOrd="0" presId="urn:microsoft.com/office/officeart/2005/8/layout/vList5"/>
    <dgm:cxn modelId="{62F196CC-DD4E-41F1-95F6-0E80E18CA40A}" type="presParOf" srcId="{C60E4332-AB2E-4201-AF29-E3D9D2CE99DD}" destId="{329ECF1A-78BE-41CB-B252-8011825B67CD}" srcOrd="1" destOrd="0" presId="urn:microsoft.com/office/officeart/2005/8/layout/vList5"/>
    <dgm:cxn modelId="{902C8576-A8E1-4C1E-B647-4F0EFC878EDE}" type="presParOf" srcId="{99FD7F24-5BB9-46E8-BB7C-4B477B73B815}" destId="{CF97419B-1653-4404-8A25-A4EB2811914A}" srcOrd="3" destOrd="0" presId="urn:microsoft.com/office/officeart/2005/8/layout/vList5"/>
    <dgm:cxn modelId="{C0AE58B2-3BCF-4A17-9962-82AF5DB00A66}" type="presParOf" srcId="{99FD7F24-5BB9-46E8-BB7C-4B477B73B815}" destId="{74B4E996-D144-43FA-9C7B-5183D295C315}" srcOrd="4" destOrd="0" presId="urn:microsoft.com/office/officeart/2005/8/layout/vList5"/>
    <dgm:cxn modelId="{CC23B1CA-2592-479D-988C-BB870D7E9EC9}" type="presParOf" srcId="{74B4E996-D144-43FA-9C7B-5183D295C315}" destId="{1C763A21-352A-41D1-A2E2-E305DABA275D}" srcOrd="0" destOrd="0" presId="urn:microsoft.com/office/officeart/2005/8/layout/vList5"/>
    <dgm:cxn modelId="{477107E6-023C-4B3F-96EF-D2D5DA516C5C}" type="presParOf" srcId="{74B4E996-D144-43FA-9C7B-5183D295C315}" destId="{A66EBD3D-E7C5-421C-B8B5-728648057DDC}" srcOrd="1" destOrd="0" presId="urn:microsoft.com/office/officeart/2005/8/layout/vList5"/>
    <dgm:cxn modelId="{933347A6-BCAF-495A-96A7-208A97A1751A}" type="presParOf" srcId="{99FD7F24-5BB9-46E8-BB7C-4B477B73B815}" destId="{4D3735EA-64D5-44A4-9D60-787BDDA83D1A}" srcOrd="5" destOrd="0" presId="urn:microsoft.com/office/officeart/2005/8/layout/vList5"/>
    <dgm:cxn modelId="{677D4939-AE22-4645-A75D-BD07DA38E78F}" type="presParOf" srcId="{99FD7F24-5BB9-46E8-BB7C-4B477B73B815}" destId="{120DCED0-01FF-429D-8B4B-923E0875F75E}" srcOrd="6" destOrd="0" presId="urn:microsoft.com/office/officeart/2005/8/layout/vList5"/>
    <dgm:cxn modelId="{AF6385C2-1319-4602-9D19-9A89E6EBF57F}" type="presParOf" srcId="{120DCED0-01FF-429D-8B4B-923E0875F75E}" destId="{B9324B26-5FF5-4FF7-9073-66103CBE8481}" srcOrd="0" destOrd="0" presId="urn:microsoft.com/office/officeart/2005/8/layout/vList5"/>
    <dgm:cxn modelId="{16466152-551A-417E-9EB3-4C0FC3867902}" type="presParOf" srcId="{120DCED0-01FF-429D-8B4B-923E0875F75E}" destId="{95E0557D-F0A1-4F38-8083-55DE7503164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269538-BFC5-48BB-BEA1-D7AF1F385FD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D51337A-31FA-4717-B2BF-9243F96D2B9B}">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What is the problem?</a:t>
          </a:r>
        </a:p>
      </dgm:t>
    </dgm:pt>
    <dgm:pt modelId="{A9294D65-F371-46C8-A624-E557E9DF1A30}" type="parTrans" cxnId="{9E6BB655-7FE4-4F8D-B1D2-F885E60B8754}">
      <dgm:prSet/>
      <dgm:spPr/>
      <dgm:t>
        <a:bodyPr/>
        <a:lstStyle/>
        <a:p>
          <a:endParaRPr lang="en-US"/>
        </a:p>
      </dgm:t>
    </dgm:pt>
    <dgm:pt modelId="{6799645E-F42F-43D8-B2EA-A1377D84D0B3}" type="sibTrans" cxnId="{9E6BB655-7FE4-4F8D-B1D2-F885E60B8754}">
      <dgm:prSet/>
      <dgm:spPr/>
      <dgm:t>
        <a:bodyPr/>
        <a:lstStyle/>
        <a:p>
          <a:endParaRPr lang="en-US"/>
        </a:p>
      </dgm:t>
    </dgm:pt>
    <dgm:pt modelId="{E40970FA-9468-4353-8343-FE5E2BEBB8B0}">
      <dgm:prSet phldrT="[Tex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Student not allowed to attend </a:t>
          </a:r>
        </a:p>
      </dgm:t>
    </dgm:pt>
    <dgm:pt modelId="{85FA6A33-9FA9-4134-A6A3-A5D4748A1779}" type="parTrans" cxnId="{A316347C-9D1A-43C6-BE2B-DC184440E1C9}">
      <dgm:prSet/>
      <dgm:spPr/>
      <dgm:t>
        <a:bodyPr/>
        <a:lstStyle/>
        <a:p>
          <a:endParaRPr lang="en-US"/>
        </a:p>
      </dgm:t>
    </dgm:pt>
    <dgm:pt modelId="{04FF68DF-CF36-4D12-9ECE-A3519B0AC88A}" type="sibTrans" cxnId="{A316347C-9D1A-43C6-BE2B-DC184440E1C9}">
      <dgm:prSet/>
      <dgm:spPr/>
      <dgm:t>
        <a:bodyPr/>
        <a:lstStyle/>
        <a:p>
          <a:endParaRPr lang="en-US"/>
        </a:p>
      </dgm:t>
    </dgm:pt>
    <dgm:pt modelId="{A7F7584C-6CC5-40A2-9566-2842A5DEA97A}">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Who has this problem?</a:t>
          </a:r>
        </a:p>
      </dgm:t>
    </dgm:pt>
    <dgm:pt modelId="{581272CD-5908-4C17-8E9B-8BF6DCE43C3E}" type="parTrans" cxnId="{F68422C1-CD34-4DED-AA4B-85EFFF4FE933}">
      <dgm:prSet/>
      <dgm:spPr/>
      <dgm:t>
        <a:bodyPr/>
        <a:lstStyle/>
        <a:p>
          <a:endParaRPr lang="en-US"/>
        </a:p>
      </dgm:t>
    </dgm:pt>
    <dgm:pt modelId="{C41ED6A4-512C-48AB-901D-671B73446005}" type="sibTrans" cxnId="{F68422C1-CD34-4DED-AA4B-85EFFF4FE933}">
      <dgm:prSet/>
      <dgm:spPr/>
      <dgm:t>
        <a:bodyPr/>
        <a:lstStyle/>
        <a:p>
          <a:endParaRPr lang="en-US"/>
        </a:p>
      </dgm:t>
    </dgm:pt>
    <dgm:pt modelId="{9D8DAFB6-C744-4BD6-B757-393BF647EBB6}">
      <dgm:prSet phldrT="[Tex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The person not allowed to go </a:t>
          </a:r>
        </a:p>
      </dgm:t>
    </dgm:pt>
    <dgm:pt modelId="{17C1C47E-8D1A-404A-B227-B017391CB5F6}" type="parTrans" cxnId="{56052809-46E4-4445-B520-94004C28BB9D}">
      <dgm:prSet/>
      <dgm:spPr/>
      <dgm:t>
        <a:bodyPr/>
        <a:lstStyle/>
        <a:p>
          <a:endParaRPr lang="en-US"/>
        </a:p>
      </dgm:t>
    </dgm:pt>
    <dgm:pt modelId="{C9B44773-68B1-427B-B9CA-0AEA186B621E}" type="sibTrans" cxnId="{56052809-46E4-4445-B520-94004C28BB9D}">
      <dgm:prSet/>
      <dgm:spPr/>
      <dgm:t>
        <a:bodyPr/>
        <a:lstStyle/>
        <a:p>
          <a:endParaRPr lang="en-US"/>
        </a:p>
      </dgm:t>
    </dgm:pt>
    <dgm:pt modelId="{51A6936C-668E-4912-B1B4-BA2D45D3F624}">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Why should this problem be solved?</a:t>
          </a:r>
        </a:p>
      </dgm:t>
    </dgm:pt>
    <dgm:pt modelId="{8F7D40F1-9723-47F5-BFD2-340696378D49}" type="parTrans" cxnId="{000FE2BB-9FE6-4965-ADF5-E3E85B644286}">
      <dgm:prSet/>
      <dgm:spPr/>
      <dgm:t>
        <a:bodyPr/>
        <a:lstStyle/>
        <a:p>
          <a:endParaRPr lang="en-US"/>
        </a:p>
      </dgm:t>
    </dgm:pt>
    <dgm:pt modelId="{E68031D9-E3F9-439E-86FC-2A0A3A3988D0}" type="sibTrans" cxnId="{000FE2BB-9FE6-4965-ADF5-E3E85B644286}">
      <dgm:prSet/>
      <dgm:spPr/>
      <dgm:t>
        <a:bodyPr/>
        <a:lstStyle/>
        <a:p>
          <a:endParaRPr lang="en-US"/>
        </a:p>
      </dgm:t>
    </dgm:pt>
    <dgm:pt modelId="{2A9B6C90-9B70-4ED8-9084-8651413BB905}">
      <dgm:prSet phldrT="[Tex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Restrictive Practices??</a:t>
          </a:r>
        </a:p>
      </dgm:t>
    </dgm:pt>
    <dgm:pt modelId="{47C005B7-F5AA-4111-A87D-782B117A0259}" type="parTrans" cxnId="{1D59D94A-4BF7-417E-B49B-225C005839A9}">
      <dgm:prSet/>
      <dgm:spPr/>
      <dgm:t>
        <a:bodyPr/>
        <a:lstStyle/>
        <a:p>
          <a:endParaRPr lang="en-US"/>
        </a:p>
      </dgm:t>
    </dgm:pt>
    <dgm:pt modelId="{54109FB3-0563-4B2C-BFF0-181E047427F8}" type="sibTrans" cxnId="{1D59D94A-4BF7-417E-B49B-225C005839A9}">
      <dgm:prSet/>
      <dgm:spPr/>
      <dgm:t>
        <a:bodyPr/>
        <a:lstStyle/>
        <a:p>
          <a:endParaRPr lang="en-US"/>
        </a:p>
      </dgm:t>
    </dgm:pt>
    <dgm:pt modelId="{928B5CB8-3545-4EE5-8BED-981D3C6157A5}">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How will I know this problem has been solved?</a:t>
          </a:r>
        </a:p>
      </dgm:t>
    </dgm:pt>
    <dgm:pt modelId="{8452F8D0-82FD-4609-B6BD-446E31563D8A}" type="parTrans" cxnId="{085D3777-7996-4375-B5FB-BFD96D1BF9E4}">
      <dgm:prSet/>
      <dgm:spPr/>
      <dgm:t>
        <a:bodyPr/>
        <a:lstStyle/>
        <a:p>
          <a:endParaRPr lang="en-US"/>
        </a:p>
      </dgm:t>
    </dgm:pt>
    <dgm:pt modelId="{8EF545BA-8D8A-4813-A428-2F18D76E61FA}" type="sibTrans" cxnId="{085D3777-7996-4375-B5FB-BFD96D1BF9E4}">
      <dgm:prSet/>
      <dgm:spPr/>
      <dgm:t>
        <a:bodyPr/>
        <a:lstStyle/>
        <a:p>
          <a:endParaRPr lang="en-US"/>
        </a:p>
      </dgm:t>
    </dgm:pt>
    <dgm:pt modelId="{95A524E6-8A71-49A1-AF74-29696A02028A}">
      <dgm:prSet phldrT="[Tex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Last Resort ?? </a:t>
          </a:r>
        </a:p>
      </dgm:t>
    </dgm:pt>
    <dgm:pt modelId="{52C86CAF-440B-4BB7-BD46-805908EC2D17}" type="parTrans" cxnId="{764A7F40-FC93-4B5E-82E4-B29F920B2D30}">
      <dgm:prSet/>
      <dgm:spPr/>
      <dgm:t>
        <a:bodyPr/>
        <a:lstStyle/>
        <a:p>
          <a:endParaRPr lang="en-US"/>
        </a:p>
      </dgm:t>
    </dgm:pt>
    <dgm:pt modelId="{EE0C23C2-8A0C-497A-A914-ED60FDCA930F}" type="sibTrans" cxnId="{764A7F40-FC93-4B5E-82E4-B29F920B2D30}">
      <dgm:prSet/>
      <dgm:spPr/>
      <dgm:t>
        <a:bodyPr/>
        <a:lstStyle/>
        <a:p>
          <a:endParaRPr lang="en-US"/>
        </a:p>
      </dgm:t>
    </dgm:pt>
    <dgm:pt modelId="{99FD7F24-5BB9-46E8-BB7C-4B477B73B815}" type="pres">
      <dgm:prSet presAssocID="{81269538-BFC5-48BB-BEA1-D7AF1F385FD5}" presName="Name0" presStyleCnt="0">
        <dgm:presLayoutVars>
          <dgm:dir/>
          <dgm:animLvl val="lvl"/>
          <dgm:resizeHandles val="exact"/>
        </dgm:presLayoutVars>
      </dgm:prSet>
      <dgm:spPr/>
    </dgm:pt>
    <dgm:pt modelId="{BBAB8945-0B00-4547-92CF-AE59FDD0EF39}" type="pres">
      <dgm:prSet presAssocID="{0D51337A-31FA-4717-B2BF-9243F96D2B9B}" presName="linNode" presStyleCnt="0"/>
      <dgm:spPr/>
    </dgm:pt>
    <dgm:pt modelId="{3230722F-B757-4673-BD2F-9D4BAB5CEE8D}" type="pres">
      <dgm:prSet presAssocID="{0D51337A-31FA-4717-B2BF-9243F96D2B9B}" presName="parentText" presStyleLbl="node1" presStyleIdx="0" presStyleCnt="4">
        <dgm:presLayoutVars>
          <dgm:chMax val="1"/>
          <dgm:bulletEnabled val="1"/>
        </dgm:presLayoutVars>
      </dgm:prSet>
      <dgm:spPr/>
    </dgm:pt>
    <dgm:pt modelId="{6FB9694A-6C63-4B23-90F6-4F208C00D399}" type="pres">
      <dgm:prSet presAssocID="{0D51337A-31FA-4717-B2BF-9243F96D2B9B}" presName="descendantText" presStyleLbl="alignAccFollowNode1" presStyleIdx="0" presStyleCnt="4">
        <dgm:presLayoutVars>
          <dgm:bulletEnabled val="1"/>
        </dgm:presLayoutVars>
      </dgm:prSet>
      <dgm:spPr/>
    </dgm:pt>
    <dgm:pt modelId="{3E4AEBB9-D07D-412D-A9F3-5F50CE85FF20}" type="pres">
      <dgm:prSet presAssocID="{6799645E-F42F-43D8-B2EA-A1377D84D0B3}" presName="sp" presStyleCnt="0"/>
      <dgm:spPr/>
    </dgm:pt>
    <dgm:pt modelId="{C60E4332-AB2E-4201-AF29-E3D9D2CE99DD}" type="pres">
      <dgm:prSet presAssocID="{A7F7584C-6CC5-40A2-9566-2842A5DEA97A}" presName="linNode" presStyleCnt="0"/>
      <dgm:spPr/>
    </dgm:pt>
    <dgm:pt modelId="{8A3FE5E4-2689-4041-B2C5-C63BC276A3EF}" type="pres">
      <dgm:prSet presAssocID="{A7F7584C-6CC5-40A2-9566-2842A5DEA97A}" presName="parentText" presStyleLbl="node1" presStyleIdx="1" presStyleCnt="4">
        <dgm:presLayoutVars>
          <dgm:chMax val="1"/>
          <dgm:bulletEnabled val="1"/>
        </dgm:presLayoutVars>
      </dgm:prSet>
      <dgm:spPr/>
    </dgm:pt>
    <dgm:pt modelId="{329ECF1A-78BE-41CB-B252-8011825B67CD}" type="pres">
      <dgm:prSet presAssocID="{A7F7584C-6CC5-40A2-9566-2842A5DEA97A}" presName="descendantText" presStyleLbl="alignAccFollowNode1" presStyleIdx="1" presStyleCnt="4">
        <dgm:presLayoutVars>
          <dgm:bulletEnabled val="1"/>
        </dgm:presLayoutVars>
      </dgm:prSet>
      <dgm:spPr/>
    </dgm:pt>
    <dgm:pt modelId="{CF97419B-1653-4404-8A25-A4EB2811914A}" type="pres">
      <dgm:prSet presAssocID="{C41ED6A4-512C-48AB-901D-671B73446005}" presName="sp" presStyleCnt="0"/>
      <dgm:spPr/>
    </dgm:pt>
    <dgm:pt modelId="{74B4E996-D144-43FA-9C7B-5183D295C315}" type="pres">
      <dgm:prSet presAssocID="{51A6936C-668E-4912-B1B4-BA2D45D3F624}" presName="linNode" presStyleCnt="0"/>
      <dgm:spPr/>
    </dgm:pt>
    <dgm:pt modelId="{1C763A21-352A-41D1-A2E2-E305DABA275D}" type="pres">
      <dgm:prSet presAssocID="{51A6936C-668E-4912-B1B4-BA2D45D3F624}" presName="parentText" presStyleLbl="node1" presStyleIdx="2" presStyleCnt="4">
        <dgm:presLayoutVars>
          <dgm:chMax val="1"/>
          <dgm:bulletEnabled val="1"/>
        </dgm:presLayoutVars>
      </dgm:prSet>
      <dgm:spPr/>
    </dgm:pt>
    <dgm:pt modelId="{A66EBD3D-E7C5-421C-B8B5-728648057DDC}" type="pres">
      <dgm:prSet presAssocID="{51A6936C-668E-4912-B1B4-BA2D45D3F624}" presName="descendantText" presStyleLbl="alignAccFollowNode1" presStyleIdx="2" presStyleCnt="4">
        <dgm:presLayoutVars>
          <dgm:bulletEnabled val="1"/>
        </dgm:presLayoutVars>
      </dgm:prSet>
      <dgm:spPr/>
    </dgm:pt>
    <dgm:pt modelId="{4D3735EA-64D5-44A4-9D60-787BDDA83D1A}" type="pres">
      <dgm:prSet presAssocID="{E68031D9-E3F9-439E-86FC-2A0A3A3988D0}" presName="sp" presStyleCnt="0"/>
      <dgm:spPr/>
    </dgm:pt>
    <dgm:pt modelId="{120DCED0-01FF-429D-8B4B-923E0875F75E}" type="pres">
      <dgm:prSet presAssocID="{928B5CB8-3545-4EE5-8BED-981D3C6157A5}" presName="linNode" presStyleCnt="0"/>
      <dgm:spPr/>
    </dgm:pt>
    <dgm:pt modelId="{B9324B26-5FF5-4FF7-9073-66103CBE8481}" type="pres">
      <dgm:prSet presAssocID="{928B5CB8-3545-4EE5-8BED-981D3C6157A5}" presName="parentText" presStyleLbl="node1" presStyleIdx="3" presStyleCnt="4">
        <dgm:presLayoutVars>
          <dgm:chMax val="1"/>
          <dgm:bulletEnabled val="1"/>
        </dgm:presLayoutVars>
      </dgm:prSet>
      <dgm:spPr/>
    </dgm:pt>
    <dgm:pt modelId="{95E0557D-F0A1-4F38-8083-55DE7503164F}" type="pres">
      <dgm:prSet presAssocID="{928B5CB8-3545-4EE5-8BED-981D3C6157A5}" presName="descendantText" presStyleLbl="alignAccFollowNode1" presStyleIdx="3" presStyleCnt="4">
        <dgm:presLayoutVars>
          <dgm:bulletEnabled val="1"/>
        </dgm:presLayoutVars>
      </dgm:prSet>
      <dgm:spPr/>
    </dgm:pt>
  </dgm:ptLst>
  <dgm:cxnLst>
    <dgm:cxn modelId="{56052809-46E4-4445-B520-94004C28BB9D}" srcId="{A7F7584C-6CC5-40A2-9566-2842A5DEA97A}" destId="{9D8DAFB6-C744-4BD6-B757-393BF647EBB6}" srcOrd="0" destOrd="0" parTransId="{17C1C47E-8D1A-404A-B227-B017391CB5F6}" sibTransId="{C9B44773-68B1-427B-B9CA-0AEA186B621E}"/>
    <dgm:cxn modelId="{A38C1039-CB78-4EBF-844F-7A838983E228}" type="presOf" srcId="{A7F7584C-6CC5-40A2-9566-2842A5DEA97A}" destId="{8A3FE5E4-2689-4041-B2C5-C63BC276A3EF}" srcOrd="0" destOrd="0" presId="urn:microsoft.com/office/officeart/2005/8/layout/vList5"/>
    <dgm:cxn modelId="{764A7F40-FC93-4B5E-82E4-B29F920B2D30}" srcId="{928B5CB8-3545-4EE5-8BED-981D3C6157A5}" destId="{95A524E6-8A71-49A1-AF74-29696A02028A}" srcOrd="0" destOrd="0" parTransId="{52C86CAF-440B-4BB7-BD46-805908EC2D17}" sibTransId="{EE0C23C2-8A0C-497A-A914-ED60FDCA930F}"/>
    <dgm:cxn modelId="{1D59D94A-4BF7-417E-B49B-225C005839A9}" srcId="{51A6936C-668E-4912-B1B4-BA2D45D3F624}" destId="{2A9B6C90-9B70-4ED8-9084-8651413BB905}" srcOrd="0" destOrd="0" parTransId="{47C005B7-F5AA-4111-A87D-782B117A0259}" sibTransId="{54109FB3-0563-4B2C-BFF0-181E047427F8}"/>
    <dgm:cxn modelId="{6DF17F4D-4120-4DE8-8738-503F2519CD40}" type="presOf" srcId="{9D8DAFB6-C744-4BD6-B757-393BF647EBB6}" destId="{329ECF1A-78BE-41CB-B252-8011825B67CD}" srcOrd="0" destOrd="0" presId="urn:microsoft.com/office/officeart/2005/8/layout/vList5"/>
    <dgm:cxn modelId="{D51B6075-27E4-4292-9F89-0CC50DF21ED9}" type="presOf" srcId="{51A6936C-668E-4912-B1B4-BA2D45D3F624}" destId="{1C763A21-352A-41D1-A2E2-E305DABA275D}" srcOrd="0" destOrd="0" presId="urn:microsoft.com/office/officeart/2005/8/layout/vList5"/>
    <dgm:cxn modelId="{9E6BB655-7FE4-4F8D-B1D2-F885E60B8754}" srcId="{81269538-BFC5-48BB-BEA1-D7AF1F385FD5}" destId="{0D51337A-31FA-4717-B2BF-9243F96D2B9B}" srcOrd="0" destOrd="0" parTransId="{A9294D65-F371-46C8-A624-E557E9DF1A30}" sibTransId="{6799645E-F42F-43D8-B2EA-A1377D84D0B3}"/>
    <dgm:cxn modelId="{085D3777-7996-4375-B5FB-BFD96D1BF9E4}" srcId="{81269538-BFC5-48BB-BEA1-D7AF1F385FD5}" destId="{928B5CB8-3545-4EE5-8BED-981D3C6157A5}" srcOrd="3" destOrd="0" parTransId="{8452F8D0-82FD-4609-B6BD-446E31563D8A}" sibTransId="{8EF545BA-8D8A-4813-A428-2F18D76E61FA}"/>
    <dgm:cxn modelId="{C65EFE7A-5430-4917-89D2-D70BAF0289E3}" type="presOf" srcId="{2A9B6C90-9B70-4ED8-9084-8651413BB905}" destId="{A66EBD3D-E7C5-421C-B8B5-728648057DDC}" srcOrd="0" destOrd="0" presId="urn:microsoft.com/office/officeart/2005/8/layout/vList5"/>
    <dgm:cxn modelId="{A316347C-9D1A-43C6-BE2B-DC184440E1C9}" srcId="{0D51337A-31FA-4717-B2BF-9243F96D2B9B}" destId="{E40970FA-9468-4353-8343-FE5E2BEBB8B0}" srcOrd="0" destOrd="0" parTransId="{85FA6A33-9FA9-4134-A6A3-A5D4748A1779}" sibTransId="{04FF68DF-CF36-4D12-9ECE-A3519B0AC88A}"/>
    <dgm:cxn modelId="{53988784-A0E1-4D82-B36B-740DE83EB0C9}" type="presOf" srcId="{81269538-BFC5-48BB-BEA1-D7AF1F385FD5}" destId="{99FD7F24-5BB9-46E8-BB7C-4B477B73B815}" srcOrd="0" destOrd="0" presId="urn:microsoft.com/office/officeart/2005/8/layout/vList5"/>
    <dgm:cxn modelId="{993E0796-DCBD-4EB2-9BAB-4437E125DA45}" type="presOf" srcId="{E40970FA-9468-4353-8343-FE5E2BEBB8B0}" destId="{6FB9694A-6C63-4B23-90F6-4F208C00D399}" srcOrd="0" destOrd="0" presId="urn:microsoft.com/office/officeart/2005/8/layout/vList5"/>
    <dgm:cxn modelId="{000FE2BB-9FE6-4965-ADF5-E3E85B644286}" srcId="{81269538-BFC5-48BB-BEA1-D7AF1F385FD5}" destId="{51A6936C-668E-4912-B1B4-BA2D45D3F624}" srcOrd="2" destOrd="0" parTransId="{8F7D40F1-9723-47F5-BFD2-340696378D49}" sibTransId="{E68031D9-E3F9-439E-86FC-2A0A3A3988D0}"/>
    <dgm:cxn modelId="{F68422C1-CD34-4DED-AA4B-85EFFF4FE933}" srcId="{81269538-BFC5-48BB-BEA1-D7AF1F385FD5}" destId="{A7F7584C-6CC5-40A2-9566-2842A5DEA97A}" srcOrd="1" destOrd="0" parTransId="{581272CD-5908-4C17-8E9B-8BF6DCE43C3E}" sibTransId="{C41ED6A4-512C-48AB-901D-671B73446005}"/>
    <dgm:cxn modelId="{02B1C3C3-F2D2-4C80-8962-E0C9B39A6EF4}" type="presOf" srcId="{0D51337A-31FA-4717-B2BF-9243F96D2B9B}" destId="{3230722F-B757-4673-BD2F-9D4BAB5CEE8D}" srcOrd="0" destOrd="0" presId="urn:microsoft.com/office/officeart/2005/8/layout/vList5"/>
    <dgm:cxn modelId="{A44DF6E5-2150-478D-AAB9-24BC6742BCEE}" type="presOf" srcId="{928B5CB8-3545-4EE5-8BED-981D3C6157A5}" destId="{B9324B26-5FF5-4FF7-9073-66103CBE8481}" srcOrd="0" destOrd="0" presId="urn:microsoft.com/office/officeart/2005/8/layout/vList5"/>
    <dgm:cxn modelId="{66EBA0EC-F77C-4ABE-8815-8C8F4F6ACAB5}" type="presOf" srcId="{95A524E6-8A71-49A1-AF74-29696A02028A}" destId="{95E0557D-F0A1-4F38-8083-55DE7503164F}" srcOrd="0" destOrd="0" presId="urn:microsoft.com/office/officeart/2005/8/layout/vList5"/>
    <dgm:cxn modelId="{45435F90-22A5-4C03-B101-FD4577E8A794}" type="presParOf" srcId="{99FD7F24-5BB9-46E8-BB7C-4B477B73B815}" destId="{BBAB8945-0B00-4547-92CF-AE59FDD0EF39}" srcOrd="0" destOrd="0" presId="urn:microsoft.com/office/officeart/2005/8/layout/vList5"/>
    <dgm:cxn modelId="{B399DCC2-FF40-4D75-A2A7-A495D4AF2387}" type="presParOf" srcId="{BBAB8945-0B00-4547-92CF-AE59FDD0EF39}" destId="{3230722F-B757-4673-BD2F-9D4BAB5CEE8D}" srcOrd="0" destOrd="0" presId="urn:microsoft.com/office/officeart/2005/8/layout/vList5"/>
    <dgm:cxn modelId="{4A0749A4-83B7-4DF9-BA0E-5506B76F10A1}" type="presParOf" srcId="{BBAB8945-0B00-4547-92CF-AE59FDD0EF39}" destId="{6FB9694A-6C63-4B23-90F6-4F208C00D399}" srcOrd="1" destOrd="0" presId="urn:microsoft.com/office/officeart/2005/8/layout/vList5"/>
    <dgm:cxn modelId="{26C2F444-58E5-4B3C-A169-EBC64ABE0EE9}" type="presParOf" srcId="{99FD7F24-5BB9-46E8-BB7C-4B477B73B815}" destId="{3E4AEBB9-D07D-412D-A9F3-5F50CE85FF20}" srcOrd="1" destOrd="0" presId="urn:microsoft.com/office/officeart/2005/8/layout/vList5"/>
    <dgm:cxn modelId="{FB2D3183-70C6-44DD-875A-CC09A2C89FEB}" type="presParOf" srcId="{99FD7F24-5BB9-46E8-BB7C-4B477B73B815}" destId="{C60E4332-AB2E-4201-AF29-E3D9D2CE99DD}" srcOrd="2" destOrd="0" presId="urn:microsoft.com/office/officeart/2005/8/layout/vList5"/>
    <dgm:cxn modelId="{B9D84324-BE5B-4514-8201-6B25BE814C19}" type="presParOf" srcId="{C60E4332-AB2E-4201-AF29-E3D9D2CE99DD}" destId="{8A3FE5E4-2689-4041-B2C5-C63BC276A3EF}" srcOrd="0" destOrd="0" presId="urn:microsoft.com/office/officeart/2005/8/layout/vList5"/>
    <dgm:cxn modelId="{62F196CC-DD4E-41F1-95F6-0E80E18CA40A}" type="presParOf" srcId="{C60E4332-AB2E-4201-AF29-E3D9D2CE99DD}" destId="{329ECF1A-78BE-41CB-B252-8011825B67CD}" srcOrd="1" destOrd="0" presId="urn:microsoft.com/office/officeart/2005/8/layout/vList5"/>
    <dgm:cxn modelId="{902C8576-A8E1-4C1E-B647-4F0EFC878EDE}" type="presParOf" srcId="{99FD7F24-5BB9-46E8-BB7C-4B477B73B815}" destId="{CF97419B-1653-4404-8A25-A4EB2811914A}" srcOrd="3" destOrd="0" presId="urn:microsoft.com/office/officeart/2005/8/layout/vList5"/>
    <dgm:cxn modelId="{C0AE58B2-3BCF-4A17-9962-82AF5DB00A66}" type="presParOf" srcId="{99FD7F24-5BB9-46E8-BB7C-4B477B73B815}" destId="{74B4E996-D144-43FA-9C7B-5183D295C315}" srcOrd="4" destOrd="0" presId="urn:microsoft.com/office/officeart/2005/8/layout/vList5"/>
    <dgm:cxn modelId="{CC23B1CA-2592-479D-988C-BB870D7E9EC9}" type="presParOf" srcId="{74B4E996-D144-43FA-9C7B-5183D295C315}" destId="{1C763A21-352A-41D1-A2E2-E305DABA275D}" srcOrd="0" destOrd="0" presId="urn:microsoft.com/office/officeart/2005/8/layout/vList5"/>
    <dgm:cxn modelId="{477107E6-023C-4B3F-96EF-D2D5DA516C5C}" type="presParOf" srcId="{74B4E996-D144-43FA-9C7B-5183D295C315}" destId="{A66EBD3D-E7C5-421C-B8B5-728648057DDC}" srcOrd="1" destOrd="0" presId="urn:microsoft.com/office/officeart/2005/8/layout/vList5"/>
    <dgm:cxn modelId="{933347A6-BCAF-495A-96A7-208A97A1751A}" type="presParOf" srcId="{99FD7F24-5BB9-46E8-BB7C-4B477B73B815}" destId="{4D3735EA-64D5-44A4-9D60-787BDDA83D1A}" srcOrd="5" destOrd="0" presId="urn:microsoft.com/office/officeart/2005/8/layout/vList5"/>
    <dgm:cxn modelId="{677D4939-AE22-4645-A75D-BD07DA38E78F}" type="presParOf" srcId="{99FD7F24-5BB9-46E8-BB7C-4B477B73B815}" destId="{120DCED0-01FF-429D-8B4B-923E0875F75E}" srcOrd="6" destOrd="0" presId="urn:microsoft.com/office/officeart/2005/8/layout/vList5"/>
    <dgm:cxn modelId="{AF6385C2-1319-4602-9D19-9A89E6EBF57F}" type="presParOf" srcId="{120DCED0-01FF-429D-8B4B-923E0875F75E}" destId="{B9324B26-5FF5-4FF7-9073-66103CBE8481}" srcOrd="0" destOrd="0" presId="urn:microsoft.com/office/officeart/2005/8/layout/vList5"/>
    <dgm:cxn modelId="{16466152-551A-417E-9EB3-4C0FC3867902}" type="presParOf" srcId="{120DCED0-01FF-429D-8B4B-923E0875F75E}" destId="{95E0557D-F0A1-4F38-8083-55DE7503164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269538-BFC5-48BB-BEA1-D7AF1F385FD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D51337A-31FA-4717-B2BF-9243F96D2B9B}">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What is the problem?</a:t>
          </a:r>
        </a:p>
      </dgm:t>
    </dgm:pt>
    <dgm:pt modelId="{A9294D65-F371-46C8-A624-E557E9DF1A30}" type="parTrans" cxnId="{9E6BB655-7FE4-4F8D-B1D2-F885E60B8754}">
      <dgm:prSet/>
      <dgm:spPr/>
      <dgm:t>
        <a:bodyPr/>
        <a:lstStyle/>
        <a:p>
          <a:endParaRPr lang="en-US"/>
        </a:p>
      </dgm:t>
    </dgm:pt>
    <dgm:pt modelId="{6799645E-F42F-43D8-B2EA-A1377D84D0B3}" type="sibTrans" cxnId="{9E6BB655-7FE4-4F8D-B1D2-F885E60B8754}">
      <dgm:prSet/>
      <dgm:spPr/>
      <dgm:t>
        <a:bodyPr/>
        <a:lstStyle/>
        <a:p>
          <a:endParaRPr lang="en-US"/>
        </a:p>
      </dgm:t>
    </dgm:pt>
    <dgm:pt modelId="{E40970FA-9468-4353-8343-FE5E2BEBB8B0}">
      <dgm:prSet phldrT="[Tex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Student being restrained </a:t>
          </a:r>
        </a:p>
      </dgm:t>
    </dgm:pt>
    <dgm:pt modelId="{85FA6A33-9FA9-4134-A6A3-A5D4748A1779}" type="parTrans" cxnId="{A316347C-9D1A-43C6-BE2B-DC184440E1C9}">
      <dgm:prSet/>
      <dgm:spPr/>
      <dgm:t>
        <a:bodyPr/>
        <a:lstStyle/>
        <a:p>
          <a:endParaRPr lang="en-US"/>
        </a:p>
      </dgm:t>
    </dgm:pt>
    <dgm:pt modelId="{04FF68DF-CF36-4D12-9ECE-A3519B0AC88A}" type="sibTrans" cxnId="{A316347C-9D1A-43C6-BE2B-DC184440E1C9}">
      <dgm:prSet/>
      <dgm:spPr/>
      <dgm:t>
        <a:bodyPr/>
        <a:lstStyle/>
        <a:p>
          <a:endParaRPr lang="en-US"/>
        </a:p>
      </dgm:t>
    </dgm:pt>
    <dgm:pt modelId="{A7F7584C-6CC5-40A2-9566-2842A5DEA97A}">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Who has this problem?</a:t>
          </a:r>
        </a:p>
      </dgm:t>
    </dgm:pt>
    <dgm:pt modelId="{581272CD-5908-4C17-8E9B-8BF6DCE43C3E}" type="parTrans" cxnId="{F68422C1-CD34-4DED-AA4B-85EFFF4FE933}">
      <dgm:prSet/>
      <dgm:spPr/>
      <dgm:t>
        <a:bodyPr/>
        <a:lstStyle/>
        <a:p>
          <a:endParaRPr lang="en-US"/>
        </a:p>
      </dgm:t>
    </dgm:pt>
    <dgm:pt modelId="{C41ED6A4-512C-48AB-901D-671B73446005}" type="sibTrans" cxnId="{F68422C1-CD34-4DED-AA4B-85EFFF4FE933}">
      <dgm:prSet/>
      <dgm:spPr/>
      <dgm:t>
        <a:bodyPr/>
        <a:lstStyle/>
        <a:p>
          <a:endParaRPr lang="en-US"/>
        </a:p>
      </dgm:t>
    </dgm:pt>
    <dgm:pt modelId="{9D8DAFB6-C744-4BD6-B757-393BF647EBB6}">
      <dgm:prSet phldrT="[Tex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Student and Teacher </a:t>
          </a:r>
        </a:p>
      </dgm:t>
    </dgm:pt>
    <dgm:pt modelId="{17C1C47E-8D1A-404A-B227-B017391CB5F6}" type="parTrans" cxnId="{56052809-46E4-4445-B520-94004C28BB9D}">
      <dgm:prSet/>
      <dgm:spPr/>
      <dgm:t>
        <a:bodyPr/>
        <a:lstStyle/>
        <a:p>
          <a:endParaRPr lang="en-US"/>
        </a:p>
      </dgm:t>
    </dgm:pt>
    <dgm:pt modelId="{C9B44773-68B1-427B-B9CA-0AEA186B621E}" type="sibTrans" cxnId="{56052809-46E4-4445-B520-94004C28BB9D}">
      <dgm:prSet/>
      <dgm:spPr/>
      <dgm:t>
        <a:bodyPr/>
        <a:lstStyle/>
        <a:p>
          <a:endParaRPr lang="en-US"/>
        </a:p>
      </dgm:t>
    </dgm:pt>
    <dgm:pt modelId="{51A6936C-668E-4912-B1B4-BA2D45D3F624}">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Why should this problem be solved?</a:t>
          </a:r>
        </a:p>
      </dgm:t>
    </dgm:pt>
    <dgm:pt modelId="{8F7D40F1-9723-47F5-BFD2-340696378D49}" type="parTrans" cxnId="{000FE2BB-9FE6-4965-ADF5-E3E85B644286}">
      <dgm:prSet/>
      <dgm:spPr/>
      <dgm:t>
        <a:bodyPr/>
        <a:lstStyle/>
        <a:p>
          <a:endParaRPr lang="en-US"/>
        </a:p>
      </dgm:t>
    </dgm:pt>
    <dgm:pt modelId="{E68031D9-E3F9-439E-86FC-2A0A3A3988D0}" type="sibTrans" cxnId="{000FE2BB-9FE6-4965-ADF5-E3E85B644286}">
      <dgm:prSet/>
      <dgm:spPr/>
      <dgm:t>
        <a:bodyPr/>
        <a:lstStyle/>
        <a:p>
          <a:endParaRPr lang="en-US"/>
        </a:p>
      </dgm:t>
    </dgm:pt>
    <dgm:pt modelId="{2A9B6C90-9B70-4ED8-9084-8651413BB905}">
      <dgm:prSet phldrT="[Tex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Restrictive Practices??</a:t>
          </a:r>
        </a:p>
      </dgm:t>
    </dgm:pt>
    <dgm:pt modelId="{47C005B7-F5AA-4111-A87D-782B117A0259}" type="parTrans" cxnId="{1D59D94A-4BF7-417E-B49B-225C005839A9}">
      <dgm:prSet/>
      <dgm:spPr/>
      <dgm:t>
        <a:bodyPr/>
        <a:lstStyle/>
        <a:p>
          <a:endParaRPr lang="en-US"/>
        </a:p>
      </dgm:t>
    </dgm:pt>
    <dgm:pt modelId="{54109FB3-0563-4B2C-BFF0-181E047427F8}" type="sibTrans" cxnId="{1D59D94A-4BF7-417E-B49B-225C005839A9}">
      <dgm:prSet/>
      <dgm:spPr/>
      <dgm:t>
        <a:bodyPr/>
        <a:lstStyle/>
        <a:p>
          <a:endParaRPr lang="en-US"/>
        </a:p>
      </dgm:t>
    </dgm:pt>
    <dgm:pt modelId="{928B5CB8-3545-4EE5-8BED-981D3C6157A5}">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How will I know this problem has been solved?</a:t>
          </a:r>
        </a:p>
      </dgm:t>
    </dgm:pt>
    <dgm:pt modelId="{8452F8D0-82FD-4609-B6BD-446E31563D8A}" type="parTrans" cxnId="{085D3777-7996-4375-B5FB-BFD96D1BF9E4}">
      <dgm:prSet/>
      <dgm:spPr/>
      <dgm:t>
        <a:bodyPr/>
        <a:lstStyle/>
        <a:p>
          <a:endParaRPr lang="en-US"/>
        </a:p>
      </dgm:t>
    </dgm:pt>
    <dgm:pt modelId="{8EF545BA-8D8A-4813-A428-2F18D76E61FA}" type="sibTrans" cxnId="{085D3777-7996-4375-B5FB-BFD96D1BF9E4}">
      <dgm:prSet/>
      <dgm:spPr/>
      <dgm:t>
        <a:bodyPr/>
        <a:lstStyle/>
        <a:p>
          <a:endParaRPr lang="en-US"/>
        </a:p>
      </dgm:t>
    </dgm:pt>
    <dgm:pt modelId="{95A524E6-8A71-49A1-AF74-29696A02028A}">
      <dgm:prSet phldrT="[Tex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Shortest time</a:t>
          </a:r>
        </a:p>
      </dgm:t>
    </dgm:pt>
    <dgm:pt modelId="{52C86CAF-440B-4BB7-BD46-805908EC2D17}" type="parTrans" cxnId="{764A7F40-FC93-4B5E-82E4-B29F920B2D30}">
      <dgm:prSet/>
      <dgm:spPr/>
      <dgm:t>
        <a:bodyPr/>
        <a:lstStyle/>
        <a:p>
          <a:endParaRPr lang="en-US"/>
        </a:p>
      </dgm:t>
    </dgm:pt>
    <dgm:pt modelId="{EE0C23C2-8A0C-497A-A914-ED60FDCA930F}" type="sibTrans" cxnId="{764A7F40-FC93-4B5E-82E4-B29F920B2D30}">
      <dgm:prSet/>
      <dgm:spPr/>
      <dgm:t>
        <a:bodyPr/>
        <a:lstStyle/>
        <a:p>
          <a:endParaRPr lang="en-US"/>
        </a:p>
      </dgm:t>
    </dgm:pt>
    <dgm:pt modelId="{99FD7F24-5BB9-46E8-BB7C-4B477B73B815}" type="pres">
      <dgm:prSet presAssocID="{81269538-BFC5-48BB-BEA1-D7AF1F385FD5}" presName="Name0" presStyleCnt="0">
        <dgm:presLayoutVars>
          <dgm:dir/>
          <dgm:animLvl val="lvl"/>
          <dgm:resizeHandles val="exact"/>
        </dgm:presLayoutVars>
      </dgm:prSet>
      <dgm:spPr/>
    </dgm:pt>
    <dgm:pt modelId="{BBAB8945-0B00-4547-92CF-AE59FDD0EF39}" type="pres">
      <dgm:prSet presAssocID="{0D51337A-31FA-4717-B2BF-9243F96D2B9B}" presName="linNode" presStyleCnt="0"/>
      <dgm:spPr/>
    </dgm:pt>
    <dgm:pt modelId="{3230722F-B757-4673-BD2F-9D4BAB5CEE8D}" type="pres">
      <dgm:prSet presAssocID="{0D51337A-31FA-4717-B2BF-9243F96D2B9B}" presName="parentText" presStyleLbl="node1" presStyleIdx="0" presStyleCnt="4">
        <dgm:presLayoutVars>
          <dgm:chMax val="1"/>
          <dgm:bulletEnabled val="1"/>
        </dgm:presLayoutVars>
      </dgm:prSet>
      <dgm:spPr/>
    </dgm:pt>
    <dgm:pt modelId="{6FB9694A-6C63-4B23-90F6-4F208C00D399}" type="pres">
      <dgm:prSet presAssocID="{0D51337A-31FA-4717-B2BF-9243F96D2B9B}" presName="descendantText" presStyleLbl="alignAccFollowNode1" presStyleIdx="0" presStyleCnt="4">
        <dgm:presLayoutVars>
          <dgm:bulletEnabled val="1"/>
        </dgm:presLayoutVars>
      </dgm:prSet>
      <dgm:spPr/>
    </dgm:pt>
    <dgm:pt modelId="{3E4AEBB9-D07D-412D-A9F3-5F50CE85FF20}" type="pres">
      <dgm:prSet presAssocID="{6799645E-F42F-43D8-B2EA-A1377D84D0B3}" presName="sp" presStyleCnt="0"/>
      <dgm:spPr/>
    </dgm:pt>
    <dgm:pt modelId="{C60E4332-AB2E-4201-AF29-E3D9D2CE99DD}" type="pres">
      <dgm:prSet presAssocID="{A7F7584C-6CC5-40A2-9566-2842A5DEA97A}" presName="linNode" presStyleCnt="0"/>
      <dgm:spPr/>
    </dgm:pt>
    <dgm:pt modelId="{8A3FE5E4-2689-4041-B2C5-C63BC276A3EF}" type="pres">
      <dgm:prSet presAssocID="{A7F7584C-6CC5-40A2-9566-2842A5DEA97A}" presName="parentText" presStyleLbl="node1" presStyleIdx="1" presStyleCnt="4">
        <dgm:presLayoutVars>
          <dgm:chMax val="1"/>
          <dgm:bulletEnabled val="1"/>
        </dgm:presLayoutVars>
      </dgm:prSet>
      <dgm:spPr/>
    </dgm:pt>
    <dgm:pt modelId="{329ECF1A-78BE-41CB-B252-8011825B67CD}" type="pres">
      <dgm:prSet presAssocID="{A7F7584C-6CC5-40A2-9566-2842A5DEA97A}" presName="descendantText" presStyleLbl="alignAccFollowNode1" presStyleIdx="1" presStyleCnt="4">
        <dgm:presLayoutVars>
          <dgm:bulletEnabled val="1"/>
        </dgm:presLayoutVars>
      </dgm:prSet>
      <dgm:spPr/>
    </dgm:pt>
    <dgm:pt modelId="{CF97419B-1653-4404-8A25-A4EB2811914A}" type="pres">
      <dgm:prSet presAssocID="{C41ED6A4-512C-48AB-901D-671B73446005}" presName="sp" presStyleCnt="0"/>
      <dgm:spPr/>
    </dgm:pt>
    <dgm:pt modelId="{74B4E996-D144-43FA-9C7B-5183D295C315}" type="pres">
      <dgm:prSet presAssocID="{51A6936C-668E-4912-B1B4-BA2D45D3F624}" presName="linNode" presStyleCnt="0"/>
      <dgm:spPr/>
    </dgm:pt>
    <dgm:pt modelId="{1C763A21-352A-41D1-A2E2-E305DABA275D}" type="pres">
      <dgm:prSet presAssocID="{51A6936C-668E-4912-B1B4-BA2D45D3F624}" presName="parentText" presStyleLbl="node1" presStyleIdx="2" presStyleCnt="4">
        <dgm:presLayoutVars>
          <dgm:chMax val="1"/>
          <dgm:bulletEnabled val="1"/>
        </dgm:presLayoutVars>
      </dgm:prSet>
      <dgm:spPr/>
    </dgm:pt>
    <dgm:pt modelId="{A66EBD3D-E7C5-421C-B8B5-728648057DDC}" type="pres">
      <dgm:prSet presAssocID="{51A6936C-668E-4912-B1B4-BA2D45D3F624}" presName="descendantText" presStyleLbl="alignAccFollowNode1" presStyleIdx="2" presStyleCnt="4">
        <dgm:presLayoutVars>
          <dgm:bulletEnabled val="1"/>
        </dgm:presLayoutVars>
      </dgm:prSet>
      <dgm:spPr/>
    </dgm:pt>
    <dgm:pt modelId="{4D3735EA-64D5-44A4-9D60-787BDDA83D1A}" type="pres">
      <dgm:prSet presAssocID="{E68031D9-E3F9-439E-86FC-2A0A3A3988D0}" presName="sp" presStyleCnt="0"/>
      <dgm:spPr/>
    </dgm:pt>
    <dgm:pt modelId="{120DCED0-01FF-429D-8B4B-923E0875F75E}" type="pres">
      <dgm:prSet presAssocID="{928B5CB8-3545-4EE5-8BED-981D3C6157A5}" presName="linNode" presStyleCnt="0"/>
      <dgm:spPr/>
    </dgm:pt>
    <dgm:pt modelId="{B9324B26-5FF5-4FF7-9073-66103CBE8481}" type="pres">
      <dgm:prSet presAssocID="{928B5CB8-3545-4EE5-8BED-981D3C6157A5}" presName="parentText" presStyleLbl="node1" presStyleIdx="3" presStyleCnt="4">
        <dgm:presLayoutVars>
          <dgm:chMax val="1"/>
          <dgm:bulletEnabled val="1"/>
        </dgm:presLayoutVars>
      </dgm:prSet>
      <dgm:spPr/>
    </dgm:pt>
    <dgm:pt modelId="{95E0557D-F0A1-4F38-8083-55DE7503164F}" type="pres">
      <dgm:prSet presAssocID="{928B5CB8-3545-4EE5-8BED-981D3C6157A5}" presName="descendantText" presStyleLbl="alignAccFollowNode1" presStyleIdx="3" presStyleCnt="4">
        <dgm:presLayoutVars>
          <dgm:bulletEnabled val="1"/>
        </dgm:presLayoutVars>
      </dgm:prSet>
      <dgm:spPr/>
    </dgm:pt>
  </dgm:ptLst>
  <dgm:cxnLst>
    <dgm:cxn modelId="{56052809-46E4-4445-B520-94004C28BB9D}" srcId="{A7F7584C-6CC5-40A2-9566-2842A5DEA97A}" destId="{9D8DAFB6-C744-4BD6-B757-393BF647EBB6}" srcOrd="0" destOrd="0" parTransId="{17C1C47E-8D1A-404A-B227-B017391CB5F6}" sibTransId="{C9B44773-68B1-427B-B9CA-0AEA186B621E}"/>
    <dgm:cxn modelId="{A38C1039-CB78-4EBF-844F-7A838983E228}" type="presOf" srcId="{A7F7584C-6CC5-40A2-9566-2842A5DEA97A}" destId="{8A3FE5E4-2689-4041-B2C5-C63BC276A3EF}" srcOrd="0" destOrd="0" presId="urn:microsoft.com/office/officeart/2005/8/layout/vList5"/>
    <dgm:cxn modelId="{764A7F40-FC93-4B5E-82E4-B29F920B2D30}" srcId="{928B5CB8-3545-4EE5-8BED-981D3C6157A5}" destId="{95A524E6-8A71-49A1-AF74-29696A02028A}" srcOrd="0" destOrd="0" parTransId="{52C86CAF-440B-4BB7-BD46-805908EC2D17}" sibTransId="{EE0C23C2-8A0C-497A-A914-ED60FDCA930F}"/>
    <dgm:cxn modelId="{1D59D94A-4BF7-417E-B49B-225C005839A9}" srcId="{51A6936C-668E-4912-B1B4-BA2D45D3F624}" destId="{2A9B6C90-9B70-4ED8-9084-8651413BB905}" srcOrd="0" destOrd="0" parTransId="{47C005B7-F5AA-4111-A87D-782B117A0259}" sibTransId="{54109FB3-0563-4B2C-BFF0-181E047427F8}"/>
    <dgm:cxn modelId="{6DF17F4D-4120-4DE8-8738-503F2519CD40}" type="presOf" srcId="{9D8DAFB6-C744-4BD6-B757-393BF647EBB6}" destId="{329ECF1A-78BE-41CB-B252-8011825B67CD}" srcOrd="0" destOrd="0" presId="urn:microsoft.com/office/officeart/2005/8/layout/vList5"/>
    <dgm:cxn modelId="{D51B6075-27E4-4292-9F89-0CC50DF21ED9}" type="presOf" srcId="{51A6936C-668E-4912-B1B4-BA2D45D3F624}" destId="{1C763A21-352A-41D1-A2E2-E305DABA275D}" srcOrd="0" destOrd="0" presId="urn:microsoft.com/office/officeart/2005/8/layout/vList5"/>
    <dgm:cxn modelId="{9E6BB655-7FE4-4F8D-B1D2-F885E60B8754}" srcId="{81269538-BFC5-48BB-BEA1-D7AF1F385FD5}" destId="{0D51337A-31FA-4717-B2BF-9243F96D2B9B}" srcOrd="0" destOrd="0" parTransId="{A9294D65-F371-46C8-A624-E557E9DF1A30}" sibTransId="{6799645E-F42F-43D8-B2EA-A1377D84D0B3}"/>
    <dgm:cxn modelId="{085D3777-7996-4375-B5FB-BFD96D1BF9E4}" srcId="{81269538-BFC5-48BB-BEA1-D7AF1F385FD5}" destId="{928B5CB8-3545-4EE5-8BED-981D3C6157A5}" srcOrd="3" destOrd="0" parTransId="{8452F8D0-82FD-4609-B6BD-446E31563D8A}" sibTransId="{8EF545BA-8D8A-4813-A428-2F18D76E61FA}"/>
    <dgm:cxn modelId="{C65EFE7A-5430-4917-89D2-D70BAF0289E3}" type="presOf" srcId="{2A9B6C90-9B70-4ED8-9084-8651413BB905}" destId="{A66EBD3D-E7C5-421C-B8B5-728648057DDC}" srcOrd="0" destOrd="0" presId="urn:microsoft.com/office/officeart/2005/8/layout/vList5"/>
    <dgm:cxn modelId="{A316347C-9D1A-43C6-BE2B-DC184440E1C9}" srcId="{0D51337A-31FA-4717-B2BF-9243F96D2B9B}" destId="{E40970FA-9468-4353-8343-FE5E2BEBB8B0}" srcOrd="0" destOrd="0" parTransId="{85FA6A33-9FA9-4134-A6A3-A5D4748A1779}" sibTransId="{04FF68DF-CF36-4D12-9ECE-A3519B0AC88A}"/>
    <dgm:cxn modelId="{53988784-A0E1-4D82-B36B-740DE83EB0C9}" type="presOf" srcId="{81269538-BFC5-48BB-BEA1-D7AF1F385FD5}" destId="{99FD7F24-5BB9-46E8-BB7C-4B477B73B815}" srcOrd="0" destOrd="0" presId="urn:microsoft.com/office/officeart/2005/8/layout/vList5"/>
    <dgm:cxn modelId="{993E0796-DCBD-4EB2-9BAB-4437E125DA45}" type="presOf" srcId="{E40970FA-9468-4353-8343-FE5E2BEBB8B0}" destId="{6FB9694A-6C63-4B23-90F6-4F208C00D399}" srcOrd="0" destOrd="0" presId="urn:microsoft.com/office/officeart/2005/8/layout/vList5"/>
    <dgm:cxn modelId="{000FE2BB-9FE6-4965-ADF5-E3E85B644286}" srcId="{81269538-BFC5-48BB-BEA1-D7AF1F385FD5}" destId="{51A6936C-668E-4912-B1B4-BA2D45D3F624}" srcOrd="2" destOrd="0" parTransId="{8F7D40F1-9723-47F5-BFD2-340696378D49}" sibTransId="{E68031D9-E3F9-439E-86FC-2A0A3A3988D0}"/>
    <dgm:cxn modelId="{F68422C1-CD34-4DED-AA4B-85EFFF4FE933}" srcId="{81269538-BFC5-48BB-BEA1-D7AF1F385FD5}" destId="{A7F7584C-6CC5-40A2-9566-2842A5DEA97A}" srcOrd="1" destOrd="0" parTransId="{581272CD-5908-4C17-8E9B-8BF6DCE43C3E}" sibTransId="{C41ED6A4-512C-48AB-901D-671B73446005}"/>
    <dgm:cxn modelId="{02B1C3C3-F2D2-4C80-8962-E0C9B39A6EF4}" type="presOf" srcId="{0D51337A-31FA-4717-B2BF-9243F96D2B9B}" destId="{3230722F-B757-4673-BD2F-9D4BAB5CEE8D}" srcOrd="0" destOrd="0" presId="urn:microsoft.com/office/officeart/2005/8/layout/vList5"/>
    <dgm:cxn modelId="{A44DF6E5-2150-478D-AAB9-24BC6742BCEE}" type="presOf" srcId="{928B5CB8-3545-4EE5-8BED-981D3C6157A5}" destId="{B9324B26-5FF5-4FF7-9073-66103CBE8481}" srcOrd="0" destOrd="0" presId="urn:microsoft.com/office/officeart/2005/8/layout/vList5"/>
    <dgm:cxn modelId="{66EBA0EC-F77C-4ABE-8815-8C8F4F6ACAB5}" type="presOf" srcId="{95A524E6-8A71-49A1-AF74-29696A02028A}" destId="{95E0557D-F0A1-4F38-8083-55DE7503164F}" srcOrd="0" destOrd="0" presId="urn:microsoft.com/office/officeart/2005/8/layout/vList5"/>
    <dgm:cxn modelId="{45435F90-22A5-4C03-B101-FD4577E8A794}" type="presParOf" srcId="{99FD7F24-5BB9-46E8-BB7C-4B477B73B815}" destId="{BBAB8945-0B00-4547-92CF-AE59FDD0EF39}" srcOrd="0" destOrd="0" presId="urn:microsoft.com/office/officeart/2005/8/layout/vList5"/>
    <dgm:cxn modelId="{B399DCC2-FF40-4D75-A2A7-A495D4AF2387}" type="presParOf" srcId="{BBAB8945-0B00-4547-92CF-AE59FDD0EF39}" destId="{3230722F-B757-4673-BD2F-9D4BAB5CEE8D}" srcOrd="0" destOrd="0" presId="urn:microsoft.com/office/officeart/2005/8/layout/vList5"/>
    <dgm:cxn modelId="{4A0749A4-83B7-4DF9-BA0E-5506B76F10A1}" type="presParOf" srcId="{BBAB8945-0B00-4547-92CF-AE59FDD0EF39}" destId="{6FB9694A-6C63-4B23-90F6-4F208C00D399}" srcOrd="1" destOrd="0" presId="urn:microsoft.com/office/officeart/2005/8/layout/vList5"/>
    <dgm:cxn modelId="{26C2F444-58E5-4B3C-A169-EBC64ABE0EE9}" type="presParOf" srcId="{99FD7F24-5BB9-46E8-BB7C-4B477B73B815}" destId="{3E4AEBB9-D07D-412D-A9F3-5F50CE85FF20}" srcOrd="1" destOrd="0" presId="urn:microsoft.com/office/officeart/2005/8/layout/vList5"/>
    <dgm:cxn modelId="{FB2D3183-70C6-44DD-875A-CC09A2C89FEB}" type="presParOf" srcId="{99FD7F24-5BB9-46E8-BB7C-4B477B73B815}" destId="{C60E4332-AB2E-4201-AF29-E3D9D2CE99DD}" srcOrd="2" destOrd="0" presId="urn:microsoft.com/office/officeart/2005/8/layout/vList5"/>
    <dgm:cxn modelId="{B9D84324-BE5B-4514-8201-6B25BE814C19}" type="presParOf" srcId="{C60E4332-AB2E-4201-AF29-E3D9D2CE99DD}" destId="{8A3FE5E4-2689-4041-B2C5-C63BC276A3EF}" srcOrd="0" destOrd="0" presId="urn:microsoft.com/office/officeart/2005/8/layout/vList5"/>
    <dgm:cxn modelId="{62F196CC-DD4E-41F1-95F6-0E80E18CA40A}" type="presParOf" srcId="{C60E4332-AB2E-4201-AF29-E3D9D2CE99DD}" destId="{329ECF1A-78BE-41CB-B252-8011825B67CD}" srcOrd="1" destOrd="0" presId="urn:microsoft.com/office/officeart/2005/8/layout/vList5"/>
    <dgm:cxn modelId="{902C8576-A8E1-4C1E-B647-4F0EFC878EDE}" type="presParOf" srcId="{99FD7F24-5BB9-46E8-BB7C-4B477B73B815}" destId="{CF97419B-1653-4404-8A25-A4EB2811914A}" srcOrd="3" destOrd="0" presId="urn:microsoft.com/office/officeart/2005/8/layout/vList5"/>
    <dgm:cxn modelId="{C0AE58B2-3BCF-4A17-9962-82AF5DB00A66}" type="presParOf" srcId="{99FD7F24-5BB9-46E8-BB7C-4B477B73B815}" destId="{74B4E996-D144-43FA-9C7B-5183D295C315}" srcOrd="4" destOrd="0" presId="urn:microsoft.com/office/officeart/2005/8/layout/vList5"/>
    <dgm:cxn modelId="{CC23B1CA-2592-479D-988C-BB870D7E9EC9}" type="presParOf" srcId="{74B4E996-D144-43FA-9C7B-5183D295C315}" destId="{1C763A21-352A-41D1-A2E2-E305DABA275D}" srcOrd="0" destOrd="0" presId="urn:microsoft.com/office/officeart/2005/8/layout/vList5"/>
    <dgm:cxn modelId="{477107E6-023C-4B3F-96EF-D2D5DA516C5C}" type="presParOf" srcId="{74B4E996-D144-43FA-9C7B-5183D295C315}" destId="{A66EBD3D-E7C5-421C-B8B5-728648057DDC}" srcOrd="1" destOrd="0" presId="urn:microsoft.com/office/officeart/2005/8/layout/vList5"/>
    <dgm:cxn modelId="{933347A6-BCAF-495A-96A7-208A97A1751A}" type="presParOf" srcId="{99FD7F24-5BB9-46E8-BB7C-4B477B73B815}" destId="{4D3735EA-64D5-44A4-9D60-787BDDA83D1A}" srcOrd="5" destOrd="0" presId="urn:microsoft.com/office/officeart/2005/8/layout/vList5"/>
    <dgm:cxn modelId="{677D4939-AE22-4645-A75D-BD07DA38E78F}" type="presParOf" srcId="{99FD7F24-5BB9-46E8-BB7C-4B477B73B815}" destId="{120DCED0-01FF-429D-8B4B-923E0875F75E}" srcOrd="6" destOrd="0" presId="urn:microsoft.com/office/officeart/2005/8/layout/vList5"/>
    <dgm:cxn modelId="{AF6385C2-1319-4602-9D19-9A89E6EBF57F}" type="presParOf" srcId="{120DCED0-01FF-429D-8B4B-923E0875F75E}" destId="{B9324B26-5FF5-4FF7-9073-66103CBE8481}" srcOrd="0" destOrd="0" presId="urn:microsoft.com/office/officeart/2005/8/layout/vList5"/>
    <dgm:cxn modelId="{16466152-551A-417E-9EB3-4C0FC3867902}" type="presParOf" srcId="{120DCED0-01FF-429D-8B4B-923E0875F75E}" destId="{95E0557D-F0A1-4F38-8083-55DE7503164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9FC193-7A05-4631-B681-B56EAB543D3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57B86A-DEC1-407C-A1BB-5BF9ACCBCA6A}">
      <dgm:prSet phldrT="[Text]"/>
      <dgm:spPr/>
      <dgm:t>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Solution #1</a:t>
          </a:r>
        </a:p>
      </dgm:t>
    </dgm:pt>
    <dgm:pt modelId="{8CA7BF9B-8199-4683-AD57-CB0086659013}" type="parTrans" cxnId="{B12F0503-977A-4B5D-8CB7-420B041FF863}">
      <dgm:prSet/>
      <dgm:spPr/>
      <dgm:t>
        <a:bodyPr/>
        <a:lstStyle/>
        <a:p>
          <a:endParaRPr lang="en-US"/>
        </a:p>
      </dgm:t>
    </dgm:pt>
    <dgm:pt modelId="{F087F24E-A7D7-4DCE-B2A7-9B941289621A}" type="sibTrans" cxnId="{B12F0503-977A-4B5D-8CB7-420B041FF863}">
      <dgm:prSet/>
      <dgm:spPr/>
      <dgm:t>
        <a:bodyPr/>
        <a:lstStyle/>
        <a:p>
          <a:endParaRPr lang="en-US"/>
        </a:p>
      </dgm:t>
    </dgm:pt>
    <dgm:pt modelId="{4C8BFA56-3F75-4CAD-90A3-2F214D699322}">
      <dgm:prSet phldrT="[Text]"/>
      <dgm:spPr/>
      <dgm:t>
        <a:bodyPr/>
        <a:lstStyle/>
        <a:p>
          <a:pPr>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What materials does this solution require?</a:t>
          </a:r>
        </a:p>
      </dgm:t>
    </dgm:pt>
    <dgm:pt modelId="{9A6E3B20-A734-4412-84CF-0134D93D4B28}" type="parTrans" cxnId="{4CD5FCDD-1F8A-43A3-BD77-CBE3B3864C41}">
      <dgm:prSet/>
      <dgm:spPr/>
      <dgm:t>
        <a:bodyPr/>
        <a:lstStyle/>
        <a:p>
          <a:endParaRPr lang="en-US"/>
        </a:p>
      </dgm:t>
    </dgm:pt>
    <dgm:pt modelId="{7B50916F-B8BA-427F-B9F0-A301E54D7FB3}" type="sibTrans" cxnId="{4CD5FCDD-1F8A-43A3-BD77-CBE3B3864C41}">
      <dgm:prSet/>
      <dgm:spPr/>
      <dgm:t>
        <a:bodyPr/>
        <a:lstStyle/>
        <a:p>
          <a:endParaRPr lang="en-US"/>
        </a:p>
      </dgm:t>
    </dgm:pt>
    <dgm:pt modelId="{B6B39D33-D046-47BE-829F-7DE9C1355A93}">
      <dgm:prSet phldrT="[Text]"/>
      <dgm:spPr/>
      <dgm:t>
        <a:bodyPr/>
        <a:lstStyle/>
        <a:p>
          <a:pPr>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What would this solution look like (drawing, pictures, text)?</a:t>
          </a:r>
        </a:p>
      </dgm:t>
    </dgm:pt>
    <dgm:pt modelId="{E15A7BCB-F8C9-469E-AAD5-364C09881B8A}" type="parTrans" cxnId="{877B3C1A-839E-4419-A916-B4E946768D4D}">
      <dgm:prSet/>
      <dgm:spPr/>
      <dgm:t>
        <a:bodyPr/>
        <a:lstStyle/>
        <a:p>
          <a:endParaRPr lang="en-US"/>
        </a:p>
      </dgm:t>
    </dgm:pt>
    <dgm:pt modelId="{AC756B1C-E9B8-4AF1-AAAF-F8402FE8B80B}" type="sibTrans" cxnId="{877B3C1A-839E-4419-A916-B4E946768D4D}">
      <dgm:prSet/>
      <dgm:spPr/>
      <dgm:t>
        <a:bodyPr/>
        <a:lstStyle/>
        <a:p>
          <a:endParaRPr lang="en-US"/>
        </a:p>
      </dgm:t>
    </dgm:pt>
    <dgm:pt modelId="{ABA77F75-8642-4931-8D7E-BE6C6DB9940D}">
      <dgm:prSet phldrT="[Text]"/>
      <dgm:spPr/>
      <dgm:t>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Solution #2</a:t>
          </a:r>
        </a:p>
      </dgm:t>
    </dgm:pt>
    <dgm:pt modelId="{FCF9AE1B-B22B-4F91-BFD8-DDBBF762F128}" type="parTrans" cxnId="{D959B3EA-A66A-4B40-901C-93ECD4985A93}">
      <dgm:prSet/>
      <dgm:spPr/>
      <dgm:t>
        <a:bodyPr/>
        <a:lstStyle/>
        <a:p>
          <a:endParaRPr lang="en-US"/>
        </a:p>
      </dgm:t>
    </dgm:pt>
    <dgm:pt modelId="{1A095211-ADB0-42CA-9F24-F1BC942872F3}" type="sibTrans" cxnId="{D959B3EA-A66A-4B40-901C-93ECD4985A93}">
      <dgm:prSet/>
      <dgm:spPr/>
      <dgm:t>
        <a:bodyPr/>
        <a:lstStyle/>
        <a:p>
          <a:endParaRPr lang="en-US"/>
        </a:p>
      </dgm:t>
    </dgm:pt>
    <dgm:pt modelId="{611C3B18-07F8-4A66-9682-97E24AEF6014}">
      <dgm:prSet phldrT="[Text]"/>
      <dgm:spPr/>
      <dgm:t>
        <a:bodyPr/>
        <a:lstStyle/>
        <a:p>
          <a:pPr>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What materials does this solution require?</a:t>
          </a:r>
        </a:p>
      </dgm:t>
    </dgm:pt>
    <dgm:pt modelId="{5940BF2D-F08A-4150-9A86-173D9242DE8C}" type="parTrans" cxnId="{D5D61B4C-1312-427C-BDCC-013237D8A488}">
      <dgm:prSet/>
      <dgm:spPr/>
      <dgm:t>
        <a:bodyPr/>
        <a:lstStyle/>
        <a:p>
          <a:endParaRPr lang="en-US"/>
        </a:p>
      </dgm:t>
    </dgm:pt>
    <dgm:pt modelId="{477660C6-2B6D-4FB8-B9A3-D555E2082C2A}" type="sibTrans" cxnId="{D5D61B4C-1312-427C-BDCC-013237D8A488}">
      <dgm:prSet/>
      <dgm:spPr/>
      <dgm:t>
        <a:bodyPr/>
        <a:lstStyle/>
        <a:p>
          <a:endParaRPr lang="en-US"/>
        </a:p>
      </dgm:t>
    </dgm:pt>
    <dgm:pt modelId="{A84AA4D5-2E69-4308-B848-AF7C866DBA37}">
      <dgm:prSet phldrT="[Text]"/>
      <dgm:spPr/>
      <dgm:t>
        <a:bodyPr/>
        <a:lstStyle/>
        <a:p>
          <a:pPr>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What would this solution look like (drawing, pictures, text)?</a:t>
          </a:r>
        </a:p>
      </dgm:t>
    </dgm:pt>
    <dgm:pt modelId="{5AA60D0F-7C99-4FA0-90CA-9CD92DBEF3B7}" type="parTrans" cxnId="{E785B928-0A23-43BA-9D0D-4355335BED79}">
      <dgm:prSet/>
      <dgm:spPr/>
      <dgm:t>
        <a:bodyPr/>
        <a:lstStyle/>
        <a:p>
          <a:endParaRPr lang="en-US"/>
        </a:p>
      </dgm:t>
    </dgm:pt>
    <dgm:pt modelId="{195A1AC7-FDFE-47D0-B6D9-46AB9BA4736B}" type="sibTrans" cxnId="{E785B928-0A23-43BA-9D0D-4355335BED79}">
      <dgm:prSet/>
      <dgm:spPr/>
      <dgm:t>
        <a:bodyPr/>
        <a:lstStyle/>
        <a:p>
          <a:endParaRPr lang="en-US"/>
        </a:p>
      </dgm:t>
    </dgm:pt>
    <dgm:pt modelId="{DA5DFAD8-E443-4F53-9341-A0903BBBD378}">
      <dgm:prSet phldrT="[Text]"/>
      <dgm:spPr/>
      <dgm:t>
        <a:bodyP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Solution #3</a:t>
          </a:r>
        </a:p>
      </dgm:t>
    </dgm:pt>
    <dgm:pt modelId="{F6012B3B-01B0-4E7C-A363-0177B95D3DD8}" type="parTrans" cxnId="{0073D4C3-F488-4F79-B637-186FAECF6BAD}">
      <dgm:prSet/>
      <dgm:spPr/>
      <dgm:t>
        <a:bodyPr/>
        <a:lstStyle/>
        <a:p>
          <a:endParaRPr lang="en-US"/>
        </a:p>
      </dgm:t>
    </dgm:pt>
    <dgm:pt modelId="{76D9F54E-47B3-4FE0-B465-AD673964072E}" type="sibTrans" cxnId="{0073D4C3-F488-4F79-B637-186FAECF6BAD}">
      <dgm:prSet/>
      <dgm:spPr/>
      <dgm:t>
        <a:bodyPr/>
        <a:lstStyle/>
        <a:p>
          <a:endParaRPr lang="en-US"/>
        </a:p>
      </dgm:t>
    </dgm:pt>
    <dgm:pt modelId="{6EE89B4E-BAED-4A90-B29D-70AF11256801}">
      <dgm:prSet phldrT="[Text]"/>
      <dgm:spPr/>
      <dgm:t>
        <a:bodyPr/>
        <a:lstStyle/>
        <a:p>
          <a:pPr>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What materials does this solution require?</a:t>
          </a:r>
        </a:p>
      </dgm:t>
    </dgm:pt>
    <dgm:pt modelId="{39BF20C7-31E5-452B-8EA2-17224A13C7FB}" type="parTrans" cxnId="{CA949A5F-9945-4C59-A233-D70AFFF70BDA}">
      <dgm:prSet/>
      <dgm:spPr/>
      <dgm:t>
        <a:bodyPr/>
        <a:lstStyle/>
        <a:p>
          <a:endParaRPr lang="en-US"/>
        </a:p>
      </dgm:t>
    </dgm:pt>
    <dgm:pt modelId="{E71503C3-CFB7-4144-AD9F-7A42A87A3A6B}" type="sibTrans" cxnId="{CA949A5F-9945-4C59-A233-D70AFFF70BDA}">
      <dgm:prSet/>
      <dgm:spPr/>
      <dgm:t>
        <a:bodyPr/>
        <a:lstStyle/>
        <a:p>
          <a:endParaRPr lang="en-US"/>
        </a:p>
      </dgm:t>
    </dgm:pt>
    <dgm:pt modelId="{4EA3F7C2-8BCE-45BE-A919-CBBB33285BD0}">
      <dgm:prSet phldrT="[Text]"/>
      <dgm:spPr/>
      <dgm:t>
        <a:bodyPr/>
        <a:lstStyle/>
        <a:p>
          <a:pPr>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What would this solution look like (drawing, pictures, text)?</a:t>
          </a:r>
        </a:p>
      </dgm:t>
    </dgm:pt>
    <dgm:pt modelId="{E5A5DB8F-AE1A-4DCD-9400-C8317BA7D81B}" type="parTrans" cxnId="{496CC152-66F4-4FEB-99ED-C8BD1F8A40F9}">
      <dgm:prSet/>
      <dgm:spPr/>
      <dgm:t>
        <a:bodyPr/>
        <a:lstStyle/>
        <a:p>
          <a:endParaRPr lang="en-US"/>
        </a:p>
      </dgm:t>
    </dgm:pt>
    <dgm:pt modelId="{BC932F0D-8B77-458E-AF60-BC2FDCBE0C75}" type="sibTrans" cxnId="{496CC152-66F4-4FEB-99ED-C8BD1F8A40F9}">
      <dgm:prSet/>
      <dgm:spPr/>
      <dgm:t>
        <a:bodyPr/>
        <a:lstStyle/>
        <a:p>
          <a:endParaRPr lang="en-US"/>
        </a:p>
      </dgm:t>
    </dgm:pt>
    <dgm:pt modelId="{F82601E6-6FF6-41B5-BDEF-C0E73D0B30BE}">
      <dgm:prSet phldrT="[Text]"/>
      <dgm:spPr/>
      <dgm:t>
        <a:bodyPr/>
        <a:lstStyle/>
        <a:p>
          <a:pPr>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What are some barriers you might come across with this solution?</a:t>
          </a:r>
        </a:p>
      </dgm:t>
    </dgm:pt>
    <dgm:pt modelId="{936C8FEA-0125-468F-AC7E-0D933F696D03}" type="parTrans" cxnId="{1FCB23E5-E983-4435-8A6F-78F13DE6D873}">
      <dgm:prSet/>
      <dgm:spPr/>
      <dgm:t>
        <a:bodyPr/>
        <a:lstStyle/>
        <a:p>
          <a:endParaRPr lang="en-US"/>
        </a:p>
      </dgm:t>
    </dgm:pt>
    <dgm:pt modelId="{EAEC7697-68BC-4B26-A3B6-9BD23217CF44}" type="sibTrans" cxnId="{1FCB23E5-E983-4435-8A6F-78F13DE6D873}">
      <dgm:prSet/>
      <dgm:spPr/>
      <dgm:t>
        <a:bodyPr/>
        <a:lstStyle/>
        <a:p>
          <a:endParaRPr lang="en-US"/>
        </a:p>
      </dgm:t>
    </dgm:pt>
    <dgm:pt modelId="{26ECA639-0A60-4D96-A34B-F5ACC75DAA0C}">
      <dgm:prSet phldrT="[Text]"/>
      <dgm:spPr/>
      <dgm:t>
        <a:bodyPr/>
        <a:lstStyle/>
        <a:p>
          <a:pPr>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What are some barriers you might come across with this solution?</a:t>
          </a:r>
        </a:p>
      </dgm:t>
    </dgm:pt>
    <dgm:pt modelId="{C4856BF6-9736-45B2-AF8E-AA325F8A725C}" type="parTrans" cxnId="{F270B5BD-559B-4711-AB5A-FD85478BE916}">
      <dgm:prSet/>
      <dgm:spPr/>
      <dgm:t>
        <a:bodyPr/>
        <a:lstStyle/>
        <a:p>
          <a:endParaRPr lang="en-US"/>
        </a:p>
      </dgm:t>
    </dgm:pt>
    <dgm:pt modelId="{DA3F4B23-A392-40BF-A1BD-D150AE345EB0}" type="sibTrans" cxnId="{F270B5BD-559B-4711-AB5A-FD85478BE916}">
      <dgm:prSet/>
      <dgm:spPr/>
      <dgm:t>
        <a:bodyPr/>
        <a:lstStyle/>
        <a:p>
          <a:endParaRPr lang="en-US"/>
        </a:p>
      </dgm:t>
    </dgm:pt>
    <dgm:pt modelId="{388D911F-5131-4B95-8FCA-44355C31A787}">
      <dgm:prSet phldrT="[Text]"/>
      <dgm:spPr/>
      <dgm:t>
        <a:bodyPr/>
        <a:lstStyle/>
        <a:p>
          <a:pPr>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What are some barriers you might come across with this solution?</a:t>
          </a:r>
        </a:p>
      </dgm:t>
    </dgm:pt>
    <dgm:pt modelId="{90DE3C42-B930-4A61-B78B-7BCFF7A9C3BC}" type="parTrans" cxnId="{64A00AFB-D909-4E4F-881C-95919A0EED97}">
      <dgm:prSet/>
      <dgm:spPr/>
      <dgm:t>
        <a:bodyPr/>
        <a:lstStyle/>
        <a:p>
          <a:endParaRPr lang="en-US"/>
        </a:p>
      </dgm:t>
    </dgm:pt>
    <dgm:pt modelId="{6C88182B-48B6-413C-BAE8-817D076D6F78}" type="sibTrans" cxnId="{64A00AFB-D909-4E4F-881C-95919A0EED97}">
      <dgm:prSet/>
      <dgm:spPr/>
      <dgm:t>
        <a:bodyPr/>
        <a:lstStyle/>
        <a:p>
          <a:endParaRPr lang="en-US"/>
        </a:p>
      </dgm:t>
    </dgm:pt>
    <dgm:pt modelId="{DE3F77CF-6A8C-4783-A2CE-00E88C4199CB}" type="pres">
      <dgm:prSet presAssocID="{CF9FC193-7A05-4631-B681-B56EAB543D38}" presName="Name0" presStyleCnt="0">
        <dgm:presLayoutVars>
          <dgm:dir/>
          <dgm:animLvl val="lvl"/>
          <dgm:resizeHandles val="exact"/>
        </dgm:presLayoutVars>
      </dgm:prSet>
      <dgm:spPr/>
    </dgm:pt>
    <dgm:pt modelId="{4E69B62D-7E76-4E06-9330-583771E53BDE}" type="pres">
      <dgm:prSet presAssocID="{6857B86A-DEC1-407C-A1BB-5BF9ACCBCA6A}" presName="composite" presStyleCnt="0"/>
      <dgm:spPr/>
    </dgm:pt>
    <dgm:pt modelId="{F0C1B2C7-0B23-4FE8-AB0F-5877B88532DB}" type="pres">
      <dgm:prSet presAssocID="{6857B86A-DEC1-407C-A1BB-5BF9ACCBCA6A}" presName="parTx" presStyleLbl="alignNode1" presStyleIdx="0" presStyleCnt="3">
        <dgm:presLayoutVars>
          <dgm:chMax val="0"/>
          <dgm:chPref val="0"/>
          <dgm:bulletEnabled val="1"/>
        </dgm:presLayoutVars>
      </dgm:prSet>
      <dgm:spPr/>
    </dgm:pt>
    <dgm:pt modelId="{17CA1487-CDD9-4364-92F6-A11DBDAFE16C}" type="pres">
      <dgm:prSet presAssocID="{6857B86A-DEC1-407C-A1BB-5BF9ACCBCA6A}" presName="desTx" presStyleLbl="alignAccFollowNode1" presStyleIdx="0" presStyleCnt="3">
        <dgm:presLayoutVars>
          <dgm:bulletEnabled val="1"/>
        </dgm:presLayoutVars>
      </dgm:prSet>
      <dgm:spPr/>
    </dgm:pt>
    <dgm:pt modelId="{3FA24A66-31D3-4A69-B628-8BE88627B97D}" type="pres">
      <dgm:prSet presAssocID="{F087F24E-A7D7-4DCE-B2A7-9B941289621A}" presName="space" presStyleCnt="0"/>
      <dgm:spPr/>
    </dgm:pt>
    <dgm:pt modelId="{3B158D6E-E3AA-49BB-988A-758B59ED8F3B}" type="pres">
      <dgm:prSet presAssocID="{ABA77F75-8642-4931-8D7E-BE6C6DB9940D}" presName="composite" presStyleCnt="0"/>
      <dgm:spPr/>
    </dgm:pt>
    <dgm:pt modelId="{055A5EAB-EAE0-4501-8649-31F112FF9AD5}" type="pres">
      <dgm:prSet presAssocID="{ABA77F75-8642-4931-8D7E-BE6C6DB9940D}" presName="parTx" presStyleLbl="alignNode1" presStyleIdx="1" presStyleCnt="3">
        <dgm:presLayoutVars>
          <dgm:chMax val="0"/>
          <dgm:chPref val="0"/>
          <dgm:bulletEnabled val="1"/>
        </dgm:presLayoutVars>
      </dgm:prSet>
      <dgm:spPr/>
    </dgm:pt>
    <dgm:pt modelId="{E4FD5043-5612-43C5-B6AE-CCD431549399}" type="pres">
      <dgm:prSet presAssocID="{ABA77F75-8642-4931-8D7E-BE6C6DB9940D}" presName="desTx" presStyleLbl="alignAccFollowNode1" presStyleIdx="1" presStyleCnt="3">
        <dgm:presLayoutVars>
          <dgm:bulletEnabled val="1"/>
        </dgm:presLayoutVars>
      </dgm:prSet>
      <dgm:spPr/>
    </dgm:pt>
    <dgm:pt modelId="{3E20F600-AFBC-427F-8295-F096F694BC17}" type="pres">
      <dgm:prSet presAssocID="{1A095211-ADB0-42CA-9F24-F1BC942872F3}" presName="space" presStyleCnt="0"/>
      <dgm:spPr/>
    </dgm:pt>
    <dgm:pt modelId="{173DA3A6-F783-42D4-9ED8-FD330979BCEA}" type="pres">
      <dgm:prSet presAssocID="{DA5DFAD8-E443-4F53-9341-A0903BBBD378}" presName="composite" presStyleCnt="0"/>
      <dgm:spPr/>
    </dgm:pt>
    <dgm:pt modelId="{23D06E36-F688-4B37-8BB8-73015E665B0E}" type="pres">
      <dgm:prSet presAssocID="{DA5DFAD8-E443-4F53-9341-A0903BBBD378}" presName="parTx" presStyleLbl="alignNode1" presStyleIdx="2" presStyleCnt="3">
        <dgm:presLayoutVars>
          <dgm:chMax val="0"/>
          <dgm:chPref val="0"/>
          <dgm:bulletEnabled val="1"/>
        </dgm:presLayoutVars>
      </dgm:prSet>
      <dgm:spPr/>
    </dgm:pt>
    <dgm:pt modelId="{EA81ED6A-A7EA-4137-A3DC-D16E79F1B938}" type="pres">
      <dgm:prSet presAssocID="{DA5DFAD8-E443-4F53-9341-A0903BBBD378}" presName="desTx" presStyleLbl="alignAccFollowNode1" presStyleIdx="2" presStyleCnt="3">
        <dgm:presLayoutVars>
          <dgm:bulletEnabled val="1"/>
        </dgm:presLayoutVars>
      </dgm:prSet>
      <dgm:spPr/>
    </dgm:pt>
  </dgm:ptLst>
  <dgm:cxnLst>
    <dgm:cxn modelId="{B12F0503-977A-4B5D-8CB7-420B041FF863}" srcId="{CF9FC193-7A05-4631-B681-B56EAB543D38}" destId="{6857B86A-DEC1-407C-A1BB-5BF9ACCBCA6A}" srcOrd="0" destOrd="0" parTransId="{8CA7BF9B-8199-4683-AD57-CB0086659013}" sibTransId="{F087F24E-A7D7-4DCE-B2A7-9B941289621A}"/>
    <dgm:cxn modelId="{15558403-8721-4CBE-97C1-25F56F385AD1}" type="presOf" srcId="{A84AA4D5-2E69-4308-B848-AF7C866DBA37}" destId="{E4FD5043-5612-43C5-B6AE-CCD431549399}" srcOrd="0" destOrd="1" presId="urn:microsoft.com/office/officeart/2005/8/layout/hList1"/>
    <dgm:cxn modelId="{877B3C1A-839E-4419-A916-B4E946768D4D}" srcId="{6857B86A-DEC1-407C-A1BB-5BF9ACCBCA6A}" destId="{B6B39D33-D046-47BE-829F-7DE9C1355A93}" srcOrd="1" destOrd="0" parTransId="{E15A7BCB-F8C9-469E-AAD5-364C09881B8A}" sibTransId="{AC756B1C-E9B8-4AF1-AAAF-F8402FE8B80B}"/>
    <dgm:cxn modelId="{E785B928-0A23-43BA-9D0D-4355335BED79}" srcId="{ABA77F75-8642-4931-8D7E-BE6C6DB9940D}" destId="{A84AA4D5-2E69-4308-B848-AF7C866DBA37}" srcOrd="1" destOrd="0" parTransId="{5AA60D0F-7C99-4FA0-90CA-9CD92DBEF3B7}" sibTransId="{195A1AC7-FDFE-47D0-B6D9-46AB9BA4736B}"/>
    <dgm:cxn modelId="{CA949A5F-9945-4C59-A233-D70AFFF70BDA}" srcId="{DA5DFAD8-E443-4F53-9341-A0903BBBD378}" destId="{6EE89B4E-BAED-4A90-B29D-70AF11256801}" srcOrd="0" destOrd="0" parTransId="{39BF20C7-31E5-452B-8EA2-17224A13C7FB}" sibTransId="{E71503C3-CFB7-4144-AD9F-7A42A87A3A6B}"/>
    <dgm:cxn modelId="{052CD662-FA04-4C38-BDDB-2453E96D014D}" type="presOf" srcId="{B6B39D33-D046-47BE-829F-7DE9C1355A93}" destId="{17CA1487-CDD9-4364-92F6-A11DBDAFE16C}" srcOrd="0" destOrd="1" presId="urn:microsoft.com/office/officeart/2005/8/layout/hList1"/>
    <dgm:cxn modelId="{D5D61B4C-1312-427C-BDCC-013237D8A488}" srcId="{ABA77F75-8642-4931-8D7E-BE6C6DB9940D}" destId="{611C3B18-07F8-4A66-9682-97E24AEF6014}" srcOrd="0" destOrd="0" parTransId="{5940BF2D-F08A-4150-9A86-173D9242DE8C}" sibTransId="{477660C6-2B6D-4FB8-B9A3-D555E2082C2A}"/>
    <dgm:cxn modelId="{496CC152-66F4-4FEB-99ED-C8BD1F8A40F9}" srcId="{DA5DFAD8-E443-4F53-9341-A0903BBBD378}" destId="{4EA3F7C2-8BCE-45BE-A919-CBBB33285BD0}" srcOrd="1" destOrd="0" parTransId="{E5A5DB8F-AE1A-4DCD-9400-C8317BA7D81B}" sibTransId="{BC932F0D-8B77-458E-AF60-BC2FDCBE0C75}"/>
    <dgm:cxn modelId="{A1C8977F-9410-43CB-98CB-34EEA3A0F02D}" type="presOf" srcId="{4EA3F7C2-8BCE-45BE-A919-CBBB33285BD0}" destId="{EA81ED6A-A7EA-4137-A3DC-D16E79F1B938}" srcOrd="0" destOrd="1" presId="urn:microsoft.com/office/officeart/2005/8/layout/hList1"/>
    <dgm:cxn modelId="{AAECF784-8F1D-4908-B93D-837F49AB8751}" type="presOf" srcId="{CF9FC193-7A05-4631-B681-B56EAB543D38}" destId="{DE3F77CF-6A8C-4783-A2CE-00E88C4199CB}" srcOrd="0" destOrd="0" presId="urn:microsoft.com/office/officeart/2005/8/layout/hList1"/>
    <dgm:cxn modelId="{2A048A8A-D3E9-4D78-97F5-CDA37AB1D412}" type="presOf" srcId="{DA5DFAD8-E443-4F53-9341-A0903BBBD378}" destId="{23D06E36-F688-4B37-8BB8-73015E665B0E}" srcOrd="0" destOrd="0" presId="urn:microsoft.com/office/officeart/2005/8/layout/hList1"/>
    <dgm:cxn modelId="{4BF1EEA1-6E89-4F91-BAE8-11038685C515}" type="presOf" srcId="{4C8BFA56-3F75-4CAD-90A3-2F214D699322}" destId="{17CA1487-CDD9-4364-92F6-A11DBDAFE16C}" srcOrd="0" destOrd="0" presId="urn:microsoft.com/office/officeart/2005/8/layout/hList1"/>
    <dgm:cxn modelId="{F791BDAD-3CBB-4228-AE46-C0CD336D9884}" type="presOf" srcId="{26ECA639-0A60-4D96-A34B-F5ACC75DAA0C}" destId="{E4FD5043-5612-43C5-B6AE-CCD431549399}" srcOrd="0" destOrd="2" presId="urn:microsoft.com/office/officeart/2005/8/layout/hList1"/>
    <dgm:cxn modelId="{5F12E8B9-000C-441B-B9E7-99ED7A20363B}" type="presOf" srcId="{6857B86A-DEC1-407C-A1BB-5BF9ACCBCA6A}" destId="{F0C1B2C7-0B23-4FE8-AB0F-5877B88532DB}" srcOrd="0" destOrd="0" presId="urn:microsoft.com/office/officeart/2005/8/layout/hList1"/>
    <dgm:cxn modelId="{F270B5BD-559B-4711-AB5A-FD85478BE916}" srcId="{ABA77F75-8642-4931-8D7E-BE6C6DB9940D}" destId="{26ECA639-0A60-4D96-A34B-F5ACC75DAA0C}" srcOrd="2" destOrd="0" parTransId="{C4856BF6-9736-45B2-AF8E-AA325F8A725C}" sibTransId="{DA3F4B23-A392-40BF-A1BD-D150AE345EB0}"/>
    <dgm:cxn modelId="{0073D4C3-F488-4F79-B637-186FAECF6BAD}" srcId="{CF9FC193-7A05-4631-B681-B56EAB543D38}" destId="{DA5DFAD8-E443-4F53-9341-A0903BBBD378}" srcOrd="2" destOrd="0" parTransId="{F6012B3B-01B0-4E7C-A363-0177B95D3DD8}" sibTransId="{76D9F54E-47B3-4FE0-B465-AD673964072E}"/>
    <dgm:cxn modelId="{AE6FB6CA-9639-462E-96F4-59A30B62D0EB}" type="presOf" srcId="{F82601E6-6FF6-41B5-BDEF-C0E73D0B30BE}" destId="{17CA1487-CDD9-4364-92F6-A11DBDAFE16C}" srcOrd="0" destOrd="2" presId="urn:microsoft.com/office/officeart/2005/8/layout/hList1"/>
    <dgm:cxn modelId="{4E21C5D3-FA97-4E62-8CC9-01B68E76021E}" type="presOf" srcId="{ABA77F75-8642-4931-8D7E-BE6C6DB9940D}" destId="{055A5EAB-EAE0-4501-8649-31F112FF9AD5}" srcOrd="0" destOrd="0" presId="urn:microsoft.com/office/officeart/2005/8/layout/hList1"/>
    <dgm:cxn modelId="{4CD5FCDD-1F8A-43A3-BD77-CBE3B3864C41}" srcId="{6857B86A-DEC1-407C-A1BB-5BF9ACCBCA6A}" destId="{4C8BFA56-3F75-4CAD-90A3-2F214D699322}" srcOrd="0" destOrd="0" parTransId="{9A6E3B20-A734-4412-84CF-0134D93D4B28}" sibTransId="{7B50916F-B8BA-427F-B9F0-A301E54D7FB3}"/>
    <dgm:cxn modelId="{F6983BDE-0D2B-4BD0-8BD5-4647B42A264E}" type="presOf" srcId="{388D911F-5131-4B95-8FCA-44355C31A787}" destId="{EA81ED6A-A7EA-4137-A3DC-D16E79F1B938}" srcOrd="0" destOrd="2" presId="urn:microsoft.com/office/officeart/2005/8/layout/hList1"/>
    <dgm:cxn modelId="{1FCB23E5-E983-4435-8A6F-78F13DE6D873}" srcId="{6857B86A-DEC1-407C-A1BB-5BF9ACCBCA6A}" destId="{F82601E6-6FF6-41B5-BDEF-C0E73D0B30BE}" srcOrd="2" destOrd="0" parTransId="{936C8FEA-0125-468F-AC7E-0D933F696D03}" sibTransId="{EAEC7697-68BC-4B26-A3B6-9BD23217CF44}"/>
    <dgm:cxn modelId="{58D887E9-04DA-4285-827F-DA6F12BD080E}" type="presOf" srcId="{611C3B18-07F8-4A66-9682-97E24AEF6014}" destId="{E4FD5043-5612-43C5-B6AE-CCD431549399}" srcOrd="0" destOrd="0" presId="urn:microsoft.com/office/officeart/2005/8/layout/hList1"/>
    <dgm:cxn modelId="{D959B3EA-A66A-4B40-901C-93ECD4985A93}" srcId="{CF9FC193-7A05-4631-B681-B56EAB543D38}" destId="{ABA77F75-8642-4931-8D7E-BE6C6DB9940D}" srcOrd="1" destOrd="0" parTransId="{FCF9AE1B-B22B-4F91-BFD8-DDBBF762F128}" sibTransId="{1A095211-ADB0-42CA-9F24-F1BC942872F3}"/>
    <dgm:cxn modelId="{64A00AFB-D909-4E4F-881C-95919A0EED97}" srcId="{DA5DFAD8-E443-4F53-9341-A0903BBBD378}" destId="{388D911F-5131-4B95-8FCA-44355C31A787}" srcOrd="2" destOrd="0" parTransId="{90DE3C42-B930-4A61-B78B-7BCFF7A9C3BC}" sibTransId="{6C88182B-48B6-413C-BAE8-817D076D6F78}"/>
    <dgm:cxn modelId="{765D4AFC-C3A4-4F8B-A000-988DC6C44800}" type="presOf" srcId="{6EE89B4E-BAED-4A90-B29D-70AF11256801}" destId="{EA81ED6A-A7EA-4137-A3DC-D16E79F1B938}" srcOrd="0" destOrd="0" presId="urn:microsoft.com/office/officeart/2005/8/layout/hList1"/>
    <dgm:cxn modelId="{1F4D79B9-0A03-4486-BB92-D4BA991ED70D}" type="presParOf" srcId="{DE3F77CF-6A8C-4783-A2CE-00E88C4199CB}" destId="{4E69B62D-7E76-4E06-9330-583771E53BDE}" srcOrd="0" destOrd="0" presId="urn:microsoft.com/office/officeart/2005/8/layout/hList1"/>
    <dgm:cxn modelId="{EFFE150E-7CB3-4A38-AC57-820444F8E7BA}" type="presParOf" srcId="{4E69B62D-7E76-4E06-9330-583771E53BDE}" destId="{F0C1B2C7-0B23-4FE8-AB0F-5877B88532DB}" srcOrd="0" destOrd="0" presId="urn:microsoft.com/office/officeart/2005/8/layout/hList1"/>
    <dgm:cxn modelId="{332F5817-5A55-4FC1-BA35-DBB23A0AD13C}" type="presParOf" srcId="{4E69B62D-7E76-4E06-9330-583771E53BDE}" destId="{17CA1487-CDD9-4364-92F6-A11DBDAFE16C}" srcOrd="1" destOrd="0" presId="urn:microsoft.com/office/officeart/2005/8/layout/hList1"/>
    <dgm:cxn modelId="{697E9D8E-F51C-4123-B62B-291815C4E7C1}" type="presParOf" srcId="{DE3F77CF-6A8C-4783-A2CE-00E88C4199CB}" destId="{3FA24A66-31D3-4A69-B628-8BE88627B97D}" srcOrd="1" destOrd="0" presId="urn:microsoft.com/office/officeart/2005/8/layout/hList1"/>
    <dgm:cxn modelId="{A09CCE6C-77C7-4B5A-B9DA-7E705F8B286E}" type="presParOf" srcId="{DE3F77CF-6A8C-4783-A2CE-00E88C4199CB}" destId="{3B158D6E-E3AA-49BB-988A-758B59ED8F3B}" srcOrd="2" destOrd="0" presId="urn:microsoft.com/office/officeart/2005/8/layout/hList1"/>
    <dgm:cxn modelId="{817F5423-5421-4F7E-968E-B3D3A624058B}" type="presParOf" srcId="{3B158D6E-E3AA-49BB-988A-758B59ED8F3B}" destId="{055A5EAB-EAE0-4501-8649-31F112FF9AD5}" srcOrd="0" destOrd="0" presId="urn:microsoft.com/office/officeart/2005/8/layout/hList1"/>
    <dgm:cxn modelId="{63113D3E-83F3-4A52-BAD6-246138FEC15C}" type="presParOf" srcId="{3B158D6E-E3AA-49BB-988A-758B59ED8F3B}" destId="{E4FD5043-5612-43C5-B6AE-CCD431549399}" srcOrd="1" destOrd="0" presId="urn:microsoft.com/office/officeart/2005/8/layout/hList1"/>
    <dgm:cxn modelId="{6DF49720-E4F0-4625-B768-1FADCBFE92E0}" type="presParOf" srcId="{DE3F77CF-6A8C-4783-A2CE-00E88C4199CB}" destId="{3E20F600-AFBC-427F-8295-F096F694BC17}" srcOrd="3" destOrd="0" presId="urn:microsoft.com/office/officeart/2005/8/layout/hList1"/>
    <dgm:cxn modelId="{C0F7FF12-72ED-4C65-8A42-67FCEE3903CF}" type="presParOf" srcId="{DE3F77CF-6A8C-4783-A2CE-00E88C4199CB}" destId="{173DA3A6-F783-42D4-9ED8-FD330979BCEA}" srcOrd="4" destOrd="0" presId="urn:microsoft.com/office/officeart/2005/8/layout/hList1"/>
    <dgm:cxn modelId="{67AEDA95-4E81-49EB-9136-C42824BC288A}" type="presParOf" srcId="{173DA3A6-F783-42D4-9ED8-FD330979BCEA}" destId="{23D06E36-F688-4B37-8BB8-73015E665B0E}" srcOrd="0" destOrd="0" presId="urn:microsoft.com/office/officeart/2005/8/layout/hList1"/>
    <dgm:cxn modelId="{190091E1-69E5-482F-89E9-B5A6338D6BCD}" type="presParOf" srcId="{173DA3A6-F783-42D4-9ED8-FD330979BCEA}" destId="{EA81ED6A-A7EA-4137-A3DC-D16E79F1B93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269538-BFC5-48BB-BEA1-D7AF1F385FD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40970FA-9468-4353-8343-FE5E2BEBB8B0}">
      <dgm:prSet phldrT="[Text]" custT="1"/>
      <dgm:spPr/>
      <dgm:t>
        <a:bodyPr/>
        <a:lstStyle/>
        <a:p>
          <a:r>
            <a:rPr lang="en-GB" altLang="en-US" sz="1600" dirty="0">
              <a:ea typeface="ＭＳ Ｐゴシック" panose="020B0600070205080204" pitchFamily="34" charset="-128"/>
            </a:rPr>
            <a:t>Accessibility</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85FA6A33-9FA9-4134-A6A3-A5D4748A1779}" type="parTrans" cxnId="{A316347C-9D1A-43C6-BE2B-DC184440E1C9}">
      <dgm:prSet/>
      <dgm:spPr/>
      <dgm:t>
        <a:bodyPr/>
        <a:lstStyle/>
        <a:p>
          <a:endParaRPr lang="en-US"/>
        </a:p>
      </dgm:t>
    </dgm:pt>
    <dgm:pt modelId="{04FF68DF-CF36-4D12-9ECE-A3519B0AC88A}" type="sibTrans" cxnId="{A316347C-9D1A-43C6-BE2B-DC184440E1C9}">
      <dgm:prSet/>
      <dgm:spPr/>
      <dgm:t>
        <a:bodyPr/>
        <a:lstStyle/>
        <a:p>
          <a:endParaRPr lang="en-US"/>
        </a:p>
      </dgm:t>
    </dgm:pt>
    <dgm:pt modelId="{A7F7584C-6CC5-40A2-9566-2842A5DEA97A}">
      <dgm:prSet phldrT="[Text]"/>
      <dgm:spPr/>
      <dgm:t>
        <a:bodyPr/>
        <a:lstStyle/>
        <a:p>
          <a:r>
            <a:rPr lang="en-GB" altLang="en-US" dirty="0">
              <a:ea typeface="ＭＳ Ｐゴシック" panose="020B0600070205080204" pitchFamily="34" charset="-128"/>
            </a:rPr>
            <a:t>Staffing</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581272CD-5908-4C17-8E9B-8BF6DCE43C3E}" type="parTrans" cxnId="{F68422C1-CD34-4DED-AA4B-85EFFF4FE933}">
      <dgm:prSet/>
      <dgm:spPr/>
      <dgm:t>
        <a:bodyPr/>
        <a:lstStyle/>
        <a:p>
          <a:endParaRPr lang="en-US"/>
        </a:p>
      </dgm:t>
    </dgm:pt>
    <dgm:pt modelId="{C41ED6A4-512C-48AB-901D-671B73446005}" type="sibTrans" cxnId="{F68422C1-CD34-4DED-AA4B-85EFFF4FE933}">
      <dgm:prSet/>
      <dgm:spPr/>
      <dgm:t>
        <a:bodyPr/>
        <a:lstStyle/>
        <a:p>
          <a:endParaRPr lang="en-US"/>
        </a:p>
      </dgm:t>
    </dgm:pt>
    <dgm:pt modelId="{9D8DAFB6-C744-4BD6-B757-393BF647EBB6}">
      <dgm:prSet phldrT="[Text]" custT="1"/>
      <dgm:spPr/>
      <dgm:t>
        <a:bodyPr/>
        <a:lstStyle/>
        <a:p>
          <a:r>
            <a:rPr lang="en-GB" altLang="en-US" sz="1400" dirty="0">
              <a:ea typeface="ＭＳ Ｐゴシック" panose="020B0600070205080204" pitchFamily="34" charset="-128"/>
            </a:rPr>
            <a:t>Numbers</a:t>
          </a:r>
          <a:endParaRPr lang="en-US" sz="2400" dirty="0">
            <a:latin typeface="Tahoma" panose="020B0604030504040204" pitchFamily="34" charset="0"/>
            <a:ea typeface="Tahoma" panose="020B0604030504040204" pitchFamily="34" charset="0"/>
            <a:cs typeface="Tahoma" panose="020B0604030504040204" pitchFamily="34" charset="0"/>
          </a:endParaRPr>
        </a:p>
      </dgm:t>
    </dgm:pt>
    <dgm:pt modelId="{17C1C47E-8D1A-404A-B227-B017391CB5F6}" type="parTrans" cxnId="{56052809-46E4-4445-B520-94004C28BB9D}">
      <dgm:prSet/>
      <dgm:spPr/>
      <dgm:t>
        <a:bodyPr/>
        <a:lstStyle/>
        <a:p>
          <a:endParaRPr lang="en-US"/>
        </a:p>
      </dgm:t>
    </dgm:pt>
    <dgm:pt modelId="{C9B44773-68B1-427B-B9CA-0AEA186B621E}" type="sibTrans" cxnId="{56052809-46E4-4445-B520-94004C28BB9D}">
      <dgm:prSet/>
      <dgm:spPr/>
      <dgm:t>
        <a:bodyPr/>
        <a:lstStyle/>
        <a:p>
          <a:endParaRPr lang="en-US"/>
        </a:p>
      </dgm:t>
    </dgm:pt>
    <dgm:pt modelId="{2A9B6C90-9B70-4ED8-9084-8651413BB905}">
      <dgm:prSet phldrT="[Text]" custT="1"/>
      <dgm:spPr/>
      <dgm:t>
        <a:bodyPr/>
        <a:lstStyle/>
        <a:p>
          <a:r>
            <a:rPr lang="en-GB" altLang="en-US" sz="1200" dirty="0">
              <a:ea typeface="ＭＳ Ｐゴシック" panose="020B0600070205080204" pitchFamily="34" charset="-128"/>
            </a:rPr>
            <a:t>Holistic, personalised planning, involve person and family carers in decisions </a:t>
          </a:r>
          <a:endParaRPr lang="en-US" sz="1200" dirty="0">
            <a:latin typeface="Tahoma" panose="020B0604030504040204" pitchFamily="34" charset="0"/>
            <a:ea typeface="Tahoma" panose="020B0604030504040204" pitchFamily="34" charset="0"/>
            <a:cs typeface="Tahoma" panose="020B0604030504040204" pitchFamily="34" charset="0"/>
          </a:endParaRPr>
        </a:p>
      </dgm:t>
    </dgm:pt>
    <dgm:pt modelId="{47C005B7-F5AA-4111-A87D-782B117A0259}" type="parTrans" cxnId="{1D59D94A-4BF7-417E-B49B-225C005839A9}">
      <dgm:prSet/>
      <dgm:spPr/>
      <dgm:t>
        <a:bodyPr/>
        <a:lstStyle/>
        <a:p>
          <a:endParaRPr lang="en-US"/>
        </a:p>
      </dgm:t>
    </dgm:pt>
    <dgm:pt modelId="{54109FB3-0563-4B2C-BFF0-181E047427F8}" type="sibTrans" cxnId="{1D59D94A-4BF7-417E-B49B-225C005839A9}">
      <dgm:prSet/>
      <dgm:spPr/>
      <dgm:t>
        <a:bodyPr/>
        <a:lstStyle/>
        <a:p>
          <a:endParaRPr lang="en-US"/>
        </a:p>
      </dgm:t>
    </dgm:pt>
    <dgm:pt modelId="{928B5CB8-3545-4EE5-8BED-981D3C6157A5}">
      <dgm:prSet phldrT="[Text]"/>
      <dgm:spPr/>
      <dgm:t>
        <a:body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Leadership</a:t>
          </a:r>
        </a:p>
      </dgm:t>
    </dgm:pt>
    <dgm:pt modelId="{8452F8D0-82FD-4609-B6BD-446E31563D8A}" type="parTrans" cxnId="{085D3777-7996-4375-B5FB-BFD96D1BF9E4}">
      <dgm:prSet/>
      <dgm:spPr/>
      <dgm:t>
        <a:bodyPr/>
        <a:lstStyle/>
        <a:p>
          <a:endParaRPr lang="en-US"/>
        </a:p>
      </dgm:t>
    </dgm:pt>
    <dgm:pt modelId="{8EF545BA-8D8A-4813-A428-2F18D76E61FA}" type="sibTrans" cxnId="{085D3777-7996-4375-B5FB-BFD96D1BF9E4}">
      <dgm:prSet/>
      <dgm:spPr/>
      <dgm:t>
        <a:bodyPr/>
        <a:lstStyle/>
        <a:p>
          <a:endParaRPr lang="en-US"/>
        </a:p>
      </dgm:t>
    </dgm:pt>
    <dgm:pt modelId="{95A524E6-8A71-49A1-AF74-29696A02028A}">
      <dgm:prSet phldrT="[Text]" custT="1"/>
      <dgm:spPr/>
      <dgm:t>
        <a:bodyPr/>
        <a:lstStyle/>
        <a:p>
          <a:r>
            <a:rPr lang="en-US" altLang="en-US" sz="1200" dirty="0">
              <a:ea typeface="ＭＳ Ｐゴシック" panose="020B0600070205080204" pitchFamily="34" charset="-128"/>
            </a:rPr>
            <a:t>Visible, ‘present’ leadership</a:t>
          </a:r>
          <a:endParaRPr lang="en-US" sz="2400" dirty="0">
            <a:latin typeface="Tahoma" panose="020B0604030504040204" pitchFamily="34" charset="0"/>
            <a:ea typeface="Tahoma" panose="020B0604030504040204" pitchFamily="34" charset="0"/>
            <a:cs typeface="Tahoma" panose="020B0604030504040204" pitchFamily="34" charset="0"/>
          </a:endParaRPr>
        </a:p>
      </dgm:t>
    </dgm:pt>
    <dgm:pt modelId="{52C86CAF-440B-4BB7-BD46-805908EC2D17}" type="parTrans" cxnId="{764A7F40-FC93-4B5E-82E4-B29F920B2D30}">
      <dgm:prSet/>
      <dgm:spPr/>
      <dgm:t>
        <a:bodyPr/>
        <a:lstStyle/>
        <a:p>
          <a:endParaRPr lang="en-US"/>
        </a:p>
      </dgm:t>
    </dgm:pt>
    <dgm:pt modelId="{EE0C23C2-8A0C-497A-A914-ED60FDCA930F}" type="sibTrans" cxnId="{764A7F40-FC93-4B5E-82E4-B29F920B2D30}">
      <dgm:prSet/>
      <dgm:spPr/>
      <dgm:t>
        <a:bodyPr/>
        <a:lstStyle/>
        <a:p>
          <a:endParaRPr lang="en-US"/>
        </a:p>
      </dgm:t>
    </dgm:pt>
    <dgm:pt modelId="{0D51337A-31FA-4717-B2BF-9243F96D2B9B}">
      <dgm:prSet phldrT="[Text]"/>
      <dgm:spPr/>
      <dgm:t>
        <a:bodyPr/>
        <a:lstStyle/>
        <a:p>
          <a:r>
            <a:rPr lang="en-GB" altLang="en-US" dirty="0">
              <a:ea typeface="ＭＳ Ｐゴシック" panose="020B0600070205080204" pitchFamily="34" charset="-128"/>
            </a:rPr>
            <a:t>Environments</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6799645E-F42F-43D8-B2EA-A1377D84D0B3}" type="sibTrans" cxnId="{9E6BB655-7FE4-4F8D-B1D2-F885E60B8754}">
      <dgm:prSet/>
      <dgm:spPr/>
      <dgm:t>
        <a:bodyPr/>
        <a:lstStyle/>
        <a:p>
          <a:endParaRPr lang="en-US"/>
        </a:p>
      </dgm:t>
    </dgm:pt>
    <dgm:pt modelId="{A9294D65-F371-46C8-A624-E557E9DF1A30}" type="parTrans" cxnId="{9E6BB655-7FE4-4F8D-B1D2-F885E60B8754}">
      <dgm:prSet/>
      <dgm:spPr/>
      <dgm:t>
        <a:bodyPr/>
        <a:lstStyle/>
        <a:p>
          <a:endParaRPr lang="en-US"/>
        </a:p>
      </dgm:t>
    </dgm:pt>
    <dgm:pt modelId="{42F65B1C-A856-4430-8651-B9AF1CB40D42}">
      <dgm:prSet custT="1"/>
      <dgm:spPr/>
      <dgm:t>
        <a:bodyPr/>
        <a:lstStyle/>
        <a:p>
          <a:r>
            <a:rPr lang="en-GB" altLang="en-US" sz="1600" dirty="0">
              <a:ea typeface="ＭＳ Ｐゴシック" panose="020B0600070205080204" pitchFamily="34" charset="-128"/>
            </a:rPr>
            <a:t>Comprehensible</a:t>
          </a:r>
        </a:p>
      </dgm:t>
    </dgm:pt>
    <dgm:pt modelId="{05216961-4A6F-4649-AFE0-87B9F113C3D5}" type="parTrans" cxnId="{12D31707-251C-4C97-930F-DE5287B928C6}">
      <dgm:prSet/>
      <dgm:spPr/>
      <dgm:t>
        <a:bodyPr/>
        <a:lstStyle/>
        <a:p>
          <a:endParaRPr lang="en-AU"/>
        </a:p>
      </dgm:t>
    </dgm:pt>
    <dgm:pt modelId="{B5CAEA6E-51C9-4928-B5D6-A0060A031DE6}" type="sibTrans" cxnId="{12D31707-251C-4C97-930F-DE5287B928C6}">
      <dgm:prSet/>
      <dgm:spPr/>
      <dgm:t>
        <a:bodyPr/>
        <a:lstStyle/>
        <a:p>
          <a:endParaRPr lang="en-AU"/>
        </a:p>
      </dgm:t>
    </dgm:pt>
    <dgm:pt modelId="{6E893355-2C2E-46C7-879A-10A7E94247B3}">
      <dgm:prSet custT="1"/>
      <dgm:spPr/>
      <dgm:t>
        <a:bodyPr/>
        <a:lstStyle/>
        <a:p>
          <a:r>
            <a:rPr lang="en-GB" altLang="en-US" sz="1600" dirty="0">
              <a:ea typeface="ＭＳ Ｐゴシック" panose="020B0600070205080204" pitchFamily="34" charset="-128"/>
            </a:rPr>
            <a:t>Quality</a:t>
          </a:r>
        </a:p>
      </dgm:t>
    </dgm:pt>
    <dgm:pt modelId="{81AC54F2-8E8A-4D9C-8B70-48B0B78DE509}" type="parTrans" cxnId="{3B389432-969E-42C0-B9E0-F4C259931CD7}">
      <dgm:prSet/>
      <dgm:spPr/>
      <dgm:t>
        <a:bodyPr/>
        <a:lstStyle/>
        <a:p>
          <a:endParaRPr lang="en-AU"/>
        </a:p>
      </dgm:t>
    </dgm:pt>
    <dgm:pt modelId="{75DC6F63-1C5D-4D67-A076-708DF544406E}" type="sibTrans" cxnId="{3B389432-969E-42C0-B9E0-F4C259931CD7}">
      <dgm:prSet/>
      <dgm:spPr/>
      <dgm:t>
        <a:bodyPr/>
        <a:lstStyle/>
        <a:p>
          <a:endParaRPr lang="en-AU"/>
        </a:p>
      </dgm:t>
    </dgm:pt>
    <dgm:pt modelId="{35E7F70E-8BF2-4AB2-9433-C0A7E5D4DBD2}">
      <dgm:prSet custT="1"/>
      <dgm:spPr/>
      <dgm:t>
        <a:bodyPr/>
        <a:lstStyle/>
        <a:p>
          <a:r>
            <a:rPr lang="en-GB" altLang="en-US" sz="1400" dirty="0">
              <a:ea typeface="ＭＳ Ｐゴシック" panose="020B0600070205080204" pitchFamily="34" charset="-128"/>
            </a:rPr>
            <a:t>Quality, attitudes, values, reflection, support</a:t>
          </a:r>
        </a:p>
      </dgm:t>
    </dgm:pt>
    <dgm:pt modelId="{323DED6D-1D73-4EFF-99F1-6F48CEAC3071}" type="parTrans" cxnId="{37FCAC83-60AA-423C-88A9-0F1362A2FAC3}">
      <dgm:prSet/>
      <dgm:spPr/>
      <dgm:t>
        <a:bodyPr/>
        <a:lstStyle/>
        <a:p>
          <a:endParaRPr lang="en-AU"/>
        </a:p>
      </dgm:t>
    </dgm:pt>
    <dgm:pt modelId="{E80362FD-95E2-4005-B4F4-4728D3FBFB3D}" type="sibTrans" cxnId="{37FCAC83-60AA-423C-88A9-0F1362A2FAC3}">
      <dgm:prSet/>
      <dgm:spPr/>
      <dgm:t>
        <a:bodyPr/>
        <a:lstStyle/>
        <a:p>
          <a:endParaRPr lang="en-AU"/>
        </a:p>
      </dgm:t>
    </dgm:pt>
    <dgm:pt modelId="{3A6A8D58-9928-4831-8B55-75AECED00B86}">
      <dgm:prSet custT="1"/>
      <dgm:spPr/>
      <dgm:t>
        <a:bodyPr/>
        <a:lstStyle/>
        <a:p>
          <a:r>
            <a:rPr lang="en-GB" altLang="en-US" sz="1400" dirty="0">
              <a:ea typeface="ＭＳ Ｐゴシック" panose="020B0600070205080204" pitchFamily="34" charset="-128"/>
            </a:rPr>
            <a:t>Skills, general and specific</a:t>
          </a:r>
        </a:p>
      </dgm:t>
    </dgm:pt>
    <dgm:pt modelId="{0041614E-C537-4CA2-81CB-E0A29CDC2452}" type="parTrans" cxnId="{7D91BE19-0D8B-45BA-8638-150D0B24D73F}">
      <dgm:prSet/>
      <dgm:spPr/>
      <dgm:t>
        <a:bodyPr/>
        <a:lstStyle/>
        <a:p>
          <a:endParaRPr lang="en-AU"/>
        </a:p>
      </dgm:t>
    </dgm:pt>
    <dgm:pt modelId="{28445E4E-ADF0-4AFB-9F29-98EEB9DEF1EE}" type="sibTrans" cxnId="{7D91BE19-0D8B-45BA-8638-150D0B24D73F}">
      <dgm:prSet/>
      <dgm:spPr/>
      <dgm:t>
        <a:bodyPr/>
        <a:lstStyle/>
        <a:p>
          <a:endParaRPr lang="en-AU"/>
        </a:p>
      </dgm:t>
    </dgm:pt>
    <dgm:pt modelId="{2C5620A3-557B-41A3-8224-3EF4D4ACA7B4}">
      <dgm:prSet custT="1"/>
      <dgm:spPr/>
      <dgm:t>
        <a:bodyPr/>
        <a:lstStyle/>
        <a:p>
          <a:r>
            <a:rPr lang="en-GB" altLang="en-US" sz="1400" dirty="0">
              <a:ea typeface="ＭＳ Ｐゴシック" panose="020B0600070205080204" pitchFamily="34" charset="-128"/>
            </a:rPr>
            <a:t>Leadership at all levels</a:t>
          </a:r>
        </a:p>
      </dgm:t>
    </dgm:pt>
    <dgm:pt modelId="{2CA0283B-6736-47CB-9D12-57CA46AD48AB}" type="parTrans" cxnId="{A581F72A-BD07-41F4-A125-4CACF035A126}">
      <dgm:prSet/>
      <dgm:spPr/>
      <dgm:t>
        <a:bodyPr/>
        <a:lstStyle/>
        <a:p>
          <a:endParaRPr lang="en-AU"/>
        </a:p>
      </dgm:t>
    </dgm:pt>
    <dgm:pt modelId="{0F22F843-BA9A-4357-B191-1CFE965B12DE}" type="sibTrans" cxnId="{A581F72A-BD07-41F4-A125-4CACF035A126}">
      <dgm:prSet/>
      <dgm:spPr/>
      <dgm:t>
        <a:bodyPr/>
        <a:lstStyle/>
        <a:p>
          <a:endParaRPr lang="en-AU"/>
        </a:p>
      </dgm:t>
    </dgm:pt>
    <dgm:pt modelId="{51A6936C-668E-4912-B1B4-BA2D45D3F624}">
      <dgm:prSet phldrT="[Text]"/>
      <dgm:spPr/>
      <dgm:t>
        <a:body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Systems</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E68031D9-E3F9-439E-86FC-2A0A3A3988D0}" type="sibTrans" cxnId="{000FE2BB-9FE6-4965-ADF5-E3E85B644286}">
      <dgm:prSet/>
      <dgm:spPr/>
      <dgm:t>
        <a:bodyPr/>
        <a:lstStyle/>
        <a:p>
          <a:endParaRPr lang="en-US"/>
        </a:p>
      </dgm:t>
    </dgm:pt>
    <dgm:pt modelId="{8F7D40F1-9723-47F5-BFD2-340696378D49}" type="parTrans" cxnId="{000FE2BB-9FE6-4965-ADF5-E3E85B644286}">
      <dgm:prSet/>
      <dgm:spPr/>
      <dgm:t>
        <a:bodyPr/>
        <a:lstStyle/>
        <a:p>
          <a:endParaRPr lang="en-US"/>
        </a:p>
      </dgm:t>
    </dgm:pt>
    <dgm:pt modelId="{59ADB5F9-49E8-43D1-8243-E68F7AA43B97}">
      <dgm:prSet custT="1"/>
      <dgm:spPr/>
      <dgm:t>
        <a:bodyPr/>
        <a:lstStyle/>
        <a:p>
          <a:r>
            <a:rPr lang="en-GB" altLang="en-US" sz="1200" dirty="0">
              <a:ea typeface="ＭＳ Ｐゴシック" panose="020B0600070205080204" pitchFamily="34" charset="-128"/>
            </a:rPr>
            <a:t>Minimal use of restrictive approaches as part of whole plan.  (BILD code of practice)</a:t>
          </a:r>
        </a:p>
      </dgm:t>
    </dgm:pt>
    <dgm:pt modelId="{EACAD3B4-F7AB-4C4D-8852-410D025184BF}" type="parTrans" cxnId="{C6A3A70B-28F0-460A-8933-0A476E3A7E8B}">
      <dgm:prSet/>
      <dgm:spPr/>
      <dgm:t>
        <a:bodyPr/>
        <a:lstStyle/>
        <a:p>
          <a:endParaRPr lang="en-AU"/>
        </a:p>
      </dgm:t>
    </dgm:pt>
    <dgm:pt modelId="{13C5509E-444F-4678-8E4C-092288E8B623}" type="sibTrans" cxnId="{C6A3A70B-28F0-460A-8933-0A476E3A7E8B}">
      <dgm:prSet/>
      <dgm:spPr/>
      <dgm:t>
        <a:bodyPr/>
        <a:lstStyle/>
        <a:p>
          <a:endParaRPr lang="en-AU"/>
        </a:p>
      </dgm:t>
    </dgm:pt>
    <dgm:pt modelId="{F9D5EDA8-17CD-40C4-8708-A7E12A05FB4C}">
      <dgm:prSet custT="1"/>
      <dgm:spPr/>
      <dgm:t>
        <a:bodyPr/>
        <a:lstStyle/>
        <a:p>
          <a:r>
            <a:rPr lang="en-US" altLang="en-US" sz="1200" dirty="0">
              <a:ea typeface="ＭＳ Ｐゴシック" panose="020B0600070205080204" pitchFamily="34" charset="-128"/>
            </a:rPr>
            <a:t>Regular transparent review and reporting of arrangements </a:t>
          </a:r>
        </a:p>
      </dgm:t>
    </dgm:pt>
    <dgm:pt modelId="{A6A64AE5-23EA-4960-A015-DFBE830D1F88}" type="parTrans" cxnId="{E6513193-02A1-4FC2-BE15-AEA68FBC6455}">
      <dgm:prSet/>
      <dgm:spPr/>
      <dgm:t>
        <a:bodyPr/>
        <a:lstStyle/>
        <a:p>
          <a:endParaRPr lang="en-AU"/>
        </a:p>
      </dgm:t>
    </dgm:pt>
    <dgm:pt modelId="{88972241-6F9F-4E10-9A2A-D91701377DA4}" type="sibTrans" cxnId="{E6513193-02A1-4FC2-BE15-AEA68FBC6455}">
      <dgm:prSet/>
      <dgm:spPr/>
      <dgm:t>
        <a:bodyPr/>
        <a:lstStyle/>
        <a:p>
          <a:endParaRPr lang="en-AU"/>
        </a:p>
      </dgm:t>
    </dgm:pt>
    <dgm:pt modelId="{3F2E93CE-025D-4046-A966-1E994103EA3C}">
      <dgm:prSet custT="1"/>
      <dgm:spPr/>
      <dgm:t>
        <a:bodyPr/>
        <a:lstStyle/>
        <a:p>
          <a:r>
            <a:rPr lang="en-GB" altLang="en-US" sz="1200" dirty="0">
              <a:ea typeface="ＭＳ Ｐゴシック" panose="020B0600070205080204" pitchFamily="34" charset="-128"/>
            </a:rPr>
            <a:t>Training from accredited trainers, develop internal trainers?</a:t>
          </a:r>
        </a:p>
      </dgm:t>
    </dgm:pt>
    <dgm:pt modelId="{8F9B595D-74B5-410B-95A2-18D30ADCA105}" type="parTrans" cxnId="{485E7445-46D5-4AE2-A9B2-8E41A3277551}">
      <dgm:prSet/>
      <dgm:spPr/>
      <dgm:t>
        <a:bodyPr/>
        <a:lstStyle/>
        <a:p>
          <a:endParaRPr lang="en-AU"/>
        </a:p>
      </dgm:t>
    </dgm:pt>
    <dgm:pt modelId="{7C237E38-572D-42E3-AC18-7B14326822B3}" type="sibTrans" cxnId="{485E7445-46D5-4AE2-A9B2-8E41A3277551}">
      <dgm:prSet/>
      <dgm:spPr/>
      <dgm:t>
        <a:bodyPr/>
        <a:lstStyle/>
        <a:p>
          <a:endParaRPr lang="en-AU"/>
        </a:p>
      </dgm:t>
    </dgm:pt>
    <dgm:pt modelId="{D47C3FEE-A816-40DA-8720-8C49196AA482}">
      <dgm:prSet custT="1"/>
      <dgm:spPr/>
      <dgm:t>
        <a:bodyPr/>
        <a:lstStyle/>
        <a:p>
          <a:r>
            <a:rPr lang="en-GB" altLang="en-US" sz="1200" dirty="0">
              <a:ea typeface="ＭＳ Ｐゴシック" panose="020B0600070205080204" pitchFamily="34" charset="-128"/>
            </a:rPr>
            <a:t>Records of trained staff, check competence over time</a:t>
          </a:r>
        </a:p>
      </dgm:t>
    </dgm:pt>
    <dgm:pt modelId="{15798DB8-44F5-4CD2-9D1F-4498E482893B}" type="parTrans" cxnId="{48DBCF96-3D6A-4E11-ACA7-1A03E2B552C0}">
      <dgm:prSet/>
      <dgm:spPr/>
      <dgm:t>
        <a:bodyPr/>
        <a:lstStyle/>
        <a:p>
          <a:endParaRPr lang="en-AU"/>
        </a:p>
      </dgm:t>
    </dgm:pt>
    <dgm:pt modelId="{1D7F3FF0-31BB-4C11-9218-C8426A2DEEB3}" type="sibTrans" cxnId="{48DBCF96-3D6A-4E11-ACA7-1A03E2B552C0}">
      <dgm:prSet/>
      <dgm:spPr/>
      <dgm:t>
        <a:bodyPr/>
        <a:lstStyle/>
        <a:p>
          <a:endParaRPr lang="en-AU"/>
        </a:p>
      </dgm:t>
    </dgm:pt>
    <dgm:pt modelId="{981A5F8F-788C-4685-A10A-E3E29F6AD33F}">
      <dgm:prSet custT="1"/>
      <dgm:spPr/>
      <dgm:t>
        <a:bodyPr/>
        <a:lstStyle/>
        <a:p>
          <a:r>
            <a:rPr lang="en-GB" altLang="en-US" sz="1200" dirty="0">
              <a:ea typeface="ＭＳ Ｐゴシック" panose="020B0600070205080204" pitchFamily="34" charset="-128"/>
            </a:rPr>
            <a:t>Managers and leaders need good understanding and investment in the process.......... don’t delegate it too far down the ‘food chain?’</a:t>
          </a:r>
        </a:p>
      </dgm:t>
    </dgm:pt>
    <dgm:pt modelId="{5E7E323A-0836-47B3-822D-AB22DA1D1012}" type="parTrans" cxnId="{010BCA09-1AA8-48D5-9E92-D9C9D70F16E1}">
      <dgm:prSet/>
      <dgm:spPr/>
      <dgm:t>
        <a:bodyPr/>
        <a:lstStyle/>
        <a:p>
          <a:endParaRPr lang="en-AU"/>
        </a:p>
      </dgm:t>
    </dgm:pt>
    <dgm:pt modelId="{B1E8563E-7EE0-4C1A-AEC8-4B5008688213}" type="sibTrans" cxnId="{010BCA09-1AA8-48D5-9E92-D9C9D70F16E1}">
      <dgm:prSet/>
      <dgm:spPr/>
      <dgm:t>
        <a:bodyPr/>
        <a:lstStyle/>
        <a:p>
          <a:endParaRPr lang="en-AU"/>
        </a:p>
      </dgm:t>
    </dgm:pt>
    <dgm:pt modelId="{6F511A65-6D88-4BB6-8F97-0F78E3C984CE}">
      <dgm:prSet custT="1"/>
      <dgm:spPr/>
      <dgm:t>
        <a:bodyPr/>
        <a:lstStyle/>
        <a:p>
          <a:r>
            <a:rPr lang="en-GB" altLang="en-US" sz="1200" dirty="0">
              <a:ea typeface="ＭＳ Ｐゴシック" panose="020B0600070205080204" pitchFamily="34" charset="-128"/>
            </a:rPr>
            <a:t>Lead by example........ open culture of reflection and feedback</a:t>
          </a:r>
        </a:p>
      </dgm:t>
    </dgm:pt>
    <dgm:pt modelId="{502C4C6C-DED1-40FA-BC40-05DF520D220D}" type="parTrans" cxnId="{440A46CD-7ED9-4B9F-889C-918BB774887A}">
      <dgm:prSet/>
      <dgm:spPr/>
      <dgm:t>
        <a:bodyPr/>
        <a:lstStyle/>
        <a:p>
          <a:endParaRPr lang="en-AU"/>
        </a:p>
      </dgm:t>
    </dgm:pt>
    <dgm:pt modelId="{B87E0558-417C-4E7A-9267-3C70D911325F}" type="sibTrans" cxnId="{440A46CD-7ED9-4B9F-889C-918BB774887A}">
      <dgm:prSet/>
      <dgm:spPr/>
      <dgm:t>
        <a:bodyPr/>
        <a:lstStyle/>
        <a:p>
          <a:endParaRPr lang="en-AU"/>
        </a:p>
      </dgm:t>
    </dgm:pt>
    <dgm:pt modelId="{BC85EB4F-A5E6-4877-8D95-DF636B2C80AE}">
      <dgm:prSet custT="1"/>
      <dgm:spPr/>
      <dgm:t>
        <a:bodyPr/>
        <a:lstStyle/>
        <a:p>
          <a:r>
            <a:rPr lang="en-GB" altLang="en-US" sz="1200" dirty="0">
              <a:ea typeface="ＭＳ Ｐゴシック" panose="020B0600070205080204" pitchFamily="34" charset="-128"/>
            </a:rPr>
            <a:t>Support for concern raising and whistleblowing</a:t>
          </a:r>
        </a:p>
      </dgm:t>
    </dgm:pt>
    <dgm:pt modelId="{C2B82387-56BE-4758-9BAD-D3419E77A6DF}" type="parTrans" cxnId="{F384468E-9E25-4ED3-A627-26272CE6083E}">
      <dgm:prSet/>
      <dgm:spPr/>
      <dgm:t>
        <a:bodyPr/>
        <a:lstStyle/>
        <a:p>
          <a:endParaRPr lang="en-AU"/>
        </a:p>
      </dgm:t>
    </dgm:pt>
    <dgm:pt modelId="{42591874-B91F-40AE-A4DE-7407416DCF33}" type="sibTrans" cxnId="{F384468E-9E25-4ED3-A627-26272CE6083E}">
      <dgm:prSet/>
      <dgm:spPr/>
      <dgm:t>
        <a:bodyPr/>
        <a:lstStyle/>
        <a:p>
          <a:endParaRPr lang="en-AU"/>
        </a:p>
      </dgm:t>
    </dgm:pt>
    <dgm:pt modelId="{F2E8EE04-302F-4BC4-A1B3-B657C26D830D}">
      <dgm:prSet custT="1"/>
      <dgm:spPr/>
      <dgm:t>
        <a:bodyPr/>
        <a:lstStyle/>
        <a:p>
          <a:r>
            <a:rPr lang="en-GB" altLang="en-US" sz="1200" dirty="0">
              <a:ea typeface="ＭＳ Ｐゴシック" panose="020B0600070205080204" pitchFamily="34" charset="-128"/>
            </a:rPr>
            <a:t>Open and outward looking</a:t>
          </a:r>
        </a:p>
      </dgm:t>
    </dgm:pt>
    <dgm:pt modelId="{60B7A8FB-7E9D-44EE-B6BE-D97C0115C840}" type="parTrans" cxnId="{9BFF77DD-DD28-415D-BEE4-135981B12D92}">
      <dgm:prSet/>
      <dgm:spPr/>
      <dgm:t>
        <a:bodyPr/>
        <a:lstStyle/>
        <a:p>
          <a:endParaRPr lang="en-AU"/>
        </a:p>
      </dgm:t>
    </dgm:pt>
    <dgm:pt modelId="{ED970E3B-4B13-4E57-AFE2-0767DB786AC2}" type="sibTrans" cxnId="{9BFF77DD-DD28-415D-BEE4-135981B12D92}">
      <dgm:prSet/>
      <dgm:spPr/>
      <dgm:t>
        <a:bodyPr/>
        <a:lstStyle/>
        <a:p>
          <a:endParaRPr lang="en-AU"/>
        </a:p>
      </dgm:t>
    </dgm:pt>
    <dgm:pt modelId="{99FD7F24-5BB9-46E8-BB7C-4B477B73B815}" type="pres">
      <dgm:prSet presAssocID="{81269538-BFC5-48BB-BEA1-D7AF1F385FD5}" presName="Name0" presStyleCnt="0">
        <dgm:presLayoutVars>
          <dgm:dir/>
          <dgm:animLvl val="lvl"/>
          <dgm:resizeHandles val="exact"/>
        </dgm:presLayoutVars>
      </dgm:prSet>
      <dgm:spPr/>
    </dgm:pt>
    <dgm:pt modelId="{BBAB8945-0B00-4547-92CF-AE59FDD0EF39}" type="pres">
      <dgm:prSet presAssocID="{0D51337A-31FA-4717-B2BF-9243F96D2B9B}" presName="linNode" presStyleCnt="0"/>
      <dgm:spPr/>
    </dgm:pt>
    <dgm:pt modelId="{3230722F-B757-4673-BD2F-9D4BAB5CEE8D}" type="pres">
      <dgm:prSet presAssocID="{0D51337A-31FA-4717-B2BF-9243F96D2B9B}" presName="parentText" presStyleLbl="node1" presStyleIdx="0" presStyleCnt="4" custScaleY="136378">
        <dgm:presLayoutVars>
          <dgm:chMax val="1"/>
          <dgm:bulletEnabled val="1"/>
        </dgm:presLayoutVars>
      </dgm:prSet>
      <dgm:spPr/>
    </dgm:pt>
    <dgm:pt modelId="{6FB9694A-6C63-4B23-90F6-4F208C00D399}" type="pres">
      <dgm:prSet presAssocID="{0D51337A-31FA-4717-B2BF-9243F96D2B9B}" presName="descendantText" presStyleLbl="alignAccFollowNode1" presStyleIdx="0" presStyleCnt="4" custScaleY="181932">
        <dgm:presLayoutVars>
          <dgm:bulletEnabled val="1"/>
        </dgm:presLayoutVars>
      </dgm:prSet>
      <dgm:spPr/>
    </dgm:pt>
    <dgm:pt modelId="{3E4AEBB9-D07D-412D-A9F3-5F50CE85FF20}" type="pres">
      <dgm:prSet presAssocID="{6799645E-F42F-43D8-B2EA-A1377D84D0B3}" presName="sp" presStyleCnt="0"/>
      <dgm:spPr/>
    </dgm:pt>
    <dgm:pt modelId="{C60E4332-AB2E-4201-AF29-E3D9D2CE99DD}" type="pres">
      <dgm:prSet presAssocID="{A7F7584C-6CC5-40A2-9566-2842A5DEA97A}" presName="linNode" presStyleCnt="0"/>
      <dgm:spPr/>
    </dgm:pt>
    <dgm:pt modelId="{8A3FE5E4-2689-4041-B2C5-C63BC276A3EF}" type="pres">
      <dgm:prSet presAssocID="{A7F7584C-6CC5-40A2-9566-2842A5DEA97A}" presName="parentText" presStyleLbl="node1" presStyleIdx="1" presStyleCnt="4" custScaleY="135581">
        <dgm:presLayoutVars>
          <dgm:chMax val="1"/>
          <dgm:bulletEnabled val="1"/>
        </dgm:presLayoutVars>
      </dgm:prSet>
      <dgm:spPr/>
    </dgm:pt>
    <dgm:pt modelId="{329ECF1A-78BE-41CB-B252-8011825B67CD}" type="pres">
      <dgm:prSet presAssocID="{A7F7584C-6CC5-40A2-9566-2842A5DEA97A}" presName="descendantText" presStyleLbl="alignAccFollowNode1" presStyleIdx="1" presStyleCnt="4" custScaleY="162093" custLinFactNeighborX="2093" custLinFactNeighborY="3676">
        <dgm:presLayoutVars>
          <dgm:bulletEnabled val="1"/>
        </dgm:presLayoutVars>
      </dgm:prSet>
      <dgm:spPr/>
    </dgm:pt>
    <dgm:pt modelId="{CF97419B-1653-4404-8A25-A4EB2811914A}" type="pres">
      <dgm:prSet presAssocID="{C41ED6A4-512C-48AB-901D-671B73446005}" presName="sp" presStyleCnt="0"/>
      <dgm:spPr/>
    </dgm:pt>
    <dgm:pt modelId="{74B4E996-D144-43FA-9C7B-5183D295C315}" type="pres">
      <dgm:prSet presAssocID="{51A6936C-668E-4912-B1B4-BA2D45D3F624}" presName="linNode" presStyleCnt="0"/>
      <dgm:spPr/>
    </dgm:pt>
    <dgm:pt modelId="{1C763A21-352A-41D1-A2E2-E305DABA275D}" type="pres">
      <dgm:prSet presAssocID="{51A6936C-668E-4912-B1B4-BA2D45D3F624}" presName="parentText" presStyleLbl="node1" presStyleIdx="2" presStyleCnt="4" custScaleY="126218">
        <dgm:presLayoutVars>
          <dgm:chMax val="1"/>
          <dgm:bulletEnabled val="1"/>
        </dgm:presLayoutVars>
      </dgm:prSet>
      <dgm:spPr/>
    </dgm:pt>
    <dgm:pt modelId="{A66EBD3D-E7C5-421C-B8B5-728648057DDC}" type="pres">
      <dgm:prSet presAssocID="{51A6936C-668E-4912-B1B4-BA2D45D3F624}" presName="descendantText" presStyleLbl="alignAccFollowNode1" presStyleIdx="2" presStyleCnt="4" custScaleY="156821">
        <dgm:presLayoutVars>
          <dgm:bulletEnabled val="1"/>
        </dgm:presLayoutVars>
      </dgm:prSet>
      <dgm:spPr/>
    </dgm:pt>
    <dgm:pt modelId="{4D3735EA-64D5-44A4-9D60-787BDDA83D1A}" type="pres">
      <dgm:prSet presAssocID="{E68031D9-E3F9-439E-86FC-2A0A3A3988D0}" presName="sp" presStyleCnt="0"/>
      <dgm:spPr/>
    </dgm:pt>
    <dgm:pt modelId="{120DCED0-01FF-429D-8B4B-923E0875F75E}" type="pres">
      <dgm:prSet presAssocID="{928B5CB8-3545-4EE5-8BED-981D3C6157A5}" presName="linNode" presStyleCnt="0"/>
      <dgm:spPr/>
    </dgm:pt>
    <dgm:pt modelId="{B9324B26-5FF5-4FF7-9073-66103CBE8481}" type="pres">
      <dgm:prSet presAssocID="{928B5CB8-3545-4EE5-8BED-981D3C6157A5}" presName="parentText" presStyleLbl="node1" presStyleIdx="3" presStyleCnt="4" custScaleY="130007">
        <dgm:presLayoutVars>
          <dgm:chMax val="1"/>
          <dgm:bulletEnabled val="1"/>
        </dgm:presLayoutVars>
      </dgm:prSet>
      <dgm:spPr/>
    </dgm:pt>
    <dgm:pt modelId="{95E0557D-F0A1-4F38-8083-55DE7503164F}" type="pres">
      <dgm:prSet presAssocID="{928B5CB8-3545-4EE5-8BED-981D3C6157A5}" presName="descendantText" presStyleLbl="alignAccFollowNode1" presStyleIdx="3" presStyleCnt="4" custScaleY="172317" custLinFactNeighborX="-1910" custLinFactNeighborY="5457">
        <dgm:presLayoutVars>
          <dgm:bulletEnabled val="1"/>
        </dgm:presLayoutVars>
      </dgm:prSet>
      <dgm:spPr/>
    </dgm:pt>
  </dgm:ptLst>
  <dgm:cxnLst>
    <dgm:cxn modelId="{12D31707-251C-4C97-930F-DE5287B928C6}" srcId="{0D51337A-31FA-4717-B2BF-9243F96D2B9B}" destId="{42F65B1C-A856-4430-8651-B9AF1CB40D42}" srcOrd="1" destOrd="0" parTransId="{05216961-4A6F-4649-AFE0-87B9F113C3D5}" sibTransId="{B5CAEA6E-51C9-4928-B5D6-A0060A031DE6}"/>
    <dgm:cxn modelId="{56052809-46E4-4445-B520-94004C28BB9D}" srcId="{A7F7584C-6CC5-40A2-9566-2842A5DEA97A}" destId="{9D8DAFB6-C744-4BD6-B757-393BF647EBB6}" srcOrd="0" destOrd="0" parTransId="{17C1C47E-8D1A-404A-B227-B017391CB5F6}" sibTransId="{C9B44773-68B1-427B-B9CA-0AEA186B621E}"/>
    <dgm:cxn modelId="{010BCA09-1AA8-48D5-9E92-D9C9D70F16E1}" srcId="{928B5CB8-3545-4EE5-8BED-981D3C6157A5}" destId="{981A5F8F-788C-4685-A10A-E3E29F6AD33F}" srcOrd="1" destOrd="0" parTransId="{5E7E323A-0836-47B3-822D-AB22DA1D1012}" sibTransId="{B1E8563E-7EE0-4C1A-AEC8-4B5008688213}"/>
    <dgm:cxn modelId="{C6A3A70B-28F0-460A-8933-0A476E3A7E8B}" srcId="{51A6936C-668E-4912-B1B4-BA2D45D3F624}" destId="{59ADB5F9-49E8-43D1-8243-E68F7AA43B97}" srcOrd="1" destOrd="0" parTransId="{EACAD3B4-F7AB-4C4D-8852-410D025184BF}" sibTransId="{13C5509E-444F-4678-8E4C-092288E8B623}"/>
    <dgm:cxn modelId="{7D91BE19-0D8B-45BA-8638-150D0B24D73F}" srcId="{A7F7584C-6CC5-40A2-9566-2842A5DEA97A}" destId="{3A6A8D58-9928-4831-8B55-75AECED00B86}" srcOrd="2" destOrd="0" parTransId="{0041614E-C537-4CA2-81CB-E0A29CDC2452}" sibTransId="{28445E4E-ADF0-4AFB-9F29-98EEB9DEF1EE}"/>
    <dgm:cxn modelId="{D2278029-AF22-4D9D-B444-CCBE60317824}" type="presOf" srcId="{F2E8EE04-302F-4BC4-A1B3-B657C26D830D}" destId="{95E0557D-F0A1-4F38-8083-55DE7503164F}" srcOrd="0" destOrd="4" presId="urn:microsoft.com/office/officeart/2005/8/layout/vList5"/>
    <dgm:cxn modelId="{A581F72A-BD07-41F4-A125-4CACF035A126}" srcId="{A7F7584C-6CC5-40A2-9566-2842A5DEA97A}" destId="{2C5620A3-557B-41A3-8224-3EF4D4ACA7B4}" srcOrd="3" destOrd="0" parTransId="{2CA0283B-6736-47CB-9D12-57CA46AD48AB}" sibTransId="{0F22F843-BA9A-4357-B191-1CFE965B12DE}"/>
    <dgm:cxn modelId="{3B389432-969E-42C0-B9E0-F4C259931CD7}" srcId="{0D51337A-31FA-4717-B2BF-9243F96D2B9B}" destId="{6E893355-2C2E-46C7-879A-10A7E94247B3}" srcOrd="2" destOrd="0" parTransId="{81AC54F2-8E8A-4D9C-8B70-48B0B78DE509}" sibTransId="{75DC6F63-1C5D-4D67-A076-708DF544406E}"/>
    <dgm:cxn modelId="{A38C1039-CB78-4EBF-844F-7A838983E228}" type="presOf" srcId="{A7F7584C-6CC5-40A2-9566-2842A5DEA97A}" destId="{8A3FE5E4-2689-4041-B2C5-C63BC276A3EF}" srcOrd="0" destOrd="0" presId="urn:microsoft.com/office/officeart/2005/8/layout/vList5"/>
    <dgm:cxn modelId="{764A7F40-FC93-4B5E-82E4-B29F920B2D30}" srcId="{928B5CB8-3545-4EE5-8BED-981D3C6157A5}" destId="{95A524E6-8A71-49A1-AF74-29696A02028A}" srcOrd="0" destOrd="0" parTransId="{52C86CAF-440B-4BB7-BD46-805908EC2D17}" sibTransId="{EE0C23C2-8A0C-497A-A914-ED60FDCA930F}"/>
    <dgm:cxn modelId="{78B49E60-8BBC-4710-8EF8-451ADBC519D0}" type="presOf" srcId="{F9D5EDA8-17CD-40C4-8708-A7E12A05FB4C}" destId="{A66EBD3D-E7C5-421C-B8B5-728648057DDC}" srcOrd="0" destOrd="2" presId="urn:microsoft.com/office/officeart/2005/8/layout/vList5"/>
    <dgm:cxn modelId="{485E7445-46D5-4AE2-A9B2-8E41A3277551}" srcId="{51A6936C-668E-4912-B1B4-BA2D45D3F624}" destId="{3F2E93CE-025D-4046-A966-1E994103EA3C}" srcOrd="3" destOrd="0" parTransId="{8F9B595D-74B5-410B-95A2-18D30ADCA105}" sibTransId="{7C237E38-572D-42E3-AC18-7B14326822B3}"/>
    <dgm:cxn modelId="{1D59D94A-4BF7-417E-B49B-225C005839A9}" srcId="{51A6936C-668E-4912-B1B4-BA2D45D3F624}" destId="{2A9B6C90-9B70-4ED8-9084-8651413BB905}" srcOrd="0" destOrd="0" parTransId="{47C005B7-F5AA-4111-A87D-782B117A0259}" sibTransId="{54109FB3-0563-4B2C-BFF0-181E047427F8}"/>
    <dgm:cxn modelId="{6DF17F4D-4120-4DE8-8738-503F2519CD40}" type="presOf" srcId="{9D8DAFB6-C744-4BD6-B757-393BF647EBB6}" destId="{329ECF1A-78BE-41CB-B252-8011825B67CD}" srcOrd="0" destOrd="0" presId="urn:microsoft.com/office/officeart/2005/8/layout/vList5"/>
    <dgm:cxn modelId="{D51B6075-27E4-4292-9F89-0CC50DF21ED9}" type="presOf" srcId="{51A6936C-668E-4912-B1B4-BA2D45D3F624}" destId="{1C763A21-352A-41D1-A2E2-E305DABA275D}" srcOrd="0" destOrd="0" presId="urn:microsoft.com/office/officeart/2005/8/layout/vList5"/>
    <dgm:cxn modelId="{9E6BB655-7FE4-4F8D-B1D2-F885E60B8754}" srcId="{81269538-BFC5-48BB-BEA1-D7AF1F385FD5}" destId="{0D51337A-31FA-4717-B2BF-9243F96D2B9B}" srcOrd="0" destOrd="0" parTransId="{A9294D65-F371-46C8-A624-E557E9DF1A30}" sibTransId="{6799645E-F42F-43D8-B2EA-A1377D84D0B3}"/>
    <dgm:cxn modelId="{085D3777-7996-4375-B5FB-BFD96D1BF9E4}" srcId="{81269538-BFC5-48BB-BEA1-D7AF1F385FD5}" destId="{928B5CB8-3545-4EE5-8BED-981D3C6157A5}" srcOrd="3" destOrd="0" parTransId="{8452F8D0-82FD-4609-B6BD-446E31563D8A}" sibTransId="{8EF545BA-8D8A-4813-A428-2F18D76E61FA}"/>
    <dgm:cxn modelId="{7AEC2378-4037-4289-BEF0-C06EB643A2F7}" type="presOf" srcId="{6F511A65-6D88-4BB6-8F97-0F78E3C984CE}" destId="{95E0557D-F0A1-4F38-8083-55DE7503164F}" srcOrd="0" destOrd="2" presId="urn:microsoft.com/office/officeart/2005/8/layout/vList5"/>
    <dgm:cxn modelId="{C65EFE7A-5430-4917-89D2-D70BAF0289E3}" type="presOf" srcId="{2A9B6C90-9B70-4ED8-9084-8651413BB905}" destId="{A66EBD3D-E7C5-421C-B8B5-728648057DDC}" srcOrd="0" destOrd="0" presId="urn:microsoft.com/office/officeart/2005/8/layout/vList5"/>
    <dgm:cxn modelId="{A316347C-9D1A-43C6-BE2B-DC184440E1C9}" srcId="{0D51337A-31FA-4717-B2BF-9243F96D2B9B}" destId="{E40970FA-9468-4353-8343-FE5E2BEBB8B0}" srcOrd="0" destOrd="0" parTransId="{85FA6A33-9FA9-4134-A6A3-A5D4748A1779}" sibTransId="{04FF68DF-CF36-4D12-9ECE-A3519B0AC88A}"/>
    <dgm:cxn modelId="{301CC37D-A893-41BA-AEE0-DC0D4969D45D}" type="presOf" srcId="{981A5F8F-788C-4685-A10A-E3E29F6AD33F}" destId="{95E0557D-F0A1-4F38-8083-55DE7503164F}" srcOrd="0" destOrd="1" presId="urn:microsoft.com/office/officeart/2005/8/layout/vList5"/>
    <dgm:cxn modelId="{FC190783-5098-45C4-A901-ADD30AD2ED4C}" type="presOf" srcId="{35E7F70E-8BF2-4AB2-9433-C0A7E5D4DBD2}" destId="{329ECF1A-78BE-41CB-B252-8011825B67CD}" srcOrd="0" destOrd="1" presId="urn:microsoft.com/office/officeart/2005/8/layout/vList5"/>
    <dgm:cxn modelId="{37FCAC83-60AA-423C-88A9-0F1362A2FAC3}" srcId="{A7F7584C-6CC5-40A2-9566-2842A5DEA97A}" destId="{35E7F70E-8BF2-4AB2-9433-C0A7E5D4DBD2}" srcOrd="1" destOrd="0" parTransId="{323DED6D-1D73-4EFF-99F1-6F48CEAC3071}" sibTransId="{E80362FD-95E2-4005-B4F4-4728D3FBFB3D}"/>
    <dgm:cxn modelId="{53988784-A0E1-4D82-B36B-740DE83EB0C9}" type="presOf" srcId="{81269538-BFC5-48BB-BEA1-D7AF1F385FD5}" destId="{99FD7F24-5BB9-46E8-BB7C-4B477B73B815}" srcOrd="0" destOrd="0" presId="urn:microsoft.com/office/officeart/2005/8/layout/vList5"/>
    <dgm:cxn modelId="{DAC63D8D-25BE-48E0-9EFA-9B63077B1FBA}" type="presOf" srcId="{42F65B1C-A856-4430-8651-B9AF1CB40D42}" destId="{6FB9694A-6C63-4B23-90F6-4F208C00D399}" srcOrd="0" destOrd="1" presId="urn:microsoft.com/office/officeart/2005/8/layout/vList5"/>
    <dgm:cxn modelId="{F384468E-9E25-4ED3-A627-26272CE6083E}" srcId="{928B5CB8-3545-4EE5-8BED-981D3C6157A5}" destId="{BC85EB4F-A5E6-4877-8D95-DF636B2C80AE}" srcOrd="3" destOrd="0" parTransId="{C2B82387-56BE-4758-9BAD-D3419E77A6DF}" sibTransId="{42591874-B91F-40AE-A4DE-7407416DCF33}"/>
    <dgm:cxn modelId="{19D67092-C891-49BF-B7B7-6913D18A32F8}" type="presOf" srcId="{3A6A8D58-9928-4831-8B55-75AECED00B86}" destId="{329ECF1A-78BE-41CB-B252-8011825B67CD}" srcOrd="0" destOrd="2" presId="urn:microsoft.com/office/officeart/2005/8/layout/vList5"/>
    <dgm:cxn modelId="{E6513193-02A1-4FC2-BE15-AEA68FBC6455}" srcId="{51A6936C-668E-4912-B1B4-BA2D45D3F624}" destId="{F9D5EDA8-17CD-40C4-8708-A7E12A05FB4C}" srcOrd="2" destOrd="0" parTransId="{A6A64AE5-23EA-4960-A015-DFBE830D1F88}" sibTransId="{88972241-6F9F-4E10-9A2A-D91701377DA4}"/>
    <dgm:cxn modelId="{993E0796-DCBD-4EB2-9BAB-4437E125DA45}" type="presOf" srcId="{E40970FA-9468-4353-8343-FE5E2BEBB8B0}" destId="{6FB9694A-6C63-4B23-90F6-4F208C00D399}" srcOrd="0" destOrd="0" presId="urn:microsoft.com/office/officeart/2005/8/layout/vList5"/>
    <dgm:cxn modelId="{48DBCF96-3D6A-4E11-ACA7-1A03E2B552C0}" srcId="{51A6936C-668E-4912-B1B4-BA2D45D3F624}" destId="{D47C3FEE-A816-40DA-8720-8C49196AA482}" srcOrd="4" destOrd="0" parTransId="{15798DB8-44F5-4CD2-9D1F-4498E482893B}" sibTransId="{1D7F3FF0-31BB-4C11-9218-C8426A2DEEB3}"/>
    <dgm:cxn modelId="{5E959B97-26F5-4DA8-89E2-FB0296B78F39}" type="presOf" srcId="{D47C3FEE-A816-40DA-8720-8C49196AA482}" destId="{A66EBD3D-E7C5-421C-B8B5-728648057DDC}" srcOrd="0" destOrd="4" presId="urn:microsoft.com/office/officeart/2005/8/layout/vList5"/>
    <dgm:cxn modelId="{36FAF1AD-9A49-46E8-9DEA-B7A402DF3AFF}" type="presOf" srcId="{2C5620A3-557B-41A3-8224-3EF4D4ACA7B4}" destId="{329ECF1A-78BE-41CB-B252-8011825B67CD}" srcOrd="0" destOrd="3" presId="urn:microsoft.com/office/officeart/2005/8/layout/vList5"/>
    <dgm:cxn modelId="{6EDBA5AE-B240-4D07-856C-61C8A9213361}" type="presOf" srcId="{6E893355-2C2E-46C7-879A-10A7E94247B3}" destId="{6FB9694A-6C63-4B23-90F6-4F208C00D399}" srcOrd="0" destOrd="2" presId="urn:microsoft.com/office/officeart/2005/8/layout/vList5"/>
    <dgm:cxn modelId="{000FE2BB-9FE6-4965-ADF5-E3E85B644286}" srcId="{81269538-BFC5-48BB-BEA1-D7AF1F385FD5}" destId="{51A6936C-668E-4912-B1B4-BA2D45D3F624}" srcOrd="2" destOrd="0" parTransId="{8F7D40F1-9723-47F5-BFD2-340696378D49}" sibTransId="{E68031D9-E3F9-439E-86FC-2A0A3A3988D0}"/>
    <dgm:cxn modelId="{F68422C1-CD34-4DED-AA4B-85EFFF4FE933}" srcId="{81269538-BFC5-48BB-BEA1-D7AF1F385FD5}" destId="{A7F7584C-6CC5-40A2-9566-2842A5DEA97A}" srcOrd="1" destOrd="0" parTransId="{581272CD-5908-4C17-8E9B-8BF6DCE43C3E}" sibTransId="{C41ED6A4-512C-48AB-901D-671B73446005}"/>
    <dgm:cxn modelId="{02B1C3C3-F2D2-4C80-8962-E0C9B39A6EF4}" type="presOf" srcId="{0D51337A-31FA-4717-B2BF-9243F96D2B9B}" destId="{3230722F-B757-4673-BD2F-9D4BAB5CEE8D}" srcOrd="0" destOrd="0" presId="urn:microsoft.com/office/officeart/2005/8/layout/vList5"/>
    <dgm:cxn modelId="{440A46CD-7ED9-4B9F-889C-918BB774887A}" srcId="{928B5CB8-3545-4EE5-8BED-981D3C6157A5}" destId="{6F511A65-6D88-4BB6-8F97-0F78E3C984CE}" srcOrd="2" destOrd="0" parTransId="{502C4C6C-DED1-40FA-BC40-05DF520D220D}" sibTransId="{B87E0558-417C-4E7A-9267-3C70D911325F}"/>
    <dgm:cxn modelId="{697D12CE-2B61-4531-A61D-C4199BF7D864}" type="presOf" srcId="{3F2E93CE-025D-4046-A966-1E994103EA3C}" destId="{A66EBD3D-E7C5-421C-B8B5-728648057DDC}" srcOrd="0" destOrd="3" presId="urn:microsoft.com/office/officeart/2005/8/layout/vList5"/>
    <dgm:cxn modelId="{67E2C4DA-FD2C-4CBE-BF74-D560FB3F21F9}" type="presOf" srcId="{BC85EB4F-A5E6-4877-8D95-DF636B2C80AE}" destId="{95E0557D-F0A1-4F38-8083-55DE7503164F}" srcOrd="0" destOrd="3" presId="urn:microsoft.com/office/officeart/2005/8/layout/vList5"/>
    <dgm:cxn modelId="{9BFF77DD-DD28-415D-BEE4-135981B12D92}" srcId="{928B5CB8-3545-4EE5-8BED-981D3C6157A5}" destId="{F2E8EE04-302F-4BC4-A1B3-B657C26D830D}" srcOrd="4" destOrd="0" parTransId="{60B7A8FB-7E9D-44EE-B6BE-D97C0115C840}" sibTransId="{ED970E3B-4B13-4E57-AFE2-0767DB786AC2}"/>
    <dgm:cxn modelId="{A44DF6E5-2150-478D-AAB9-24BC6742BCEE}" type="presOf" srcId="{928B5CB8-3545-4EE5-8BED-981D3C6157A5}" destId="{B9324B26-5FF5-4FF7-9073-66103CBE8481}" srcOrd="0" destOrd="0" presId="urn:microsoft.com/office/officeart/2005/8/layout/vList5"/>
    <dgm:cxn modelId="{66EBA0EC-F77C-4ABE-8815-8C8F4F6ACAB5}" type="presOf" srcId="{95A524E6-8A71-49A1-AF74-29696A02028A}" destId="{95E0557D-F0A1-4F38-8083-55DE7503164F}" srcOrd="0" destOrd="0" presId="urn:microsoft.com/office/officeart/2005/8/layout/vList5"/>
    <dgm:cxn modelId="{4AB0F1FC-1E9A-4E18-83B6-F652EA673599}" type="presOf" srcId="{59ADB5F9-49E8-43D1-8243-E68F7AA43B97}" destId="{A66EBD3D-E7C5-421C-B8B5-728648057DDC}" srcOrd="0" destOrd="1" presId="urn:microsoft.com/office/officeart/2005/8/layout/vList5"/>
    <dgm:cxn modelId="{45435F90-22A5-4C03-B101-FD4577E8A794}" type="presParOf" srcId="{99FD7F24-5BB9-46E8-BB7C-4B477B73B815}" destId="{BBAB8945-0B00-4547-92CF-AE59FDD0EF39}" srcOrd="0" destOrd="0" presId="urn:microsoft.com/office/officeart/2005/8/layout/vList5"/>
    <dgm:cxn modelId="{B399DCC2-FF40-4D75-A2A7-A495D4AF2387}" type="presParOf" srcId="{BBAB8945-0B00-4547-92CF-AE59FDD0EF39}" destId="{3230722F-B757-4673-BD2F-9D4BAB5CEE8D}" srcOrd="0" destOrd="0" presId="urn:microsoft.com/office/officeart/2005/8/layout/vList5"/>
    <dgm:cxn modelId="{4A0749A4-83B7-4DF9-BA0E-5506B76F10A1}" type="presParOf" srcId="{BBAB8945-0B00-4547-92CF-AE59FDD0EF39}" destId="{6FB9694A-6C63-4B23-90F6-4F208C00D399}" srcOrd="1" destOrd="0" presId="urn:microsoft.com/office/officeart/2005/8/layout/vList5"/>
    <dgm:cxn modelId="{26C2F444-58E5-4B3C-A169-EBC64ABE0EE9}" type="presParOf" srcId="{99FD7F24-5BB9-46E8-BB7C-4B477B73B815}" destId="{3E4AEBB9-D07D-412D-A9F3-5F50CE85FF20}" srcOrd="1" destOrd="0" presId="urn:microsoft.com/office/officeart/2005/8/layout/vList5"/>
    <dgm:cxn modelId="{FB2D3183-70C6-44DD-875A-CC09A2C89FEB}" type="presParOf" srcId="{99FD7F24-5BB9-46E8-BB7C-4B477B73B815}" destId="{C60E4332-AB2E-4201-AF29-E3D9D2CE99DD}" srcOrd="2" destOrd="0" presId="urn:microsoft.com/office/officeart/2005/8/layout/vList5"/>
    <dgm:cxn modelId="{B9D84324-BE5B-4514-8201-6B25BE814C19}" type="presParOf" srcId="{C60E4332-AB2E-4201-AF29-E3D9D2CE99DD}" destId="{8A3FE5E4-2689-4041-B2C5-C63BC276A3EF}" srcOrd="0" destOrd="0" presId="urn:microsoft.com/office/officeart/2005/8/layout/vList5"/>
    <dgm:cxn modelId="{62F196CC-DD4E-41F1-95F6-0E80E18CA40A}" type="presParOf" srcId="{C60E4332-AB2E-4201-AF29-E3D9D2CE99DD}" destId="{329ECF1A-78BE-41CB-B252-8011825B67CD}" srcOrd="1" destOrd="0" presId="urn:microsoft.com/office/officeart/2005/8/layout/vList5"/>
    <dgm:cxn modelId="{902C8576-A8E1-4C1E-B647-4F0EFC878EDE}" type="presParOf" srcId="{99FD7F24-5BB9-46E8-BB7C-4B477B73B815}" destId="{CF97419B-1653-4404-8A25-A4EB2811914A}" srcOrd="3" destOrd="0" presId="urn:microsoft.com/office/officeart/2005/8/layout/vList5"/>
    <dgm:cxn modelId="{C0AE58B2-3BCF-4A17-9962-82AF5DB00A66}" type="presParOf" srcId="{99FD7F24-5BB9-46E8-BB7C-4B477B73B815}" destId="{74B4E996-D144-43FA-9C7B-5183D295C315}" srcOrd="4" destOrd="0" presId="urn:microsoft.com/office/officeart/2005/8/layout/vList5"/>
    <dgm:cxn modelId="{CC23B1CA-2592-479D-988C-BB870D7E9EC9}" type="presParOf" srcId="{74B4E996-D144-43FA-9C7B-5183D295C315}" destId="{1C763A21-352A-41D1-A2E2-E305DABA275D}" srcOrd="0" destOrd="0" presId="urn:microsoft.com/office/officeart/2005/8/layout/vList5"/>
    <dgm:cxn modelId="{477107E6-023C-4B3F-96EF-D2D5DA516C5C}" type="presParOf" srcId="{74B4E996-D144-43FA-9C7B-5183D295C315}" destId="{A66EBD3D-E7C5-421C-B8B5-728648057DDC}" srcOrd="1" destOrd="0" presId="urn:microsoft.com/office/officeart/2005/8/layout/vList5"/>
    <dgm:cxn modelId="{933347A6-BCAF-495A-96A7-208A97A1751A}" type="presParOf" srcId="{99FD7F24-5BB9-46E8-BB7C-4B477B73B815}" destId="{4D3735EA-64D5-44A4-9D60-787BDDA83D1A}" srcOrd="5" destOrd="0" presId="urn:microsoft.com/office/officeart/2005/8/layout/vList5"/>
    <dgm:cxn modelId="{677D4939-AE22-4645-A75D-BD07DA38E78F}" type="presParOf" srcId="{99FD7F24-5BB9-46E8-BB7C-4B477B73B815}" destId="{120DCED0-01FF-429D-8B4B-923E0875F75E}" srcOrd="6" destOrd="0" presId="urn:microsoft.com/office/officeart/2005/8/layout/vList5"/>
    <dgm:cxn modelId="{AF6385C2-1319-4602-9D19-9A89E6EBF57F}" type="presParOf" srcId="{120DCED0-01FF-429D-8B4B-923E0875F75E}" destId="{B9324B26-5FF5-4FF7-9073-66103CBE8481}" srcOrd="0" destOrd="0" presId="urn:microsoft.com/office/officeart/2005/8/layout/vList5"/>
    <dgm:cxn modelId="{16466152-551A-417E-9EB3-4C0FC3867902}" type="presParOf" srcId="{120DCED0-01FF-429D-8B4B-923E0875F75E}" destId="{95E0557D-F0A1-4F38-8083-55DE7503164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9694A-6C63-4B23-90F6-4F208C00D399}">
      <dsp:nvSpPr>
        <dsp:cNvPr id="0" name=""/>
        <dsp:cNvSpPr/>
      </dsp:nvSpPr>
      <dsp:spPr>
        <a:xfrm rot="5400000">
          <a:off x="6424068" y="-2778284"/>
          <a:ext cx="624022" cy="63398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ahoma" panose="020B0604030504040204" pitchFamily="34" charset="0"/>
              <a:ea typeface="Tahoma" panose="020B0604030504040204" pitchFamily="34" charset="0"/>
              <a:cs typeface="Tahoma" panose="020B0604030504040204" pitchFamily="34" charset="0"/>
            </a:rPr>
            <a:t>Blocking the door </a:t>
          </a:r>
        </a:p>
      </dsp:txBody>
      <dsp:txXfrm rot="-5400000">
        <a:off x="3566159" y="110087"/>
        <a:ext cx="6309378" cy="563098"/>
      </dsp:txXfrm>
    </dsp:sp>
    <dsp:sp modelId="{3230722F-B757-4673-BD2F-9D4BAB5CEE8D}">
      <dsp:nvSpPr>
        <dsp:cNvPr id="0" name=""/>
        <dsp:cNvSpPr/>
      </dsp:nvSpPr>
      <dsp:spPr>
        <a:xfrm>
          <a:off x="0" y="1621"/>
          <a:ext cx="3566160" cy="7800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Tahoma" panose="020B0604030504040204" pitchFamily="34" charset="0"/>
              <a:ea typeface="Tahoma" panose="020B0604030504040204" pitchFamily="34" charset="0"/>
              <a:cs typeface="Tahoma" panose="020B0604030504040204" pitchFamily="34" charset="0"/>
            </a:rPr>
            <a:t>What is the problem?</a:t>
          </a:r>
        </a:p>
      </dsp:txBody>
      <dsp:txXfrm>
        <a:off x="38078" y="39699"/>
        <a:ext cx="3490004" cy="703872"/>
      </dsp:txXfrm>
    </dsp:sp>
    <dsp:sp modelId="{329ECF1A-78BE-41CB-B252-8011825B67CD}">
      <dsp:nvSpPr>
        <dsp:cNvPr id="0" name=""/>
        <dsp:cNvSpPr/>
      </dsp:nvSpPr>
      <dsp:spPr>
        <a:xfrm rot="5400000">
          <a:off x="6424068" y="-1959254"/>
          <a:ext cx="624022" cy="63398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ahoma" panose="020B0604030504040204" pitchFamily="34" charset="0"/>
              <a:ea typeface="Tahoma" panose="020B0604030504040204" pitchFamily="34" charset="0"/>
              <a:cs typeface="Tahoma" panose="020B0604030504040204" pitchFamily="34" charset="0"/>
            </a:rPr>
            <a:t>The person becoming distress </a:t>
          </a:r>
        </a:p>
      </dsp:txBody>
      <dsp:txXfrm rot="-5400000">
        <a:off x="3566159" y="929117"/>
        <a:ext cx="6309378" cy="563098"/>
      </dsp:txXfrm>
    </dsp:sp>
    <dsp:sp modelId="{8A3FE5E4-2689-4041-B2C5-C63BC276A3EF}">
      <dsp:nvSpPr>
        <dsp:cNvPr id="0" name=""/>
        <dsp:cNvSpPr/>
      </dsp:nvSpPr>
      <dsp:spPr>
        <a:xfrm>
          <a:off x="0" y="820651"/>
          <a:ext cx="3566160" cy="7800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Tahoma" panose="020B0604030504040204" pitchFamily="34" charset="0"/>
              <a:ea typeface="Tahoma" panose="020B0604030504040204" pitchFamily="34" charset="0"/>
              <a:cs typeface="Tahoma" panose="020B0604030504040204" pitchFamily="34" charset="0"/>
            </a:rPr>
            <a:t>Who has this problem?</a:t>
          </a:r>
        </a:p>
      </dsp:txBody>
      <dsp:txXfrm>
        <a:off x="38078" y="858729"/>
        <a:ext cx="3490004" cy="703872"/>
      </dsp:txXfrm>
    </dsp:sp>
    <dsp:sp modelId="{A66EBD3D-E7C5-421C-B8B5-728648057DDC}">
      <dsp:nvSpPr>
        <dsp:cNvPr id="0" name=""/>
        <dsp:cNvSpPr/>
      </dsp:nvSpPr>
      <dsp:spPr>
        <a:xfrm rot="5400000">
          <a:off x="6424068" y="-1140225"/>
          <a:ext cx="624022" cy="63398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ahoma" panose="020B0604030504040204" pitchFamily="34" charset="0"/>
              <a:ea typeface="Tahoma" panose="020B0604030504040204" pitchFamily="34" charset="0"/>
              <a:cs typeface="Tahoma" panose="020B0604030504040204" pitchFamily="34" charset="0"/>
            </a:rPr>
            <a:t>Restrictive Practices??</a:t>
          </a:r>
        </a:p>
      </dsp:txBody>
      <dsp:txXfrm rot="-5400000">
        <a:off x="3566159" y="1748146"/>
        <a:ext cx="6309378" cy="563098"/>
      </dsp:txXfrm>
    </dsp:sp>
    <dsp:sp modelId="{1C763A21-352A-41D1-A2E2-E305DABA275D}">
      <dsp:nvSpPr>
        <dsp:cNvPr id="0" name=""/>
        <dsp:cNvSpPr/>
      </dsp:nvSpPr>
      <dsp:spPr>
        <a:xfrm>
          <a:off x="0" y="1639680"/>
          <a:ext cx="3566160" cy="7800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Tahoma" panose="020B0604030504040204" pitchFamily="34" charset="0"/>
              <a:ea typeface="Tahoma" panose="020B0604030504040204" pitchFamily="34" charset="0"/>
              <a:cs typeface="Tahoma" panose="020B0604030504040204" pitchFamily="34" charset="0"/>
            </a:rPr>
            <a:t>Why should this problem be solved?</a:t>
          </a:r>
        </a:p>
      </dsp:txBody>
      <dsp:txXfrm>
        <a:off x="38078" y="1677758"/>
        <a:ext cx="3490004" cy="703872"/>
      </dsp:txXfrm>
    </dsp:sp>
    <dsp:sp modelId="{95E0557D-F0A1-4F38-8083-55DE7503164F}">
      <dsp:nvSpPr>
        <dsp:cNvPr id="0" name=""/>
        <dsp:cNvSpPr/>
      </dsp:nvSpPr>
      <dsp:spPr>
        <a:xfrm rot="5400000">
          <a:off x="6424068" y="-321195"/>
          <a:ext cx="624022" cy="63398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ahoma" panose="020B0604030504040204" pitchFamily="34" charset="0"/>
              <a:ea typeface="Tahoma" panose="020B0604030504040204" pitchFamily="34" charset="0"/>
              <a:cs typeface="Tahoma" panose="020B0604030504040204" pitchFamily="34" charset="0"/>
            </a:rPr>
            <a:t>Least harm </a:t>
          </a:r>
        </a:p>
      </dsp:txBody>
      <dsp:txXfrm rot="-5400000">
        <a:off x="3566159" y="2567176"/>
        <a:ext cx="6309378" cy="563098"/>
      </dsp:txXfrm>
    </dsp:sp>
    <dsp:sp modelId="{B9324B26-5FF5-4FF7-9073-66103CBE8481}">
      <dsp:nvSpPr>
        <dsp:cNvPr id="0" name=""/>
        <dsp:cNvSpPr/>
      </dsp:nvSpPr>
      <dsp:spPr>
        <a:xfrm>
          <a:off x="0" y="2458710"/>
          <a:ext cx="3566160" cy="7800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Tahoma" panose="020B0604030504040204" pitchFamily="34" charset="0"/>
              <a:ea typeface="Tahoma" panose="020B0604030504040204" pitchFamily="34" charset="0"/>
              <a:cs typeface="Tahoma" panose="020B0604030504040204" pitchFamily="34" charset="0"/>
            </a:rPr>
            <a:t>How will I know this problem has been solved?</a:t>
          </a:r>
        </a:p>
      </dsp:txBody>
      <dsp:txXfrm>
        <a:off x="38078" y="2496788"/>
        <a:ext cx="3490004" cy="703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9694A-6C63-4B23-90F6-4F208C00D399}">
      <dsp:nvSpPr>
        <dsp:cNvPr id="0" name=""/>
        <dsp:cNvSpPr/>
      </dsp:nvSpPr>
      <dsp:spPr>
        <a:xfrm rot="5400000">
          <a:off x="6424068" y="-2778284"/>
          <a:ext cx="624022" cy="63398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ahoma" panose="020B0604030504040204" pitchFamily="34" charset="0"/>
              <a:ea typeface="Tahoma" panose="020B0604030504040204" pitchFamily="34" charset="0"/>
              <a:cs typeface="Tahoma" panose="020B0604030504040204" pitchFamily="34" charset="0"/>
            </a:rPr>
            <a:t>Student not allowed to attend </a:t>
          </a:r>
        </a:p>
      </dsp:txBody>
      <dsp:txXfrm rot="-5400000">
        <a:off x="3566159" y="110087"/>
        <a:ext cx="6309378" cy="563098"/>
      </dsp:txXfrm>
    </dsp:sp>
    <dsp:sp modelId="{3230722F-B757-4673-BD2F-9D4BAB5CEE8D}">
      <dsp:nvSpPr>
        <dsp:cNvPr id="0" name=""/>
        <dsp:cNvSpPr/>
      </dsp:nvSpPr>
      <dsp:spPr>
        <a:xfrm>
          <a:off x="0" y="1621"/>
          <a:ext cx="3566160" cy="7800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Tahoma" panose="020B0604030504040204" pitchFamily="34" charset="0"/>
              <a:ea typeface="Tahoma" panose="020B0604030504040204" pitchFamily="34" charset="0"/>
              <a:cs typeface="Tahoma" panose="020B0604030504040204" pitchFamily="34" charset="0"/>
            </a:rPr>
            <a:t>What is the problem?</a:t>
          </a:r>
        </a:p>
      </dsp:txBody>
      <dsp:txXfrm>
        <a:off x="38078" y="39699"/>
        <a:ext cx="3490004" cy="703872"/>
      </dsp:txXfrm>
    </dsp:sp>
    <dsp:sp modelId="{329ECF1A-78BE-41CB-B252-8011825B67CD}">
      <dsp:nvSpPr>
        <dsp:cNvPr id="0" name=""/>
        <dsp:cNvSpPr/>
      </dsp:nvSpPr>
      <dsp:spPr>
        <a:xfrm rot="5400000">
          <a:off x="6424068" y="-1959254"/>
          <a:ext cx="624022" cy="63398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ahoma" panose="020B0604030504040204" pitchFamily="34" charset="0"/>
              <a:ea typeface="Tahoma" panose="020B0604030504040204" pitchFamily="34" charset="0"/>
              <a:cs typeface="Tahoma" panose="020B0604030504040204" pitchFamily="34" charset="0"/>
            </a:rPr>
            <a:t>The person not allowed to go </a:t>
          </a:r>
        </a:p>
      </dsp:txBody>
      <dsp:txXfrm rot="-5400000">
        <a:off x="3566159" y="929117"/>
        <a:ext cx="6309378" cy="563098"/>
      </dsp:txXfrm>
    </dsp:sp>
    <dsp:sp modelId="{8A3FE5E4-2689-4041-B2C5-C63BC276A3EF}">
      <dsp:nvSpPr>
        <dsp:cNvPr id="0" name=""/>
        <dsp:cNvSpPr/>
      </dsp:nvSpPr>
      <dsp:spPr>
        <a:xfrm>
          <a:off x="0" y="820651"/>
          <a:ext cx="3566160" cy="7800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Tahoma" panose="020B0604030504040204" pitchFamily="34" charset="0"/>
              <a:ea typeface="Tahoma" panose="020B0604030504040204" pitchFamily="34" charset="0"/>
              <a:cs typeface="Tahoma" panose="020B0604030504040204" pitchFamily="34" charset="0"/>
            </a:rPr>
            <a:t>Who has this problem?</a:t>
          </a:r>
        </a:p>
      </dsp:txBody>
      <dsp:txXfrm>
        <a:off x="38078" y="858729"/>
        <a:ext cx="3490004" cy="703872"/>
      </dsp:txXfrm>
    </dsp:sp>
    <dsp:sp modelId="{A66EBD3D-E7C5-421C-B8B5-728648057DDC}">
      <dsp:nvSpPr>
        <dsp:cNvPr id="0" name=""/>
        <dsp:cNvSpPr/>
      </dsp:nvSpPr>
      <dsp:spPr>
        <a:xfrm rot="5400000">
          <a:off x="6424068" y="-1140225"/>
          <a:ext cx="624022" cy="63398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ahoma" panose="020B0604030504040204" pitchFamily="34" charset="0"/>
              <a:ea typeface="Tahoma" panose="020B0604030504040204" pitchFamily="34" charset="0"/>
              <a:cs typeface="Tahoma" panose="020B0604030504040204" pitchFamily="34" charset="0"/>
            </a:rPr>
            <a:t>Restrictive Practices??</a:t>
          </a:r>
        </a:p>
      </dsp:txBody>
      <dsp:txXfrm rot="-5400000">
        <a:off x="3566159" y="1748146"/>
        <a:ext cx="6309378" cy="563098"/>
      </dsp:txXfrm>
    </dsp:sp>
    <dsp:sp modelId="{1C763A21-352A-41D1-A2E2-E305DABA275D}">
      <dsp:nvSpPr>
        <dsp:cNvPr id="0" name=""/>
        <dsp:cNvSpPr/>
      </dsp:nvSpPr>
      <dsp:spPr>
        <a:xfrm>
          <a:off x="0" y="1639680"/>
          <a:ext cx="3566160" cy="7800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Tahoma" panose="020B0604030504040204" pitchFamily="34" charset="0"/>
              <a:ea typeface="Tahoma" panose="020B0604030504040204" pitchFamily="34" charset="0"/>
              <a:cs typeface="Tahoma" panose="020B0604030504040204" pitchFamily="34" charset="0"/>
            </a:rPr>
            <a:t>Why should this problem be solved?</a:t>
          </a:r>
        </a:p>
      </dsp:txBody>
      <dsp:txXfrm>
        <a:off x="38078" y="1677758"/>
        <a:ext cx="3490004" cy="703872"/>
      </dsp:txXfrm>
    </dsp:sp>
    <dsp:sp modelId="{95E0557D-F0A1-4F38-8083-55DE7503164F}">
      <dsp:nvSpPr>
        <dsp:cNvPr id="0" name=""/>
        <dsp:cNvSpPr/>
      </dsp:nvSpPr>
      <dsp:spPr>
        <a:xfrm rot="5400000">
          <a:off x="6424068" y="-321195"/>
          <a:ext cx="624022" cy="63398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ahoma" panose="020B0604030504040204" pitchFamily="34" charset="0"/>
              <a:ea typeface="Tahoma" panose="020B0604030504040204" pitchFamily="34" charset="0"/>
              <a:cs typeface="Tahoma" panose="020B0604030504040204" pitchFamily="34" charset="0"/>
            </a:rPr>
            <a:t>Last Resort ?? </a:t>
          </a:r>
        </a:p>
      </dsp:txBody>
      <dsp:txXfrm rot="-5400000">
        <a:off x="3566159" y="2567176"/>
        <a:ext cx="6309378" cy="563098"/>
      </dsp:txXfrm>
    </dsp:sp>
    <dsp:sp modelId="{B9324B26-5FF5-4FF7-9073-66103CBE8481}">
      <dsp:nvSpPr>
        <dsp:cNvPr id="0" name=""/>
        <dsp:cNvSpPr/>
      </dsp:nvSpPr>
      <dsp:spPr>
        <a:xfrm>
          <a:off x="0" y="2458710"/>
          <a:ext cx="3566160" cy="7800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Tahoma" panose="020B0604030504040204" pitchFamily="34" charset="0"/>
              <a:ea typeface="Tahoma" panose="020B0604030504040204" pitchFamily="34" charset="0"/>
              <a:cs typeface="Tahoma" panose="020B0604030504040204" pitchFamily="34" charset="0"/>
            </a:rPr>
            <a:t>How will I know this problem has been solved?</a:t>
          </a:r>
        </a:p>
      </dsp:txBody>
      <dsp:txXfrm>
        <a:off x="38078" y="2496788"/>
        <a:ext cx="3490004" cy="703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9694A-6C63-4B23-90F6-4F208C00D399}">
      <dsp:nvSpPr>
        <dsp:cNvPr id="0" name=""/>
        <dsp:cNvSpPr/>
      </dsp:nvSpPr>
      <dsp:spPr>
        <a:xfrm rot="5400000">
          <a:off x="6424068" y="-2778284"/>
          <a:ext cx="624022" cy="63398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ahoma" panose="020B0604030504040204" pitchFamily="34" charset="0"/>
              <a:ea typeface="Tahoma" panose="020B0604030504040204" pitchFamily="34" charset="0"/>
              <a:cs typeface="Tahoma" panose="020B0604030504040204" pitchFamily="34" charset="0"/>
            </a:rPr>
            <a:t>Student being restrained </a:t>
          </a:r>
        </a:p>
      </dsp:txBody>
      <dsp:txXfrm rot="-5400000">
        <a:off x="3566159" y="110087"/>
        <a:ext cx="6309378" cy="563098"/>
      </dsp:txXfrm>
    </dsp:sp>
    <dsp:sp modelId="{3230722F-B757-4673-BD2F-9D4BAB5CEE8D}">
      <dsp:nvSpPr>
        <dsp:cNvPr id="0" name=""/>
        <dsp:cNvSpPr/>
      </dsp:nvSpPr>
      <dsp:spPr>
        <a:xfrm>
          <a:off x="0" y="1621"/>
          <a:ext cx="3566160" cy="7800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Tahoma" panose="020B0604030504040204" pitchFamily="34" charset="0"/>
              <a:ea typeface="Tahoma" panose="020B0604030504040204" pitchFamily="34" charset="0"/>
              <a:cs typeface="Tahoma" panose="020B0604030504040204" pitchFamily="34" charset="0"/>
            </a:rPr>
            <a:t>What is the problem?</a:t>
          </a:r>
        </a:p>
      </dsp:txBody>
      <dsp:txXfrm>
        <a:off x="38078" y="39699"/>
        <a:ext cx="3490004" cy="703872"/>
      </dsp:txXfrm>
    </dsp:sp>
    <dsp:sp modelId="{329ECF1A-78BE-41CB-B252-8011825B67CD}">
      <dsp:nvSpPr>
        <dsp:cNvPr id="0" name=""/>
        <dsp:cNvSpPr/>
      </dsp:nvSpPr>
      <dsp:spPr>
        <a:xfrm rot="5400000">
          <a:off x="6424068" y="-1959254"/>
          <a:ext cx="624022" cy="63398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ahoma" panose="020B0604030504040204" pitchFamily="34" charset="0"/>
              <a:ea typeface="Tahoma" panose="020B0604030504040204" pitchFamily="34" charset="0"/>
              <a:cs typeface="Tahoma" panose="020B0604030504040204" pitchFamily="34" charset="0"/>
            </a:rPr>
            <a:t>Student and Teacher </a:t>
          </a:r>
        </a:p>
      </dsp:txBody>
      <dsp:txXfrm rot="-5400000">
        <a:off x="3566159" y="929117"/>
        <a:ext cx="6309378" cy="563098"/>
      </dsp:txXfrm>
    </dsp:sp>
    <dsp:sp modelId="{8A3FE5E4-2689-4041-B2C5-C63BC276A3EF}">
      <dsp:nvSpPr>
        <dsp:cNvPr id="0" name=""/>
        <dsp:cNvSpPr/>
      </dsp:nvSpPr>
      <dsp:spPr>
        <a:xfrm>
          <a:off x="0" y="820651"/>
          <a:ext cx="3566160" cy="7800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Tahoma" panose="020B0604030504040204" pitchFamily="34" charset="0"/>
              <a:ea typeface="Tahoma" panose="020B0604030504040204" pitchFamily="34" charset="0"/>
              <a:cs typeface="Tahoma" panose="020B0604030504040204" pitchFamily="34" charset="0"/>
            </a:rPr>
            <a:t>Who has this problem?</a:t>
          </a:r>
        </a:p>
      </dsp:txBody>
      <dsp:txXfrm>
        <a:off x="38078" y="858729"/>
        <a:ext cx="3490004" cy="703872"/>
      </dsp:txXfrm>
    </dsp:sp>
    <dsp:sp modelId="{A66EBD3D-E7C5-421C-B8B5-728648057DDC}">
      <dsp:nvSpPr>
        <dsp:cNvPr id="0" name=""/>
        <dsp:cNvSpPr/>
      </dsp:nvSpPr>
      <dsp:spPr>
        <a:xfrm rot="5400000">
          <a:off x="6424068" y="-1140225"/>
          <a:ext cx="624022" cy="63398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ahoma" panose="020B0604030504040204" pitchFamily="34" charset="0"/>
              <a:ea typeface="Tahoma" panose="020B0604030504040204" pitchFamily="34" charset="0"/>
              <a:cs typeface="Tahoma" panose="020B0604030504040204" pitchFamily="34" charset="0"/>
            </a:rPr>
            <a:t>Restrictive Practices??</a:t>
          </a:r>
        </a:p>
      </dsp:txBody>
      <dsp:txXfrm rot="-5400000">
        <a:off x="3566159" y="1748146"/>
        <a:ext cx="6309378" cy="563098"/>
      </dsp:txXfrm>
    </dsp:sp>
    <dsp:sp modelId="{1C763A21-352A-41D1-A2E2-E305DABA275D}">
      <dsp:nvSpPr>
        <dsp:cNvPr id="0" name=""/>
        <dsp:cNvSpPr/>
      </dsp:nvSpPr>
      <dsp:spPr>
        <a:xfrm>
          <a:off x="0" y="1639680"/>
          <a:ext cx="3566160" cy="7800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Tahoma" panose="020B0604030504040204" pitchFamily="34" charset="0"/>
              <a:ea typeface="Tahoma" panose="020B0604030504040204" pitchFamily="34" charset="0"/>
              <a:cs typeface="Tahoma" panose="020B0604030504040204" pitchFamily="34" charset="0"/>
            </a:rPr>
            <a:t>Why should this problem be solved?</a:t>
          </a:r>
        </a:p>
      </dsp:txBody>
      <dsp:txXfrm>
        <a:off x="38078" y="1677758"/>
        <a:ext cx="3490004" cy="703872"/>
      </dsp:txXfrm>
    </dsp:sp>
    <dsp:sp modelId="{95E0557D-F0A1-4F38-8083-55DE7503164F}">
      <dsp:nvSpPr>
        <dsp:cNvPr id="0" name=""/>
        <dsp:cNvSpPr/>
      </dsp:nvSpPr>
      <dsp:spPr>
        <a:xfrm rot="5400000">
          <a:off x="6424068" y="-321195"/>
          <a:ext cx="624022" cy="63398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ahoma" panose="020B0604030504040204" pitchFamily="34" charset="0"/>
              <a:ea typeface="Tahoma" panose="020B0604030504040204" pitchFamily="34" charset="0"/>
              <a:cs typeface="Tahoma" panose="020B0604030504040204" pitchFamily="34" charset="0"/>
            </a:rPr>
            <a:t>Shortest time</a:t>
          </a:r>
        </a:p>
      </dsp:txBody>
      <dsp:txXfrm rot="-5400000">
        <a:off x="3566159" y="2567176"/>
        <a:ext cx="6309378" cy="563098"/>
      </dsp:txXfrm>
    </dsp:sp>
    <dsp:sp modelId="{B9324B26-5FF5-4FF7-9073-66103CBE8481}">
      <dsp:nvSpPr>
        <dsp:cNvPr id="0" name=""/>
        <dsp:cNvSpPr/>
      </dsp:nvSpPr>
      <dsp:spPr>
        <a:xfrm>
          <a:off x="0" y="2458710"/>
          <a:ext cx="3566160" cy="7800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Tahoma" panose="020B0604030504040204" pitchFamily="34" charset="0"/>
              <a:ea typeface="Tahoma" panose="020B0604030504040204" pitchFamily="34" charset="0"/>
              <a:cs typeface="Tahoma" panose="020B0604030504040204" pitchFamily="34" charset="0"/>
            </a:rPr>
            <a:t>How will I know this problem has been solved?</a:t>
          </a:r>
        </a:p>
      </dsp:txBody>
      <dsp:txXfrm>
        <a:off x="38078" y="2496788"/>
        <a:ext cx="3490004" cy="7038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1B2C7-0B23-4FE8-AB0F-5877B88532DB}">
      <dsp:nvSpPr>
        <dsp:cNvPr id="0" name=""/>
        <dsp:cNvSpPr/>
      </dsp:nvSpPr>
      <dsp:spPr>
        <a:xfrm>
          <a:off x="3535" y="22947"/>
          <a:ext cx="3447370"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Solution #1</a:t>
          </a:r>
        </a:p>
      </dsp:txBody>
      <dsp:txXfrm>
        <a:off x="3535" y="22947"/>
        <a:ext cx="3447370" cy="691200"/>
      </dsp:txXfrm>
    </dsp:sp>
    <dsp:sp modelId="{17CA1487-CDD9-4364-92F6-A11DBDAFE16C}">
      <dsp:nvSpPr>
        <dsp:cNvPr id="0" name=""/>
        <dsp:cNvSpPr/>
      </dsp:nvSpPr>
      <dsp:spPr>
        <a:xfrm>
          <a:off x="3535" y="714147"/>
          <a:ext cx="3447370" cy="3755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Tahoma" panose="020B0604030504040204" pitchFamily="34" charset="0"/>
              <a:ea typeface="Tahoma" panose="020B0604030504040204" pitchFamily="34" charset="0"/>
              <a:cs typeface="Tahoma" panose="020B0604030504040204" pitchFamily="34" charset="0"/>
            </a:rPr>
            <a:t>What materials does this solution require?</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Tahoma" panose="020B0604030504040204" pitchFamily="34" charset="0"/>
              <a:ea typeface="Tahoma" panose="020B0604030504040204" pitchFamily="34" charset="0"/>
              <a:cs typeface="Tahoma" panose="020B0604030504040204" pitchFamily="34" charset="0"/>
            </a:rPr>
            <a:t>What would this solution look like (drawing, pictures, text)?</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Tahoma" panose="020B0604030504040204" pitchFamily="34" charset="0"/>
              <a:ea typeface="Tahoma" panose="020B0604030504040204" pitchFamily="34" charset="0"/>
              <a:cs typeface="Tahoma" panose="020B0604030504040204" pitchFamily="34" charset="0"/>
            </a:rPr>
            <a:t>What are some barriers you might come across with this solution?</a:t>
          </a:r>
        </a:p>
      </dsp:txBody>
      <dsp:txXfrm>
        <a:off x="3535" y="714147"/>
        <a:ext cx="3447370" cy="3755160"/>
      </dsp:txXfrm>
    </dsp:sp>
    <dsp:sp modelId="{055A5EAB-EAE0-4501-8649-31F112FF9AD5}">
      <dsp:nvSpPr>
        <dsp:cNvPr id="0" name=""/>
        <dsp:cNvSpPr/>
      </dsp:nvSpPr>
      <dsp:spPr>
        <a:xfrm>
          <a:off x="3933537" y="22947"/>
          <a:ext cx="3447370"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Solution #2</a:t>
          </a:r>
        </a:p>
      </dsp:txBody>
      <dsp:txXfrm>
        <a:off x="3933537" y="22947"/>
        <a:ext cx="3447370" cy="691200"/>
      </dsp:txXfrm>
    </dsp:sp>
    <dsp:sp modelId="{E4FD5043-5612-43C5-B6AE-CCD431549399}">
      <dsp:nvSpPr>
        <dsp:cNvPr id="0" name=""/>
        <dsp:cNvSpPr/>
      </dsp:nvSpPr>
      <dsp:spPr>
        <a:xfrm>
          <a:off x="3933537" y="714147"/>
          <a:ext cx="3447370" cy="3755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Tahoma" panose="020B0604030504040204" pitchFamily="34" charset="0"/>
              <a:ea typeface="Tahoma" panose="020B0604030504040204" pitchFamily="34" charset="0"/>
              <a:cs typeface="Tahoma" panose="020B0604030504040204" pitchFamily="34" charset="0"/>
            </a:rPr>
            <a:t>What materials does this solution require?</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Tahoma" panose="020B0604030504040204" pitchFamily="34" charset="0"/>
              <a:ea typeface="Tahoma" panose="020B0604030504040204" pitchFamily="34" charset="0"/>
              <a:cs typeface="Tahoma" panose="020B0604030504040204" pitchFamily="34" charset="0"/>
            </a:rPr>
            <a:t>What would this solution look like (drawing, pictures, text)?</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Tahoma" panose="020B0604030504040204" pitchFamily="34" charset="0"/>
              <a:ea typeface="Tahoma" panose="020B0604030504040204" pitchFamily="34" charset="0"/>
              <a:cs typeface="Tahoma" panose="020B0604030504040204" pitchFamily="34" charset="0"/>
            </a:rPr>
            <a:t>What are some barriers you might come across with this solution?</a:t>
          </a:r>
        </a:p>
      </dsp:txBody>
      <dsp:txXfrm>
        <a:off x="3933537" y="714147"/>
        <a:ext cx="3447370" cy="3755160"/>
      </dsp:txXfrm>
    </dsp:sp>
    <dsp:sp modelId="{23D06E36-F688-4B37-8BB8-73015E665B0E}">
      <dsp:nvSpPr>
        <dsp:cNvPr id="0" name=""/>
        <dsp:cNvSpPr/>
      </dsp:nvSpPr>
      <dsp:spPr>
        <a:xfrm>
          <a:off x="7863539" y="22947"/>
          <a:ext cx="3447370"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Solution #3</a:t>
          </a:r>
        </a:p>
      </dsp:txBody>
      <dsp:txXfrm>
        <a:off x="7863539" y="22947"/>
        <a:ext cx="3447370" cy="691200"/>
      </dsp:txXfrm>
    </dsp:sp>
    <dsp:sp modelId="{EA81ED6A-A7EA-4137-A3DC-D16E79F1B938}">
      <dsp:nvSpPr>
        <dsp:cNvPr id="0" name=""/>
        <dsp:cNvSpPr/>
      </dsp:nvSpPr>
      <dsp:spPr>
        <a:xfrm>
          <a:off x="7863539" y="714147"/>
          <a:ext cx="3447370" cy="3755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Tahoma" panose="020B0604030504040204" pitchFamily="34" charset="0"/>
              <a:ea typeface="Tahoma" panose="020B0604030504040204" pitchFamily="34" charset="0"/>
              <a:cs typeface="Tahoma" panose="020B0604030504040204" pitchFamily="34" charset="0"/>
            </a:rPr>
            <a:t>What materials does this solution require?</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Tahoma" panose="020B0604030504040204" pitchFamily="34" charset="0"/>
              <a:ea typeface="Tahoma" panose="020B0604030504040204" pitchFamily="34" charset="0"/>
              <a:cs typeface="Tahoma" panose="020B0604030504040204" pitchFamily="34" charset="0"/>
            </a:rPr>
            <a:t>What would this solution look like (drawing, pictures, text)?</a:t>
          </a: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Tahoma" panose="020B0604030504040204" pitchFamily="34" charset="0"/>
              <a:ea typeface="Tahoma" panose="020B0604030504040204" pitchFamily="34" charset="0"/>
              <a:cs typeface="Tahoma" panose="020B0604030504040204" pitchFamily="34" charset="0"/>
            </a:rPr>
            <a:t>What are some barriers you might come across with this solution?</a:t>
          </a:r>
        </a:p>
      </dsp:txBody>
      <dsp:txXfrm>
        <a:off x="7863539" y="714147"/>
        <a:ext cx="3447370" cy="3755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9694A-6C63-4B23-90F6-4F208C00D399}">
      <dsp:nvSpPr>
        <dsp:cNvPr id="0" name=""/>
        <dsp:cNvSpPr/>
      </dsp:nvSpPr>
      <dsp:spPr>
        <a:xfrm rot="5400000">
          <a:off x="6055799" y="-2456663"/>
          <a:ext cx="1473972" cy="638861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altLang="en-US" sz="1600" kern="1200" dirty="0">
              <a:ea typeface="ＭＳ Ｐゴシック" panose="020B0600070205080204" pitchFamily="34" charset="-128"/>
            </a:rPr>
            <a:t>Accessibility</a:t>
          </a:r>
          <a:endParaRPr lang="en-US" sz="1600" kern="1200" dirty="0">
            <a:latin typeface="Tahoma" panose="020B0604030504040204" pitchFamily="34" charset="0"/>
            <a:ea typeface="Tahoma" panose="020B0604030504040204" pitchFamily="34" charset="0"/>
            <a:cs typeface="Tahoma" panose="020B0604030504040204" pitchFamily="34" charset="0"/>
          </a:endParaRPr>
        </a:p>
        <a:p>
          <a:pPr marL="171450" lvl="1" indent="-171450" algn="l" defTabSz="711200">
            <a:lnSpc>
              <a:spcPct val="90000"/>
            </a:lnSpc>
            <a:spcBef>
              <a:spcPct val="0"/>
            </a:spcBef>
            <a:spcAft>
              <a:spcPct val="15000"/>
            </a:spcAft>
            <a:buChar char="•"/>
          </a:pPr>
          <a:r>
            <a:rPr lang="en-GB" altLang="en-US" sz="1600" kern="1200" dirty="0">
              <a:ea typeface="ＭＳ Ｐゴシック" panose="020B0600070205080204" pitchFamily="34" charset="-128"/>
            </a:rPr>
            <a:t>Comprehensible</a:t>
          </a:r>
        </a:p>
        <a:p>
          <a:pPr marL="171450" lvl="1" indent="-171450" algn="l" defTabSz="711200">
            <a:lnSpc>
              <a:spcPct val="90000"/>
            </a:lnSpc>
            <a:spcBef>
              <a:spcPct val="0"/>
            </a:spcBef>
            <a:spcAft>
              <a:spcPct val="15000"/>
            </a:spcAft>
            <a:buChar char="•"/>
          </a:pPr>
          <a:r>
            <a:rPr lang="en-GB" altLang="en-US" sz="1600" kern="1200" dirty="0">
              <a:ea typeface="ＭＳ Ｐゴシック" panose="020B0600070205080204" pitchFamily="34" charset="-128"/>
            </a:rPr>
            <a:t>Quality</a:t>
          </a:r>
        </a:p>
      </dsp:txBody>
      <dsp:txXfrm rot="-5400000">
        <a:off x="3598477" y="72612"/>
        <a:ext cx="6316664" cy="1330066"/>
      </dsp:txXfrm>
    </dsp:sp>
    <dsp:sp modelId="{3230722F-B757-4673-BD2F-9D4BAB5CEE8D}">
      <dsp:nvSpPr>
        <dsp:cNvPr id="0" name=""/>
        <dsp:cNvSpPr/>
      </dsp:nvSpPr>
      <dsp:spPr>
        <a:xfrm>
          <a:off x="4878" y="47080"/>
          <a:ext cx="3593597" cy="13811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GB" altLang="en-US" sz="3800" kern="1200" dirty="0">
              <a:ea typeface="ＭＳ Ｐゴシック" panose="020B0600070205080204" pitchFamily="34" charset="-128"/>
            </a:rPr>
            <a:t>Environments</a:t>
          </a:r>
          <a:endParaRPr lang="en-US" sz="38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72299" y="114501"/>
        <a:ext cx="3458755" cy="1246287"/>
      </dsp:txXfrm>
    </dsp:sp>
    <dsp:sp modelId="{329ECF1A-78BE-41CB-B252-8011825B67CD}">
      <dsp:nvSpPr>
        <dsp:cNvPr id="0" name=""/>
        <dsp:cNvSpPr/>
      </dsp:nvSpPr>
      <dsp:spPr>
        <a:xfrm rot="5400000">
          <a:off x="6141043" y="-952730"/>
          <a:ext cx="1313241" cy="638861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altLang="en-US" sz="1400" kern="1200" dirty="0">
              <a:ea typeface="ＭＳ Ｐゴシック" panose="020B0600070205080204" pitchFamily="34" charset="-128"/>
            </a:rPr>
            <a:t>Numbers</a:t>
          </a:r>
          <a:endParaRPr lang="en-US" sz="24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622300">
            <a:lnSpc>
              <a:spcPct val="90000"/>
            </a:lnSpc>
            <a:spcBef>
              <a:spcPct val="0"/>
            </a:spcBef>
            <a:spcAft>
              <a:spcPct val="15000"/>
            </a:spcAft>
            <a:buChar char="•"/>
          </a:pPr>
          <a:r>
            <a:rPr lang="en-GB" altLang="en-US" sz="1400" kern="1200" dirty="0">
              <a:ea typeface="ＭＳ Ｐゴシック" panose="020B0600070205080204" pitchFamily="34" charset="-128"/>
            </a:rPr>
            <a:t>Quality, attitudes, values, reflection, support</a:t>
          </a:r>
        </a:p>
        <a:p>
          <a:pPr marL="114300" lvl="1" indent="-114300" algn="l" defTabSz="622300">
            <a:lnSpc>
              <a:spcPct val="90000"/>
            </a:lnSpc>
            <a:spcBef>
              <a:spcPct val="0"/>
            </a:spcBef>
            <a:spcAft>
              <a:spcPct val="15000"/>
            </a:spcAft>
            <a:buChar char="•"/>
          </a:pPr>
          <a:r>
            <a:rPr lang="en-GB" altLang="en-US" sz="1400" kern="1200" dirty="0">
              <a:ea typeface="ＭＳ Ｐゴシック" panose="020B0600070205080204" pitchFamily="34" charset="-128"/>
            </a:rPr>
            <a:t>Skills, general and specific</a:t>
          </a:r>
        </a:p>
        <a:p>
          <a:pPr marL="114300" lvl="1" indent="-114300" algn="l" defTabSz="622300">
            <a:lnSpc>
              <a:spcPct val="90000"/>
            </a:lnSpc>
            <a:spcBef>
              <a:spcPct val="0"/>
            </a:spcBef>
            <a:spcAft>
              <a:spcPct val="15000"/>
            </a:spcAft>
            <a:buChar char="•"/>
          </a:pPr>
          <a:r>
            <a:rPr lang="en-GB" altLang="en-US" sz="1400" kern="1200" dirty="0">
              <a:ea typeface="ＭＳ Ｐゴシック" panose="020B0600070205080204" pitchFamily="34" charset="-128"/>
            </a:rPr>
            <a:t>Leadership at all levels</a:t>
          </a:r>
        </a:p>
      </dsp:txBody>
      <dsp:txXfrm rot="-5400000">
        <a:off x="3603356" y="1649064"/>
        <a:ext cx="6324510" cy="1185027"/>
      </dsp:txXfrm>
    </dsp:sp>
    <dsp:sp modelId="{8A3FE5E4-2689-4041-B2C5-C63BC276A3EF}">
      <dsp:nvSpPr>
        <dsp:cNvPr id="0" name=""/>
        <dsp:cNvSpPr/>
      </dsp:nvSpPr>
      <dsp:spPr>
        <a:xfrm>
          <a:off x="4878" y="1525267"/>
          <a:ext cx="3593597" cy="13730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GB" altLang="en-US" sz="3800" kern="1200" dirty="0">
              <a:ea typeface="ＭＳ Ｐゴシック" panose="020B0600070205080204" pitchFamily="34" charset="-128"/>
            </a:rPr>
            <a:t>Staffing</a:t>
          </a:r>
          <a:endParaRPr lang="en-US" sz="38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71905" y="1592294"/>
        <a:ext cx="3459543" cy="1239004"/>
      </dsp:txXfrm>
    </dsp:sp>
    <dsp:sp modelId="{A66EBD3D-E7C5-421C-B8B5-728648057DDC}">
      <dsp:nvSpPr>
        <dsp:cNvPr id="0" name=""/>
        <dsp:cNvSpPr/>
      </dsp:nvSpPr>
      <dsp:spPr>
        <a:xfrm rot="5400000">
          <a:off x="6157520" y="393771"/>
          <a:ext cx="1270528" cy="638861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altLang="en-US" sz="1200" kern="1200" dirty="0">
              <a:ea typeface="ＭＳ Ｐゴシック" panose="020B0600070205080204" pitchFamily="34" charset="-128"/>
            </a:rPr>
            <a:t>Holistic, personalised planning, involve person and family carers in decisions </a:t>
          </a:r>
          <a:endParaRPr lang="en-US" sz="12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GB" altLang="en-US" sz="1200" kern="1200" dirty="0">
              <a:ea typeface="ＭＳ Ｐゴシック" panose="020B0600070205080204" pitchFamily="34" charset="-128"/>
            </a:rPr>
            <a:t>Minimal use of restrictive approaches as part of whole plan.  (BILD code of practice)</a:t>
          </a:r>
        </a:p>
        <a:p>
          <a:pPr marL="114300" lvl="1" indent="-114300" algn="l" defTabSz="533400">
            <a:lnSpc>
              <a:spcPct val="90000"/>
            </a:lnSpc>
            <a:spcBef>
              <a:spcPct val="0"/>
            </a:spcBef>
            <a:spcAft>
              <a:spcPct val="15000"/>
            </a:spcAft>
            <a:buChar char="•"/>
          </a:pPr>
          <a:r>
            <a:rPr lang="en-US" altLang="en-US" sz="1200" kern="1200" dirty="0">
              <a:ea typeface="ＭＳ Ｐゴシック" panose="020B0600070205080204" pitchFamily="34" charset="-128"/>
            </a:rPr>
            <a:t>Regular transparent review and reporting of arrangements </a:t>
          </a:r>
        </a:p>
        <a:p>
          <a:pPr marL="114300" lvl="1" indent="-114300" algn="l" defTabSz="533400">
            <a:lnSpc>
              <a:spcPct val="90000"/>
            </a:lnSpc>
            <a:spcBef>
              <a:spcPct val="0"/>
            </a:spcBef>
            <a:spcAft>
              <a:spcPct val="15000"/>
            </a:spcAft>
            <a:buChar char="•"/>
          </a:pPr>
          <a:r>
            <a:rPr lang="en-GB" altLang="en-US" sz="1200" kern="1200" dirty="0">
              <a:ea typeface="ＭＳ Ｐゴシック" panose="020B0600070205080204" pitchFamily="34" charset="-128"/>
            </a:rPr>
            <a:t>Training from accredited trainers, develop internal trainers?</a:t>
          </a:r>
        </a:p>
        <a:p>
          <a:pPr marL="114300" lvl="1" indent="-114300" algn="l" defTabSz="533400">
            <a:lnSpc>
              <a:spcPct val="90000"/>
            </a:lnSpc>
            <a:spcBef>
              <a:spcPct val="0"/>
            </a:spcBef>
            <a:spcAft>
              <a:spcPct val="15000"/>
            </a:spcAft>
            <a:buChar char="•"/>
          </a:pPr>
          <a:r>
            <a:rPr lang="en-GB" altLang="en-US" sz="1200" kern="1200" dirty="0">
              <a:ea typeface="ＭＳ Ｐゴシック" panose="020B0600070205080204" pitchFamily="34" charset="-128"/>
            </a:rPr>
            <a:t>Records of trained staff, check competence over time</a:t>
          </a:r>
        </a:p>
      </dsp:txBody>
      <dsp:txXfrm rot="-5400000">
        <a:off x="3598476" y="3014837"/>
        <a:ext cx="6326595" cy="1146484"/>
      </dsp:txXfrm>
    </dsp:sp>
    <dsp:sp modelId="{1C763A21-352A-41D1-A2E2-E305DABA275D}">
      <dsp:nvSpPr>
        <dsp:cNvPr id="0" name=""/>
        <dsp:cNvSpPr/>
      </dsp:nvSpPr>
      <dsp:spPr>
        <a:xfrm>
          <a:off x="4878" y="2948961"/>
          <a:ext cx="3593597" cy="12782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bg1"/>
              </a:solidFill>
              <a:latin typeface="Tahoma" panose="020B0604030504040204" pitchFamily="34" charset="0"/>
              <a:ea typeface="Tahoma" panose="020B0604030504040204" pitchFamily="34" charset="0"/>
              <a:cs typeface="Tahoma" panose="020B0604030504040204" pitchFamily="34" charset="0"/>
            </a:rPr>
            <a:t>Systems</a:t>
          </a:r>
          <a:endParaRPr lang="en-US" sz="38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67276" y="3011359"/>
        <a:ext cx="3468801" cy="1153441"/>
      </dsp:txXfrm>
    </dsp:sp>
    <dsp:sp modelId="{95E0557D-F0A1-4F38-8083-55DE7503164F}">
      <dsp:nvSpPr>
        <dsp:cNvPr id="0" name=""/>
        <dsp:cNvSpPr/>
      </dsp:nvSpPr>
      <dsp:spPr>
        <a:xfrm rot="5400000">
          <a:off x="6026110" y="1782222"/>
          <a:ext cx="1396073" cy="638861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altLang="en-US" sz="1200" kern="1200" dirty="0">
              <a:ea typeface="ＭＳ Ｐゴシック" panose="020B0600070205080204" pitchFamily="34" charset="-128"/>
            </a:rPr>
            <a:t>Visible, ‘present’ leadership</a:t>
          </a:r>
          <a:endParaRPr lang="en-US" sz="24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GB" altLang="en-US" sz="1200" kern="1200" dirty="0">
              <a:ea typeface="ＭＳ Ｐゴシック" panose="020B0600070205080204" pitchFamily="34" charset="-128"/>
            </a:rPr>
            <a:t>Managers and leaders need good understanding and investment in the process.......... don’t delegate it too far down the ‘food chain?’</a:t>
          </a:r>
        </a:p>
        <a:p>
          <a:pPr marL="114300" lvl="1" indent="-114300" algn="l" defTabSz="533400">
            <a:lnSpc>
              <a:spcPct val="90000"/>
            </a:lnSpc>
            <a:spcBef>
              <a:spcPct val="0"/>
            </a:spcBef>
            <a:spcAft>
              <a:spcPct val="15000"/>
            </a:spcAft>
            <a:buChar char="•"/>
          </a:pPr>
          <a:r>
            <a:rPr lang="en-GB" altLang="en-US" sz="1200" kern="1200" dirty="0">
              <a:ea typeface="ＭＳ Ｐゴシック" panose="020B0600070205080204" pitchFamily="34" charset="-128"/>
            </a:rPr>
            <a:t>Lead by example........ open culture of reflection and feedback</a:t>
          </a:r>
        </a:p>
        <a:p>
          <a:pPr marL="114300" lvl="1" indent="-114300" algn="l" defTabSz="533400">
            <a:lnSpc>
              <a:spcPct val="90000"/>
            </a:lnSpc>
            <a:spcBef>
              <a:spcPct val="0"/>
            </a:spcBef>
            <a:spcAft>
              <a:spcPct val="15000"/>
            </a:spcAft>
            <a:buChar char="•"/>
          </a:pPr>
          <a:r>
            <a:rPr lang="en-GB" altLang="en-US" sz="1200" kern="1200" dirty="0">
              <a:ea typeface="ＭＳ Ｐゴシック" panose="020B0600070205080204" pitchFamily="34" charset="-128"/>
            </a:rPr>
            <a:t>Support for concern raising and whistleblowing</a:t>
          </a:r>
        </a:p>
        <a:p>
          <a:pPr marL="114300" lvl="1" indent="-114300" algn="l" defTabSz="533400">
            <a:lnSpc>
              <a:spcPct val="90000"/>
            </a:lnSpc>
            <a:spcBef>
              <a:spcPct val="0"/>
            </a:spcBef>
            <a:spcAft>
              <a:spcPct val="15000"/>
            </a:spcAft>
            <a:buChar char="•"/>
          </a:pPr>
          <a:r>
            <a:rPr lang="en-GB" altLang="en-US" sz="1200" kern="1200" dirty="0">
              <a:ea typeface="ＭＳ Ｐゴシック" panose="020B0600070205080204" pitchFamily="34" charset="-128"/>
            </a:rPr>
            <a:t>Open and outward looking</a:t>
          </a:r>
        </a:p>
      </dsp:txBody>
      <dsp:txXfrm rot="-5400000">
        <a:off x="3529839" y="4346645"/>
        <a:ext cx="6320466" cy="1259771"/>
      </dsp:txXfrm>
    </dsp:sp>
    <dsp:sp modelId="{B9324B26-5FF5-4FF7-9073-66103CBE8481}">
      <dsp:nvSpPr>
        <dsp:cNvPr id="0" name=""/>
        <dsp:cNvSpPr/>
      </dsp:nvSpPr>
      <dsp:spPr>
        <a:xfrm>
          <a:off x="4878" y="4317567"/>
          <a:ext cx="3593597" cy="13166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bg1"/>
              </a:solidFill>
              <a:latin typeface="Tahoma" panose="020B0604030504040204" pitchFamily="34" charset="0"/>
              <a:ea typeface="Tahoma" panose="020B0604030504040204" pitchFamily="34" charset="0"/>
              <a:cs typeface="Tahoma" panose="020B0604030504040204" pitchFamily="34" charset="0"/>
            </a:rPr>
            <a:t>Leadership</a:t>
          </a:r>
        </a:p>
      </dsp:txBody>
      <dsp:txXfrm>
        <a:off x="69150" y="4381839"/>
        <a:ext cx="3465053" cy="118806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5/26/2022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5/26/2022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6</a:t>
            </a:fld>
            <a:endParaRPr lang="en-US"/>
          </a:p>
        </p:txBody>
      </p:sp>
    </p:spTree>
    <p:extLst>
      <p:ext uri="{BB962C8B-B14F-4D97-AF65-F5344CB8AC3E}">
        <p14:creationId xmlns:p14="http://schemas.microsoft.com/office/powerpoint/2010/main" val="372700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A8CC6D4-FC86-4E1F-DABD-107B8133FECD}"/>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6B5BDE82-BEC5-3121-1C38-61B6F0BC43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panose="020B0600070205080204" pitchFamily="34" charset="-128"/>
              </a:rPr>
              <a:t>Taken it wider than just Physical Intervention and restraint.  Majority of students will not need any PI but can still be restricted above and below the radar.</a:t>
            </a:r>
          </a:p>
          <a:p>
            <a:endParaRPr lang="en-GB" altLang="en-US">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DEC2C935-F15B-77A2-ACEF-4ECEDC3FD282}"/>
              </a:ext>
            </a:extLst>
          </p:cNvPr>
          <p:cNvSpPr>
            <a:spLocks noGrp="1"/>
          </p:cNvSpPr>
          <p:nvPr>
            <p:ph type="sldNum" sz="quarter" idx="5"/>
          </p:nvPr>
        </p:nvSpPr>
        <p:spPr/>
        <p:txBody>
          <a:bodyPr/>
          <a:lstStyle>
            <a:lvl1pPr eaLnBrk="0" hangingPunct="0">
              <a:defRPr sz="2400">
                <a:solidFill>
                  <a:schemeClr val="tx1"/>
                </a:solidFill>
                <a:latin typeface="Times"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BC284FCF-9688-4549-AA81-25E9D776442B}" type="slidenum">
              <a:rPr lang="en-GB" altLang="en-US" sz="1200"/>
              <a:pPr/>
              <a:t>11</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What steps will you be taking as a result of this learning experience?</a:t>
            </a:r>
          </a:p>
          <a:p>
            <a:r>
              <a:rPr lang="en-US" b="0" i="1" dirty="0">
                <a:latin typeface="Segoe UI" panose="020B0502040204020203" pitchFamily="34" charset="0"/>
                <a:cs typeface="Segoe UI" panose="020B0502040204020203" pitchFamily="34" charset="0"/>
              </a:rPr>
              <a:t>Did you learn from any failed experiences?  How will you do things differently?</a:t>
            </a:r>
          </a:p>
          <a:p>
            <a:r>
              <a:rPr lang="en-US" b="0" i="1" dirty="0">
                <a:latin typeface="Segoe UI" panose="020B0502040204020203" pitchFamily="34" charset="0"/>
                <a:cs typeface="Segoe UI" panose="020B0502040204020203" pitchFamily="34" charset="0"/>
              </a:rPr>
              <a:t>What advice will you give to others so they can learn from your experiences?</a:t>
            </a:r>
          </a:p>
          <a:p>
            <a:r>
              <a:rPr lang="en-US" b="0" i="1" dirty="0">
                <a:latin typeface="Segoe UI" panose="020B0502040204020203" pitchFamily="34" charset="0"/>
                <a:cs typeface="Segoe UI" panose="020B0502040204020203" pitchFamily="34" charset="0"/>
              </a:rPr>
              <a:t>How can you share what you learned with a real-world audience?  </a:t>
            </a:r>
          </a:p>
          <a:p>
            <a:endParaRPr lang="en-US" dirty="0"/>
          </a:p>
          <a:p>
            <a:r>
              <a:rPr lang="en-US" b="1" dirty="0"/>
              <a:t>Some examples of next steps might be: </a:t>
            </a:r>
          </a:p>
          <a:p>
            <a:pPr marL="228600" indent="-228600">
              <a:buAutoNum type="arabicPeriod"/>
            </a:pPr>
            <a:r>
              <a:rPr lang="en-US" dirty="0"/>
              <a:t>After</a:t>
            </a:r>
            <a:r>
              <a:rPr lang="en-US" baseline="0" dirty="0"/>
              <a:t> delivering my first persuasive presentation, I am thinking about joining the debate team.</a:t>
            </a:r>
          </a:p>
          <a:p>
            <a:pPr marL="228600" indent="-228600">
              <a:buAutoNum type="arabicPeriod"/>
            </a:pPr>
            <a:r>
              <a:rPr lang="en-US" baseline="0" dirty="0"/>
              <a:t>After making my first film, I’m considering entering it in our school film festival or local film festival.</a:t>
            </a:r>
          </a:p>
          <a:p>
            <a:pPr marL="228600" indent="-228600">
              <a:buAutoNum type="arabicPeriod"/>
            </a:pPr>
            <a:r>
              <a:rPr lang="en-US" baseline="0" dirty="0"/>
              <a:t>After connecting with this career expert, I’d like to do some research on that career field because it sounds interesting to me.</a:t>
            </a:r>
          </a:p>
          <a:p>
            <a:pPr marL="0" indent="0">
              <a:buNone/>
            </a:pPr>
            <a:endParaRPr lang="en-US" dirty="0"/>
          </a:p>
          <a:p>
            <a:r>
              <a:rPr lang="en-US" dirty="0"/>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endParaRPr lang="en-US" dirty="0"/>
          </a:p>
          <a:p>
            <a:r>
              <a:rPr lang="en-US" dirty="0"/>
              <a:t>Feel free to use more than one slide to share your next steps.  It also helps to add some video content to explain your message.</a:t>
            </a:r>
          </a:p>
        </p:txBody>
      </p:sp>
      <p:sp>
        <p:nvSpPr>
          <p:cNvPr id="4" name="Slide Number Placeholder 3"/>
          <p:cNvSpPr>
            <a:spLocks noGrp="1"/>
          </p:cNvSpPr>
          <p:nvPr>
            <p:ph type="sldNum" sz="quarter" idx="10"/>
          </p:nvPr>
        </p:nvSpPr>
        <p:spPr/>
        <p:txBody>
          <a:bodyPr/>
          <a:lstStyle/>
          <a:p>
            <a:fld id="{D5D79418-37EB-4378-AD22-89DBB000B0DA}" type="slidenum">
              <a:rPr lang="en-US" smtClean="0"/>
              <a:t>24</a:t>
            </a:fld>
            <a:endParaRPr lang="en-US" dirty="0"/>
          </a:p>
        </p:txBody>
      </p:sp>
    </p:spTree>
    <p:extLst>
      <p:ext uri="{BB962C8B-B14F-4D97-AF65-F5344CB8AC3E}">
        <p14:creationId xmlns:p14="http://schemas.microsoft.com/office/powerpoint/2010/main" val="62957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31</a:t>
            </a:fld>
            <a:endParaRPr lang="en-US"/>
          </a:p>
        </p:txBody>
      </p:sp>
    </p:spTree>
    <p:extLst>
      <p:ext uri="{BB962C8B-B14F-4D97-AF65-F5344CB8AC3E}">
        <p14:creationId xmlns:p14="http://schemas.microsoft.com/office/powerpoint/2010/main" val="2235521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5/26/2022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5/26/2022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alpha val="0"/>
          </a:schemeClr>
        </a:solidFill>
        <a:effectLst/>
      </p:bgPr>
    </p:bg>
    <p:spTree>
      <p:nvGrpSpPr>
        <p:cNvPr id="1" name=""/>
        <p:cNvGrpSpPr/>
        <p:nvPr/>
      </p:nvGrpSpPr>
      <p:grpSpPr>
        <a:xfrm>
          <a:off x="0" y="0"/>
          <a:ext cx="0" cy="0"/>
          <a:chOff x="0" y="0"/>
          <a:chExt cx="0" cy="0"/>
        </a:xfrm>
      </p:grpSpPr>
      <p:pic>
        <p:nvPicPr>
          <p:cNvPr id="194" name="Picture 193">
            <a:extLst>
              <a:ext uri="{FF2B5EF4-FFF2-40B4-BE49-F238E27FC236}">
                <a16:creationId xmlns:a16="http://schemas.microsoft.com/office/drawing/2014/main" id="{37522F11-1C08-1840-B75A-FB42063624AF}"/>
              </a:ext>
            </a:extLst>
          </p:cNvPr>
          <p:cNvPicPr>
            <a:picLocks noChangeAspect="1"/>
          </p:cNvPicPr>
          <p:nvPr userDrawn="1"/>
        </p:nvPicPr>
        <p:blipFill rotWithShape="1">
          <a:blip r:embed="rId2" cstate="print">
            <a:alphaModFix amt="56000"/>
            <a:extLst>
              <a:ext uri="{BEBA8EAE-BF5A-486C-A8C5-ECC9F3942E4B}">
                <a14:imgProps xmlns:a14="http://schemas.microsoft.com/office/drawing/2010/main">
                  <a14:imgLayer r:embed="rId3">
                    <a14:imgEffect>
                      <a14:sharpenSoften amount="-28000"/>
                    </a14:imgEffect>
                    <a14:imgEffect>
                      <a14:brightnessContrast bright="6000"/>
                    </a14:imgEffect>
                  </a14:imgLayer>
                </a14:imgProps>
              </a:ext>
              <a:ext uri="{28A0092B-C50C-407E-A947-70E740481C1C}">
                <a14:useLocalDpi xmlns:a14="http://schemas.microsoft.com/office/drawing/2010/main" val="0"/>
              </a:ext>
            </a:extLst>
          </a:blip>
          <a:srcRect/>
          <a:stretch/>
        </p:blipFill>
        <p:spPr>
          <a:xfrm>
            <a:off x="0" y="0"/>
            <a:ext cx="12191999" cy="2156576"/>
          </a:xfrm>
          <a:prstGeom prst="rect">
            <a:avLst/>
          </a:prstGeom>
          <a:solidFill>
            <a:srgbClr val="88B9E1"/>
          </a:solidFill>
        </p:spPr>
      </p:pic>
      <p:sp>
        <p:nvSpPr>
          <p:cNvPr id="6" name="Rectangle 5">
            <a:extLst>
              <a:ext uri="{FF2B5EF4-FFF2-40B4-BE49-F238E27FC236}">
                <a16:creationId xmlns:a16="http://schemas.microsoft.com/office/drawing/2014/main" id="{965F1CEF-C33A-AA49-AD31-ED14EF7D5C29}"/>
              </a:ext>
            </a:extLst>
          </p:cNvPr>
          <p:cNvSpPr/>
          <p:nvPr userDrawn="1"/>
        </p:nvSpPr>
        <p:spPr>
          <a:xfrm>
            <a:off x="0" y="2133600"/>
            <a:ext cx="12192000" cy="4724400"/>
          </a:xfrm>
          <a:prstGeom prst="rect">
            <a:avLst/>
          </a:prstGeom>
          <a:solidFill>
            <a:srgbClr val="172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5">
            <a:extLst>
              <a:ext uri="{FF2B5EF4-FFF2-40B4-BE49-F238E27FC236}">
                <a16:creationId xmlns:a16="http://schemas.microsoft.com/office/drawing/2014/main" id="{8A81C9EA-54E0-D540-8452-D5C76D65EA5B}"/>
              </a:ext>
            </a:extLst>
          </p:cNvPr>
          <p:cNvSpPr>
            <a:spLocks noChangeAspect="1"/>
          </p:cNvSpPr>
          <p:nvPr userDrawn="1"/>
        </p:nvSpPr>
        <p:spPr bwMode="auto">
          <a:xfrm>
            <a:off x="3436623" y="2139780"/>
            <a:ext cx="2571599" cy="4142979"/>
          </a:xfrm>
          <a:custGeom>
            <a:avLst/>
            <a:gdLst>
              <a:gd name="connsiteX0" fmla="*/ 85 w 5664"/>
              <a:gd name="connsiteY0" fmla="*/ 3531 h 12960"/>
              <a:gd name="connsiteX1" fmla="*/ 401 w 5664"/>
              <a:gd name="connsiteY1" fmla="*/ 3142 h 12960"/>
              <a:gd name="connsiteX2" fmla="*/ 431 w 5664"/>
              <a:gd name="connsiteY2" fmla="*/ 2758 h 12960"/>
              <a:gd name="connsiteX3" fmla="*/ 633 w 5664"/>
              <a:gd name="connsiteY3" fmla="*/ 2412 h 12960"/>
              <a:gd name="connsiteX4" fmla="*/ 786 w 5664"/>
              <a:gd name="connsiteY4" fmla="*/ 2271 h 12960"/>
              <a:gd name="connsiteX5" fmla="*/ 849 w 5664"/>
              <a:gd name="connsiteY5" fmla="*/ 1875 h 12960"/>
              <a:gd name="connsiteX6" fmla="*/ 1021 w 5664"/>
              <a:gd name="connsiteY6" fmla="*/ 1790 h 12960"/>
              <a:gd name="connsiteX7" fmla="*/ 1348 w 5664"/>
              <a:gd name="connsiteY7" fmla="*/ 1378 h 12960"/>
              <a:gd name="connsiteX8" fmla="*/ 1438 w 5664"/>
              <a:gd name="connsiteY8" fmla="*/ 1141 h 12960"/>
              <a:gd name="connsiteX9" fmla="*/ 1755 w 5664"/>
              <a:gd name="connsiteY9" fmla="*/ 958 h 12960"/>
              <a:gd name="connsiteX10" fmla="*/ 1841 w 5664"/>
              <a:gd name="connsiteY10" fmla="*/ 740 h 12960"/>
              <a:gd name="connsiteX11" fmla="*/ 2046 w 5664"/>
              <a:gd name="connsiteY11" fmla="*/ 646 h 12960"/>
              <a:gd name="connsiteX12" fmla="*/ 2156 w 5664"/>
              <a:gd name="connsiteY12" fmla="*/ 489 h 12960"/>
              <a:gd name="connsiteX13" fmla="*/ 2362 w 5664"/>
              <a:gd name="connsiteY13" fmla="*/ 157 h 12960"/>
              <a:gd name="connsiteX14" fmla="*/ 2567 w 5664"/>
              <a:gd name="connsiteY14" fmla="*/ 0 h 12960"/>
              <a:gd name="connsiteX15" fmla="*/ 2708 w 5664"/>
              <a:gd name="connsiteY15" fmla="*/ 0 h 12960"/>
              <a:gd name="connsiteX16" fmla="*/ 2708 w 5664"/>
              <a:gd name="connsiteY16" fmla="*/ 0 h 12960"/>
              <a:gd name="connsiteX17" fmla="*/ 2721 w 5664"/>
              <a:gd name="connsiteY17" fmla="*/ 7 h 12960"/>
              <a:gd name="connsiteX18" fmla="*/ 2734 w 5664"/>
              <a:gd name="connsiteY18" fmla="*/ 17 h 12960"/>
              <a:gd name="connsiteX19" fmla="*/ 2750 w 5664"/>
              <a:gd name="connsiteY19" fmla="*/ 29 h 12960"/>
              <a:gd name="connsiteX20" fmla="*/ 2766 w 5664"/>
              <a:gd name="connsiteY20" fmla="*/ 43 h 12960"/>
              <a:gd name="connsiteX21" fmla="*/ 2782 w 5664"/>
              <a:gd name="connsiteY21" fmla="*/ 59 h 12960"/>
              <a:gd name="connsiteX22" fmla="*/ 2795 w 5664"/>
              <a:gd name="connsiteY22" fmla="*/ 76 h 12960"/>
              <a:gd name="connsiteX23" fmla="*/ 2799 w 5664"/>
              <a:gd name="connsiteY23" fmla="*/ 85 h 12960"/>
              <a:gd name="connsiteX24" fmla="*/ 2803 w 5664"/>
              <a:gd name="connsiteY24" fmla="*/ 94 h 12960"/>
              <a:gd name="connsiteX25" fmla="*/ 2803 w 5664"/>
              <a:gd name="connsiteY25" fmla="*/ 94 h 12960"/>
              <a:gd name="connsiteX26" fmla="*/ 2806 w 5664"/>
              <a:gd name="connsiteY26" fmla="*/ 102 h 12960"/>
              <a:gd name="connsiteX27" fmla="*/ 2812 w 5664"/>
              <a:gd name="connsiteY27" fmla="*/ 111 h 12960"/>
              <a:gd name="connsiteX28" fmla="*/ 2820 w 5664"/>
              <a:gd name="connsiteY28" fmla="*/ 120 h 12960"/>
              <a:gd name="connsiteX29" fmla="*/ 2829 w 5664"/>
              <a:gd name="connsiteY29" fmla="*/ 128 h 12960"/>
              <a:gd name="connsiteX30" fmla="*/ 2849 w 5664"/>
              <a:gd name="connsiteY30" fmla="*/ 144 h 12960"/>
              <a:gd name="connsiteX31" fmla="*/ 2871 w 5664"/>
              <a:gd name="connsiteY31" fmla="*/ 159 h 12960"/>
              <a:gd name="connsiteX32" fmla="*/ 2893 w 5664"/>
              <a:gd name="connsiteY32" fmla="*/ 172 h 12960"/>
              <a:gd name="connsiteX33" fmla="*/ 2911 w 5664"/>
              <a:gd name="connsiteY33" fmla="*/ 180 h 12960"/>
              <a:gd name="connsiteX34" fmla="*/ 2929 w 5664"/>
              <a:gd name="connsiteY34" fmla="*/ 189 h 12960"/>
              <a:gd name="connsiteX35" fmla="*/ 3103 w 5664"/>
              <a:gd name="connsiteY35" fmla="*/ 426 h 12960"/>
              <a:gd name="connsiteX36" fmla="*/ 3338 w 5664"/>
              <a:gd name="connsiteY36" fmla="*/ 630 h 12960"/>
              <a:gd name="connsiteX37" fmla="*/ 3527 w 5664"/>
              <a:gd name="connsiteY37" fmla="*/ 646 h 12960"/>
              <a:gd name="connsiteX38" fmla="*/ 3622 w 5664"/>
              <a:gd name="connsiteY38" fmla="*/ 740 h 12960"/>
              <a:gd name="connsiteX39" fmla="*/ 3622 w 5664"/>
              <a:gd name="connsiteY39" fmla="*/ 835 h 12960"/>
              <a:gd name="connsiteX40" fmla="*/ 3748 w 5664"/>
              <a:gd name="connsiteY40" fmla="*/ 883 h 12960"/>
              <a:gd name="connsiteX41" fmla="*/ 3906 w 5664"/>
              <a:gd name="connsiteY41" fmla="*/ 1008 h 12960"/>
              <a:gd name="connsiteX42" fmla="*/ 4009 w 5664"/>
              <a:gd name="connsiteY42" fmla="*/ 1122 h 12960"/>
              <a:gd name="connsiteX43" fmla="*/ 4072 w 5664"/>
              <a:gd name="connsiteY43" fmla="*/ 1359 h 12960"/>
              <a:gd name="connsiteX44" fmla="*/ 4213 w 5664"/>
              <a:gd name="connsiteY44" fmla="*/ 1418 h 12960"/>
              <a:gd name="connsiteX45" fmla="*/ 4249 w 5664"/>
              <a:gd name="connsiteY45" fmla="*/ 1572 h 12960"/>
              <a:gd name="connsiteX46" fmla="*/ 4391 w 5664"/>
              <a:gd name="connsiteY46" fmla="*/ 1821 h 12960"/>
              <a:gd name="connsiteX47" fmla="*/ 4581 w 5664"/>
              <a:gd name="connsiteY47" fmla="*/ 2009 h 12960"/>
              <a:gd name="connsiteX48" fmla="*/ 4604 w 5664"/>
              <a:gd name="connsiteY48" fmla="*/ 2330 h 12960"/>
              <a:gd name="connsiteX49" fmla="*/ 4722 w 5664"/>
              <a:gd name="connsiteY49" fmla="*/ 2530 h 12960"/>
              <a:gd name="connsiteX50" fmla="*/ 5018 w 5664"/>
              <a:gd name="connsiteY50" fmla="*/ 2685 h 12960"/>
              <a:gd name="connsiteX51" fmla="*/ 5112 w 5664"/>
              <a:gd name="connsiteY51" fmla="*/ 2803 h 12960"/>
              <a:gd name="connsiteX52" fmla="*/ 5159 w 5664"/>
              <a:gd name="connsiteY52" fmla="*/ 2944 h 12960"/>
              <a:gd name="connsiteX53" fmla="*/ 5243 w 5664"/>
              <a:gd name="connsiteY53" fmla="*/ 3027 h 12960"/>
              <a:gd name="connsiteX54" fmla="*/ 5432 w 5664"/>
              <a:gd name="connsiteY54" fmla="*/ 3288 h 12960"/>
              <a:gd name="connsiteX55" fmla="*/ 5523 w 5664"/>
              <a:gd name="connsiteY55" fmla="*/ 3563 h 12960"/>
              <a:gd name="connsiteX56" fmla="*/ 5585 w 5664"/>
              <a:gd name="connsiteY56" fmla="*/ 3642 h 12960"/>
              <a:gd name="connsiteX57" fmla="*/ 5606 w 5664"/>
              <a:gd name="connsiteY57" fmla="*/ 3725 h 12960"/>
              <a:gd name="connsiteX58" fmla="*/ 5664 w 5664"/>
              <a:gd name="connsiteY58" fmla="*/ 3863 h 12960"/>
              <a:gd name="connsiteX59" fmla="*/ 5664 w 5664"/>
              <a:gd name="connsiteY59" fmla="*/ 4162 h 12960"/>
              <a:gd name="connsiteX60" fmla="*/ 5664 w 5664"/>
              <a:gd name="connsiteY60" fmla="*/ 4351 h 12960"/>
              <a:gd name="connsiteX61" fmla="*/ 5491 w 5664"/>
              <a:gd name="connsiteY61" fmla="*/ 4753 h 12960"/>
              <a:gd name="connsiteX62" fmla="*/ 5585 w 5664"/>
              <a:gd name="connsiteY62" fmla="*/ 5249 h 12960"/>
              <a:gd name="connsiteX63" fmla="*/ 5523 w 5664"/>
              <a:gd name="connsiteY63" fmla="*/ 5408 h 12960"/>
              <a:gd name="connsiteX64" fmla="*/ 5539 w 5664"/>
              <a:gd name="connsiteY64" fmla="*/ 5613 h 12960"/>
              <a:gd name="connsiteX65" fmla="*/ 5443 w 5664"/>
              <a:gd name="connsiteY65" fmla="*/ 6196 h 12960"/>
              <a:gd name="connsiteX66" fmla="*/ 5318 w 5664"/>
              <a:gd name="connsiteY66" fmla="*/ 7142 h 12960"/>
              <a:gd name="connsiteX67" fmla="*/ 5096 w 5664"/>
              <a:gd name="connsiteY67" fmla="*/ 7442 h 12960"/>
              <a:gd name="connsiteX68" fmla="*/ 4923 w 5664"/>
              <a:gd name="connsiteY68" fmla="*/ 7977 h 12960"/>
              <a:gd name="connsiteX69" fmla="*/ 4779 w 5664"/>
              <a:gd name="connsiteY69" fmla="*/ 8277 h 12960"/>
              <a:gd name="connsiteX70" fmla="*/ 4685 w 5664"/>
              <a:gd name="connsiteY70" fmla="*/ 8609 h 12960"/>
              <a:gd name="connsiteX71" fmla="*/ 4669 w 5664"/>
              <a:gd name="connsiteY71" fmla="*/ 8971 h 12960"/>
              <a:gd name="connsiteX72" fmla="*/ 4479 w 5664"/>
              <a:gd name="connsiteY72" fmla="*/ 9303 h 12960"/>
              <a:gd name="connsiteX73" fmla="*/ 4495 w 5664"/>
              <a:gd name="connsiteY73" fmla="*/ 9413 h 12960"/>
              <a:gd name="connsiteX74" fmla="*/ 4385 w 5664"/>
              <a:gd name="connsiteY74" fmla="*/ 9586 h 12960"/>
              <a:gd name="connsiteX75" fmla="*/ 4290 w 5664"/>
              <a:gd name="connsiteY75" fmla="*/ 9933 h 12960"/>
              <a:gd name="connsiteX76" fmla="*/ 4290 w 5664"/>
              <a:gd name="connsiteY76" fmla="*/ 10202 h 12960"/>
              <a:gd name="connsiteX77" fmla="*/ 4322 w 5664"/>
              <a:gd name="connsiteY77" fmla="*/ 10548 h 12960"/>
              <a:gd name="connsiteX78" fmla="*/ 4164 w 5664"/>
              <a:gd name="connsiteY78" fmla="*/ 10753 h 12960"/>
              <a:gd name="connsiteX79" fmla="*/ 4053 w 5664"/>
              <a:gd name="connsiteY79" fmla="*/ 11085 h 12960"/>
              <a:gd name="connsiteX80" fmla="*/ 3801 w 5664"/>
              <a:gd name="connsiteY80" fmla="*/ 11367 h 12960"/>
              <a:gd name="connsiteX81" fmla="*/ 3739 w 5664"/>
              <a:gd name="connsiteY81" fmla="*/ 11652 h 12960"/>
              <a:gd name="connsiteX82" fmla="*/ 3599 w 5664"/>
              <a:gd name="connsiteY82" fmla="*/ 11936 h 12960"/>
              <a:gd name="connsiteX83" fmla="*/ 3536 w 5664"/>
              <a:gd name="connsiteY83" fmla="*/ 12156 h 12960"/>
              <a:gd name="connsiteX84" fmla="*/ 3505 w 5664"/>
              <a:gd name="connsiteY84" fmla="*/ 12534 h 12960"/>
              <a:gd name="connsiteX85" fmla="*/ 3276 w 5664"/>
              <a:gd name="connsiteY85" fmla="*/ 12708 h 12960"/>
              <a:gd name="connsiteX86" fmla="*/ 3048 w 5664"/>
              <a:gd name="connsiteY86" fmla="*/ 12866 h 12960"/>
              <a:gd name="connsiteX87" fmla="*/ 2812 w 5664"/>
              <a:gd name="connsiteY87" fmla="*/ 12960 h 12960"/>
              <a:gd name="connsiteX88" fmla="*/ 2464 w 5664"/>
              <a:gd name="connsiteY88" fmla="*/ 12960 h 12960"/>
              <a:gd name="connsiteX89" fmla="*/ 2150 w 5664"/>
              <a:gd name="connsiteY89" fmla="*/ 12677 h 12960"/>
              <a:gd name="connsiteX90" fmla="*/ 1991 w 5664"/>
              <a:gd name="connsiteY90" fmla="*/ 12393 h 12960"/>
              <a:gd name="connsiteX91" fmla="*/ 1944 w 5664"/>
              <a:gd name="connsiteY91" fmla="*/ 12125 h 12960"/>
              <a:gd name="connsiteX92" fmla="*/ 1637 w 5664"/>
              <a:gd name="connsiteY92" fmla="*/ 11825 h 12960"/>
              <a:gd name="connsiteX93" fmla="*/ 1503 w 5664"/>
              <a:gd name="connsiteY93" fmla="*/ 11607 h 12960"/>
              <a:gd name="connsiteX94" fmla="*/ 1543 w 5664"/>
              <a:gd name="connsiteY94" fmla="*/ 11376 h 12960"/>
              <a:gd name="connsiteX95" fmla="*/ 1354 w 5664"/>
              <a:gd name="connsiteY95" fmla="*/ 10855 h 12960"/>
              <a:gd name="connsiteX96" fmla="*/ 1154 w 5664"/>
              <a:gd name="connsiteY96" fmla="*/ 10059 h 12960"/>
              <a:gd name="connsiteX97" fmla="*/ 1211 w 5664"/>
              <a:gd name="connsiteY97" fmla="*/ 9460 h 12960"/>
              <a:gd name="connsiteX98" fmla="*/ 933 w 5664"/>
              <a:gd name="connsiteY98" fmla="*/ 8892 h 12960"/>
              <a:gd name="connsiteX99" fmla="*/ 885 w 5664"/>
              <a:gd name="connsiteY99" fmla="*/ 8514 h 12960"/>
              <a:gd name="connsiteX100" fmla="*/ 857 w 5664"/>
              <a:gd name="connsiteY100" fmla="*/ 8207 h 12960"/>
              <a:gd name="connsiteX101" fmla="*/ 588 w 5664"/>
              <a:gd name="connsiteY101" fmla="*/ 7899 h 12960"/>
              <a:gd name="connsiteX102" fmla="*/ 526 w 5664"/>
              <a:gd name="connsiteY102" fmla="*/ 7568 h 12960"/>
              <a:gd name="connsiteX103" fmla="*/ 399 w 5664"/>
              <a:gd name="connsiteY103" fmla="*/ 6906 h 12960"/>
              <a:gd name="connsiteX104" fmla="*/ 337 w 5664"/>
              <a:gd name="connsiteY104" fmla="*/ 6432 h 12960"/>
              <a:gd name="connsiteX105" fmla="*/ 226 w 5664"/>
              <a:gd name="connsiteY105" fmla="*/ 6212 h 12960"/>
              <a:gd name="connsiteX106" fmla="*/ 226 w 5664"/>
              <a:gd name="connsiteY106" fmla="*/ 5770 h 12960"/>
              <a:gd name="connsiteX107" fmla="*/ 133 w 5664"/>
              <a:gd name="connsiteY107" fmla="*/ 5502 h 12960"/>
              <a:gd name="connsiteX108" fmla="*/ 133 w 5664"/>
              <a:gd name="connsiteY108" fmla="*/ 5140 h 12960"/>
              <a:gd name="connsiteX109" fmla="*/ 22 w 5664"/>
              <a:gd name="connsiteY109" fmla="*/ 4919 h 12960"/>
              <a:gd name="connsiteX110" fmla="*/ 22 w 5664"/>
              <a:gd name="connsiteY110" fmla="*/ 4557 h 12960"/>
              <a:gd name="connsiteX111" fmla="*/ 22 w 5664"/>
              <a:gd name="connsiteY111" fmla="*/ 4557 h 12960"/>
              <a:gd name="connsiteX112" fmla="*/ 29 w 5664"/>
              <a:gd name="connsiteY112" fmla="*/ 4528 h 12960"/>
              <a:gd name="connsiteX113" fmla="*/ 35 w 5664"/>
              <a:gd name="connsiteY113" fmla="*/ 4499 h 12960"/>
              <a:gd name="connsiteX114" fmla="*/ 39 w 5664"/>
              <a:gd name="connsiteY114" fmla="*/ 4463 h 12960"/>
              <a:gd name="connsiteX115" fmla="*/ 42 w 5664"/>
              <a:gd name="connsiteY115" fmla="*/ 4426 h 12960"/>
              <a:gd name="connsiteX116" fmla="*/ 43 w 5664"/>
              <a:gd name="connsiteY116" fmla="*/ 4408 h 12960"/>
              <a:gd name="connsiteX117" fmla="*/ 42 w 5664"/>
              <a:gd name="connsiteY117" fmla="*/ 4390 h 12960"/>
              <a:gd name="connsiteX118" fmla="*/ 39 w 5664"/>
              <a:gd name="connsiteY118" fmla="*/ 4374 h 12960"/>
              <a:gd name="connsiteX119" fmla="*/ 35 w 5664"/>
              <a:gd name="connsiteY119" fmla="*/ 4358 h 12960"/>
              <a:gd name="connsiteX120" fmla="*/ 29 w 5664"/>
              <a:gd name="connsiteY120" fmla="*/ 4346 h 12960"/>
              <a:gd name="connsiteX121" fmla="*/ 22 w 5664"/>
              <a:gd name="connsiteY121" fmla="*/ 4335 h 12960"/>
              <a:gd name="connsiteX122" fmla="*/ 22 w 5664"/>
              <a:gd name="connsiteY122" fmla="*/ 4335 h 12960"/>
              <a:gd name="connsiteX123" fmla="*/ 17 w 5664"/>
              <a:gd name="connsiteY123" fmla="*/ 4331 h 12960"/>
              <a:gd name="connsiteX124" fmla="*/ 14 w 5664"/>
              <a:gd name="connsiteY124" fmla="*/ 4325 h 12960"/>
              <a:gd name="connsiteX125" fmla="*/ 9 w 5664"/>
              <a:gd name="connsiteY125" fmla="*/ 4310 h 12960"/>
              <a:gd name="connsiteX126" fmla="*/ 4 w 5664"/>
              <a:gd name="connsiteY126" fmla="*/ 4293 h 12960"/>
              <a:gd name="connsiteX127" fmla="*/ 1 w 5664"/>
              <a:gd name="connsiteY127" fmla="*/ 4274 h 12960"/>
              <a:gd name="connsiteX128" fmla="*/ 0 w 5664"/>
              <a:gd name="connsiteY128" fmla="*/ 4253 h 12960"/>
              <a:gd name="connsiteX129" fmla="*/ 1 w 5664"/>
              <a:gd name="connsiteY129" fmla="*/ 4230 h 12960"/>
              <a:gd name="connsiteX130" fmla="*/ 4 w 5664"/>
              <a:gd name="connsiteY130" fmla="*/ 4183 h 12960"/>
              <a:gd name="connsiteX131" fmla="*/ 9 w 5664"/>
              <a:gd name="connsiteY131" fmla="*/ 4140 h 12960"/>
              <a:gd name="connsiteX132" fmla="*/ 14 w 5664"/>
              <a:gd name="connsiteY132" fmla="*/ 4103 h 12960"/>
              <a:gd name="connsiteX133" fmla="*/ 22 w 5664"/>
              <a:gd name="connsiteY133" fmla="*/ 4068 h 12960"/>
              <a:gd name="connsiteX134" fmla="*/ 0 w 5664"/>
              <a:gd name="connsiteY134" fmla="*/ 3925 h 12960"/>
              <a:gd name="connsiteX135" fmla="*/ 85 w 5664"/>
              <a:gd name="connsiteY135" fmla="*/ 3531 h 12960"/>
              <a:gd name="connsiteX0" fmla="*/ 0 w 5664"/>
              <a:gd name="connsiteY0" fmla="*/ 3925 h 12960"/>
              <a:gd name="connsiteX1" fmla="*/ 401 w 5664"/>
              <a:gd name="connsiteY1" fmla="*/ 3142 h 12960"/>
              <a:gd name="connsiteX2" fmla="*/ 431 w 5664"/>
              <a:gd name="connsiteY2" fmla="*/ 2758 h 12960"/>
              <a:gd name="connsiteX3" fmla="*/ 633 w 5664"/>
              <a:gd name="connsiteY3" fmla="*/ 2412 h 12960"/>
              <a:gd name="connsiteX4" fmla="*/ 786 w 5664"/>
              <a:gd name="connsiteY4" fmla="*/ 2271 h 12960"/>
              <a:gd name="connsiteX5" fmla="*/ 849 w 5664"/>
              <a:gd name="connsiteY5" fmla="*/ 1875 h 12960"/>
              <a:gd name="connsiteX6" fmla="*/ 1021 w 5664"/>
              <a:gd name="connsiteY6" fmla="*/ 1790 h 12960"/>
              <a:gd name="connsiteX7" fmla="*/ 1348 w 5664"/>
              <a:gd name="connsiteY7" fmla="*/ 1378 h 12960"/>
              <a:gd name="connsiteX8" fmla="*/ 1438 w 5664"/>
              <a:gd name="connsiteY8" fmla="*/ 1141 h 12960"/>
              <a:gd name="connsiteX9" fmla="*/ 1755 w 5664"/>
              <a:gd name="connsiteY9" fmla="*/ 958 h 12960"/>
              <a:gd name="connsiteX10" fmla="*/ 1841 w 5664"/>
              <a:gd name="connsiteY10" fmla="*/ 740 h 12960"/>
              <a:gd name="connsiteX11" fmla="*/ 2046 w 5664"/>
              <a:gd name="connsiteY11" fmla="*/ 646 h 12960"/>
              <a:gd name="connsiteX12" fmla="*/ 2156 w 5664"/>
              <a:gd name="connsiteY12" fmla="*/ 489 h 12960"/>
              <a:gd name="connsiteX13" fmla="*/ 2362 w 5664"/>
              <a:gd name="connsiteY13" fmla="*/ 157 h 12960"/>
              <a:gd name="connsiteX14" fmla="*/ 2567 w 5664"/>
              <a:gd name="connsiteY14" fmla="*/ 0 h 12960"/>
              <a:gd name="connsiteX15" fmla="*/ 2708 w 5664"/>
              <a:gd name="connsiteY15" fmla="*/ 0 h 12960"/>
              <a:gd name="connsiteX16" fmla="*/ 2708 w 5664"/>
              <a:gd name="connsiteY16" fmla="*/ 0 h 12960"/>
              <a:gd name="connsiteX17" fmla="*/ 2721 w 5664"/>
              <a:gd name="connsiteY17" fmla="*/ 7 h 12960"/>
              <a:gd name="connsiteX18" fmla="*/ 2734 w 5664"/>
              <a:gd name="connsiteY18" fmla="*/ 17 h 12960"/>
              <a:gd name="connsiteX19" fmla="*/ 2750 w 5664"/>
              <a:gd name="connsiteY19" fmla="*/ 29 h 12960"/>
              <a:gd name="connsiteX20" fmla="*/ 2766 w 5664"/>
              <a:gd name="connsiteY20" fmla="*/ 43 h 12960"/>
              <a:gd name="connsiteX21" fmla="*/ 2782 w 5664"/>
              <a:gd name="connsiteY21" fmla="*/ 59 h 12960"/>
              <a:gd name="connsiteX22" fmla="*/ 2795 w 5664"/>
              <a:gd name="connsiteY22" fmla="*/ 76 h 12960"/>
              <a:gd name="connsiteX23" fmla="*/ 2799 w 5664"/>
              <a:gd name="connsiteY23" fmla="*/ 85 h 12960"/>
              <a:gd name="connsiteX24" fmla="*/ 2803 w 5664"/>
              <a:gd name="connsiteY24" fmla="*/ 94 h 12960"/>
              <a:gd name="connsiteX25" fmla="*/ 2803 w 5664"/>
              <a:gd name="connsiteY25" fmla="*/ 94 h 12960"/>
              <a:gd name="connsiteX26" fmla="*/ 2806 w 5664"/>
              <a:gd name="connsiteY26" fmla="*/ 102 h 12960"/>
              <a:gd name="connsiteX27" fmla="*/ 2812 w 5664"/>
              <a:gd name="connsiteY27" fmla="*/ 111 h 12960"/>
              <a:gd name="connsiteX28" fmla="*/ 2820 w 5664"/>
              <a:gd name="connsiteY28" fmla="*/ 120 h 12960"/>
              <a:gd name="connsiteX29" fmla="*/ 2829 w 5664"/>
              <a:gd name="connsiteY29" fmla="*/ 128 h 12960"/>
              <a:gd name="connsiteX30" fmla="*/ 2849 w 5664"/>
              <a:gd name="connsiteY30" fmla="*/ 144 h 12960"/>
              <a:gd name="connsiteX31" fmla="*/ 2871 w 5664"/>
              <a:gd name="connsiteY31" fmla="*/ 159 h 12960"/>
              <a:gd name="connsiteX32" fmla="*/ 2893 w 5664"/>
              <a:gd name="connsiteY32" fmla="*/ 172 h 12960"/>
              <a:gd name="connsiteX33" fmla="*/ 2911 w 5664"/>
              <a:gd name="connsiteY33" fmla="*/ 180 h 12960"/>
              <a:gd name="connsiteX34" fmla="*/ 2929 w 5664"/>
              <a:gd name="connsiteY34" fmla="*/ 189 h 12960"/>
              <a:gd name="connsiteX35" fmla="*/ 3103 w 5664"/>
              <a:gd name="connsiteY35" fmla="*/ 426 h 12960"/>
              <a:gd name="connsiteX36" fmla="*/ 3338 w 5664"/>
              <a:gd name="connsiteY36" fmla="*/ 630 h 12960"/>
              <a:gd name="connsiteX37" fmla="*/ 3527 w 5664"/>
              <a:gd name="connsiteY37" fmla="*/ 646 h 12960"/>
              <a:gd name="connsiteX38" fmla="*/ 3622 w 5664"/>
              <a:gd name="connsiteY38" fmla="*/ 740 h 12960"/>
              <a:gd name="connsiteX39" fmla="*/ 3622 w 5664"/>
              <a:gd name="connsiteY39" fmla="*/ 835 h 12960"/>
              <a:gd name="connsiteX40" fmla="*/ 3748 w 5664"/>
              <a:gd name="connsiteY40" fmla="*/ 883 h 12960"/>
              <a:gd name="connsiteX41" fmla="*/ 3906 w 5664"/>
              <a:gd name="connsiteY41" fmla="*/ 1008 h 12960"/>
              <a:gd name="connsiteX42" fmla="*/ 4009 w 5664"/>
              <a:gd name="connsiteY42" fmla="*/ 1122 h 12960"/>
              <a:gd name="connsiteX43" fmla="*/ 4072 w 5664"/>
              <a:gd name="connsiteY43" fmla="*/ 1359 h 12960"/>
              <a:gd name="connsiteX44" fmla="*/ 4213 w 5664"/>
              <a:gd name="connsiteY44" fmla="*/ 1418 h 12960"/>
              <a:gd name="connsiteX45" fmla="*/ 4249 w 5664"/>
              <a:gd name="connsiteY45" fmla="*/ 1572 h 12960"/>
              <a:gd name="connsiteX46" fmla="*/ 4391 w 5664"/>
              <a:gd name="connsiteY46" fmla="*/ 1821 h 12960"/>
              <a:gd name="connsiteX47" fmla="*/ 4581 w 5664"/>
              <a:gd name="connsiteY47" fmla="*/ 2009 h 12960"/>
              <a:gd name="connsiteX48" fmla="*/ 4604 w 5664"/>
              <a:gd name="connsiteY48" fmla="*/ 2330 h 12960"/>
              <a:gd name="connsiteX49" fmla="*/ 4722 w 5664"/>
              <a:gd name="connsiteY49" fmla="*/ 2530 h 12960"/>
              <a:gd name="connsiteX50" fmla="*/ 5018 w 5664"/>
              <a:gd name="connsiteY50" fmla="*/ 2685 h 12960"/>
              <a:gd name="connsiteX51" fmla="*/ 5112 w 5664"/>
              <a:gd name="connsiteY51" fmla="*/ 2803 h 12960"/>
              <a:gd name="connsiteX52" fmla="*/ 5159 w 5664"/>
              <a:gd name="connsiteY52" fmla="*/ 2944 h 12960"/>
              <a:gd name="connsiteX53" fmla="*/ 5243 w 5664"/>
              <a:gd name="connsiteY53" fmla="*/ 3027 h 12960"/>
              <a:gd name="connsiteX54" fmla="*/ 5432 w 5664"/>
              <a:gd name="connsiteY54" fmla="*/ 3288 h 12960"/>
              <a:gd name="connsiteX55" fmla="*/ 5523 w 5664"/>
              <a:gd name="connsiteY55" fmla="*/ 3563 h 12960"/>
              <a:gd name="connsiteX56" fmla="*/ 5585 w 5664"/>
              <a:gd name="connsiteY56" fmla="*/ 3642 h 12960"/>
              <a:gd name="connsiteX57" fmla="*/ 5606 w 5664"/>
              <a:gd name="connsiteY57" fmla="*/ 3725 h 12960"/>
              <a:gd name="connsiteX58" fmla="*/ 5664 w 5664"/>
              <a:gd name="connsiteY58" fmla="*/ 3863 h 12960"/>
              <a:gd name="connsiteX59" fmla="*/ 5664 w 5664"/>
              <a:gd name="connsiteY59" fmla="*/ 4162 h 12960"/>
              <a:gd name="connsiteX60" fmla="*/ 5664 w 5664"/>
              <a:gd name="connsiteY60" fmla="*/ 4351 h 12960"/>
              <a:gd name="connsiteX61" fmla="*/ 5491 w 5664"/>
              <a:gd name="connsiteY61" fmla="*/ 4753 h 12960"/>
              <a:gd name="connsiteX62" fmla="*/ 5585 w 5664"/>
              <a:gd name="connsiteY62" fmla="*/ 5249 h 12960"/>
              <a:gd name="connsiteX63" fmla="*/ 5523 w 5664"/>
              <a:gd name="connsiteY63" fmla="*/ 5408 h 12960"/>
              <a:gd name="connsiteX64" fmla="*/ 5539 w 5664"/>
              <a:gd name="connsiteY64" fmla="*/ 5613 h 12960"/>
              <a:gd name="connsiteX65" fmla="*/ 5443 w 5664"/>
              <a:gd name="connsiteY65" fmla="*/ 6196 h 12960"/>
              <a:gd name="connsiteX66" fmla="*/ 5318 w 5664"/>
              <a:gd name="connsiteY66" fmla="*/ 7142 h 12960"/>
              <a:gd name="connsiteX67" fmla="*/ 5096 w 5664"/>
              <a:gd name="connsiteY67" fmla="*/ 7442 h 12960"/>
              <a:gd name="connsiteX68" fmla="*/ 4923 w 5664"/>
              <a:gd name="connsiteY68" fmla="*/ 7977 h 12960"/>
              <a:gd name="connsiteX69" fmla="*/ 4779 w 5664"/>
              <a:gd name="connsiteY69" fmla="*/ 8277 h 12960"/>
              <a:gd name="connsiteX70" fmla="*/ 4685 w 5664"/>
              <a:gd name="connsiteY70" fmla="*/ 8609 h 12960"/>
              <a:gd name="connsiteX71" fmla="*/ 4669 w 5664"/>
              <a:gd name="connsiteY71" fmla="*/ 8971 h 12960"/>
              <a:gd name="connsiteX72" fmla="*/ 4479 w 5664"/>
              <a:gd name="connsiteY72" fmla="*/ 9303 h 12960"/>
              <a:gd name="connsiteX73" fmla="*/ 4495 w 5664"/>
              <a:gd name="connsiteY73" fmla="*/ 9413 h 12960"/>
              <a:gd name="connsiteX74" fmla="*/ 4385 w 5664"/>
              <a:gd name="connsiteY74" fmla="*/ 9586 h 12960"/>
              <a:gd name="connsiteX75" fmla="*/ 4290 w 5664"/>
              <a:gd name="connsiteY75" fmla="*/ 9933 h 12960"/>
              <a:gd name="connsiteX76" fmla="*/ 4290 w 5664"/>
              <a:gd name="connsiteY76" fmla="*/ 10202 h 12960"/>
              <a:gd name="connsiteX77" fmla="*/ 4322 w 5664"/>
              <a:gd name="connsiteY77" fmla="*/ 10548 h 12960"/>
              <a:gd name="connsiteX78" fmla="*/ 4164 w 5664"/>
              <a:gd name="connsiteY78" fmla="*/ 10753 h 12960"/>
              <a:gd name="connsiteX79" fmla="*/ 4053 w 5664"/>
              <a:gd name="connsiteY79" fmla="*/ 11085 h 12960"/>
              <a:gd name="connsiteX80" fmla="*/ 3801 w 5664"/>
              <a:gd name="connsiteY80" fmla="*/ 11367 h 12960"/>
              <a:gd name="connsiteX81" fmla="*/ 3739 w 5664"/>
              <a:gd name="connsiteY81" fmla="*/ 11652 h 12960"/>
              <a:gd name="connsiteX82" fmla="*/ 3599 w 5664"/>
              <a:gd name="connsiteY82" fmla="*/ 11936 h 12960"/>
              <a:gd name="connsiteX83" fmla="*/ 3536 w 5664"/>
              <a:gd name="connsiteY83" fmla="*/ 12156 h 12960"/>
              <a:gd name="connsiteX84" fmla="*/ 3505 w 5664"/>
              <a:gd name="connsiteY84" fmla="*/ 12534 h 12960"/>
              <a:gd name="connsiteX85" fmla="*/ 3276 w 5664"/>
              <a:gd name="connsiteY85" fmla="*/ 12708 h 12960"/>
              <a:gd name="connsiteX86" fmla="*/ 3048 w 5664"/>
              <a:gd name="connsiteY86" fmla="*/ 12866 h 12960"/>
              <a:gd name="connsiteX87" fmla="*/ 2812 w 5664"/>
              <a:gd name="connsiteY87" fmla="*/ 12960 h 12960"/>
              <a:gd name="connsiteX88" fmla="*/ 2464 w 5664"/>
              <a:gd name="connsiteY88" fmla="*/ 12960 h 12960"/>
              <a:gd name="connsiteX89" fmla="*/ 2150 w 5664"/>
              <a:gd name="connsiteY89" fmla="*/ 12677 h 12960"/>
              <a:gd name="connsiteX90" fmla="*/ 1991 w 5664"/>
              <a:gd name="connsiteY90" fmla="*/ 12393 h 12960"/>
              <a:gd name="connsiteX91" fmla="*/ 1944 w 5664"/>
              <a:gd name="connsiteY91" fmla="*/ 12125 h 12960"/>
              <a:gd name="connsiteX92" fmla="*/ 1637 w 5664"/>
              <a:gd name="connsiteY92" fmla="*/ 11825 h 12960"/>
              <a:gd name="connsiteX93" fmla="*/ 1503 w 5664"/>
              <a:gd name="connsiteY93" fmla="*/ 11607 h 12960"/>
              <a:gd name="connsiteX94" fmla="*/ 1543 w 5664"/>
              <a:gd name="connsiteY94" fmla="*/ 11376 h 12960"/>
              <a:gd name="connsiteX95" fmla="*/ 1354 w 5664"/>
              <a:gd name="connsiteY95" fmla="*/ 10855 h 12960"/>
              <a:gd name="connsiteX96" fmla="*/ 1154 w 5664"/>
              <a:gd name="connsiteY96" fmla="*/ 10059 h 12960"/>
              <a:gd name="connsiteX97" fmla="*/ 1211 w 5664"/>
              <a:gd name="connsiteY97" fmla="*/ 9460 h 12960"/>
              <a:gd name="connsiteX98" fmla="*/ 933 w 5664"/>
              <a:gd name="connsiteY98" fmla="*/ 8892 h 12960"/>
              <a:gd name="connsiteX99" fmla="*/ 885 w 5664"/>
              <a:gd name="connsiteY99" fmla="*/ 8514 h 12960"/>
              <a:gd name="connsiteX100" fmla="*/ 857 w 5664"/>
              <a:gd name="connsiteY100" fmla="*/ 8207 h 12960"/>
              <a:gd name="connsiteX101" fmla="*/ 588 w 5664"/>
              <a:gd name="connsiteY101" fmla="*/ 7899 h 12960"/>
              <a:gd name="connsiteX102" fmla="*/ 526 w 5664"/>
              <a:gd name="connsiteY102" fmla="*/ 7568 h 12960"/>
              <a:gd name="connsiteX103" fmla="*/ 399 w 5664"/>
              <a:gd name="connsiteY103" fmla="*/ 6906 h 12960"/>
              <a:gd name="connsiteX104" fmla="*/ 337 w 5664"/>
              <a:gd name="connsiteY104" fmla="*/ 6432 h 12960"/>
              <a:gd name="connsiteX105" fmla="*/ 226 w 5664"/>
              <a:gd name="connsiteY105" fmla="*/ 6212 h 12960"/>
              <a:gd name="connsiteX106" fmla="*/ 226 w 5664"/>
              <a:gd name="connsiteY106" fmla="*/ 5770 h 12960"/>
              <a:gd name="connsiteX107" fmla="*/ 133 w 5664"/>
              <a:gd name="connsiteY107" fmla="*/ 5502 h 12960"/>
              <a:gd name="connsiteX108" fmla="*/ 133 w 5664"/>
              <a:gd name="connsiteY108" fmla="*/ 5140 h 12960"/>
              <a:gd name="connsiteX109" fmla="*/ 22 w 5664"/>
              <a:gd name="connsiteY109" fmla="*/ 4919 h 12960"/>
              <a:gd name="connsiteX110" fmla="*/ 22 w 5664"/>
              <a:gd name="connsiteY110" fmla="*/ 4557 h 12960"/>
              <a:gd name="connsiteX111" fmla="*/ 22 w 5664"/>
              <a:gd name="connsiteY111" fmla="*/ 4557 h 12960"/>
              <a:gd name="connsiteX112" fmla="*/ 29 w 5664"/>
              <a:gd name="connsiteY112" fmla="*/ 4528 h 12960"/>
              <a:gd name="connsiteX113" fmla="*/ 35 w 5664"/>
              <a:gd name="connsiteY113" fmla="*/ 4499 h 12960"/>
              <a:gd name="connsiteX114" fmla="*/ 39 w 5664"/>
              <a:gd name="connsiteY114" fmla="*/ 4463 h 12960"/>
              <a:gd name="connsiteX115" fmla="*/ 42 w 5664"/>
              <a:gd name="connsiteY115" fmla="*/ 4426 h 12960"/>
              <a:gd name="connsiteX116" fmla="*/ 43 w 5664"/>
              <a:gd name="connsiteY116" fmla="*/ 4408 h 12960"/>
              <a:gd name="connsiteX117" fmla="*/ 42 w 5664"/>
              <a:gd name="connsiteY117" fmla="*/ 4390 h 12960"/>
              <a:gd name="connsiteX118" fmla="*/ 39 w 5664"/>
              <a:gd name="connsiteY118" fmla="*/ 4374 h 12960"/>
              <a:gd name="connsiteX119" fmla="*/ 35 w 5664"/>
              <a:gd name="connsiteY119" fmla="*/ 4358 h 12960"/>
              <a:gd name="connsiteX120" fmla="*/ 29 w 5664"/>
              <a:gd name="connsiteY120" fmla="*/ 4346 h 12960"/>
              <a:gd name="connsiteX121" fmla="*/ 22 w 5664"/>
              <a:gd name="connsiteY121" fmla="*/ 4335 h 12960"/>
              <a:gd name="connsiteX122" fmla="*/ 22 w 5664"/>
              <a:gd name="connsiteY122" fmla="*/ 4335 h 12960"/>
              <a:gd name="connsiteX123" fmla="*/ 17 w 5664"/>
              <a:gd name="connsiteY123" fmla="*/ 4331 h 12960"/>
              <a:gd name="connsiteX124" fmla="*/ 14 w 5664"/>
              <a:gd name="connsiteY124" fmla="*/ 4325 h 12960"/>
              <a:gd name="connsiteX125" fmla="*/ 9 w 5664"/>
              <a:gd name="connsiteY125" fmla="*/ 4310 h 12960"/>
              <a:gd name="connsiteX126" fmla="*/ 4 w 5664"/>
              <a:gd name="connsiteY126" fmla="*/ 4293 h 12960"/>
              <a:gd name="connsiteX127" fmla="*/ 1 w 5664"/>
              <a:gd name="connsiteY127" fmla="*/ 4274 h 12960"/>
              <a:gd name="connsiteX128" fmla="*/ 0 w 5664"/>
              <a:gd name="connsiteY128" fmla="*/ 4253 h 12960"/>
              <a:gd name="connsiteX129" fmla="*/ 1 w 5664"/>
              <a:gd name="connsiteY129" fmla="*/ 4230 h 12960"/>
              <a:gd name="connsiteX130" fmla="*/ 4 w 5664"/>
              <a:gd name="connsiteY130" fmla="*/ 4183 h 12960"/>
              <a:gd name="connsiteX131" fmla="*/ 9 w 5664"/>
              <a:gd name="connsiteY131" fmla="*/ 4140 h 12960"/>
              <a:gd name="connsiteX132" fmla="*/ 14 w 5664"/>
              <a:gd name="connsiteY132" fmla="*/ 4103 h 12960"/>
              <a:gd name="connsiteX133" fmla="*/ 22 w 5664"/>
              <a:gd name="connsiteY133" fmla="*/ 4068 h 12960"/>
              <a:gd name="connsiteX134" fmla="*/ 0 w 5664"/>
              <a:gd name="connsiteY134" fmla="*/ 3925 h 12960"/>
              <a:gd name="connsiteX0" fmla="*/ 0 w 5664"/>
              <a:gd name="connsiteY0" fmla="*/ 3925 h 12960"/>
              <a:gd name="connsiteX1" fmla="*/ 431 w 5664"/>
              <a:gd name="connsiteY1" fmla="*/ 2758 h 12960"/>
              <a:gd name="connsiteX2" fmla="*/ 633 w 5664"/>
              <a:gd name="connsiteY2" fmla="*/ 2412 h 12960"/>
              <a:gd name="connsiteX3" fmla="*/ 786 w 5664"/>
              <a:gd name="connsiteY3" fmla="*/ 2271 h 12960"/>
              <a:gd name="connsiteX4" fmla="*/ 849 w 5664"/>
              <a:gd name="connsiteY4" fmla="*/ 1875 h 12960"/>
              <a:gd name="connsiteX5" fmla="*/ 1021 w 5664"/>
              <a:gd name="connsiteY5" fmla="*/ 1790 h 12960"/>
              <a:gd name="connsiteX6" fmla="*/ 1348 w 5664"/>
              <a:gd name="connsiteY6" fmla="*/ 1378 h 12960"/>
              <a:gd name="connsiteX7" fmla="*/ 1438 w 5664"/>
              <a:gd name="connsiteY7" fmla="*/ 1141 h 12960"/>
              <a:gd name="connsiteX8" fmla="*/ 1755 w 5664"/>
              <a:gd name="connsiteY8" fmla="*/ 958 h 12960"/>
              <a:gd name="connsiteX9" fmla="*/ 1841 w 5664"/>
              <a:gd name="connsiteY9" fmla="*/ 740 h 12960"/>
              <a:gd name="connsiteX10" fmla="*/ 2046 w 5664"/>
              <a:gd name="connsiteY10" fmla="*/ 646 h 12960"/>
              <a:gd name="connsiteX11" fmla="*/ 2156 w 5664"/>
              <a:gd name="connsiteY11" fmla="*/ 489 h 12960"/>
              <a:gd name="connsiteX12" fmla="*/ 2362 w 5664"/>
              <a:gd name="connsiteY12" fmla="*/ 157 h 12960"/>
              <a:gd name="connsiteX13" fmla="*/ 2567 w 5664"/>
              <a:gd name="connsiteY13" fmla="*/ 0 h 12960"/>
              <a:gd name="connsiteX14" fmla="*/ 2708 w 5664"/>
              <a:gd name="connsiteY14" fmla="*/ 0 h 12960"/>
              <a:gd name="connsiteX15" fmla="*/ 2708 w 5664"/>
              <a:gd name="connsiteY15" fmla="*/ 0 h 12960"/>
              <a:gd name="connsiteX16" fmla="*/ 2721 w 5664"/>
              <a:gd name="connsiteY16" fmla="*/ 7 h 12960"/>
              <a:gd name="connsiteX17" fmla="*/ 2734 w 5664"/>
              <a:gd name="connsiteY17" fmla="*/ 17 h 12960"/>
              <a:gd name="connsiteX18" fmla="*/ 2750 w 5664"/>
              <a:gd name="connsiteY18" fmla="*/ 29 h 12960"/>
              <a:gd name="connsiteX19" fmla="*/ 2766 w 5664"/>
              <a:gd name="connsiteY19" fmla="*/ 43 h 12960"/>
              <a:gd name="connsiteX20" fmla="*/ 2782 w 5664"/>
              <a:gd name="connsiteY20" fmla="*/ 59 h 12960"/>
              <a:gd name="connsiteX21" fmla="*/ 2795 w 5664"/>
              <a:gd name="connsiteY21" fmla="*/ 76 h 12960"/>
              <a:gd name="connsiteX22" fmla="*/ 2799 w 5664"/>
              <a:gd name="connsiteY22" fmla="*/ 85 h 12960"/>
              <a:gd name="connsiteX23" fmla="*/ 2803 w 5664"/>
              <a:gd name="connsiteY23" fmla="*/ 94 h 12960"/>
              <a:gd name="connsiteX24" fmla="*/ 2803 w 5664"/>
              <a:gd name="connsiteY24" fmla="*/ 94 h 12960"/>
              <a:gd name="connsiteX25" fmla="*/ 2806 w 5664"/>
              <a:gd name="connsiteY25" fmla="*/ 102 h 12960"/>
              <a:gd name="connsiteX26" fmla="*/ 2812 w 5664"/>
              <a:gd name="connsiteY26" fmla="*/ 111 h 12960"/>
              <a:gd name="connsiteX27" fmla="*/ 2820 w 5664"/>
              <a:gd name="connsiteY27" fmla="*/ 120 h 12960"/>
              <a:gd name="connsiteX28" fmla="*/ 2829 w 5664"/>
              <a:gd name="connsiteY28" fmla="*/ 128 h 12960"/>
              <a:gd name="connsiteX29" fmla="*/ 2849 w 5664"/>
              <a:gd name="connsiteY29" fmla="*/ 144 h 12960"/>
              <a:gd name="connsiteX30" fmla="*/ 2871 w 5664"/>
              <a:gd name="connsiteY30" fmla="*/ 159 h 12960"/>
              <a:gd name="connsiteX31" fmla="*/ 2893 w 5664"/>
              <a:gd name="connsiteY31" fmla="*/ 172 h 12960"/>
              <a:gd name="connsiteX32" fmla="*/ 2911 w 5664"/>
              <a:gd name="connsiteY32" fmla="*/ 180 h 12960"/>
              <a:gd name="connsiteX33" fmla="*/ 2929 w 5664"/>
              <a:gd name="connsiteY33" fmla="*/ 189 h 12960"/>
              <a:gd name="connsiteX34" fmla="*/ 3103 w 5664"/>
              <a:gd name="connsiteY34" fmla="*/ 426 h 12960"/>
              <a:gd name="connsiteX35" fmla="*/ 3338 w 5664"/>
              <a:gd name="connsiteY35" fmla="*/ 630 h 12960"/>
              <a:gd name="connsiteX36" fmla="*/ 3527 w 5664"/>
              <a:gd name="connsiteY36" fmla="*/ 646 h 12960"/>
              <a:gd name="connsiteX37" fmla="*/ 3622 w 5664"/>
              <a:gd name="connsiteY37" fmla="*/ 740 h 12960"/>
              <a:gd name="connsiteX38" fmla="*/ 3622 w 5664"/>
              <a:gd name="connsiteY38" fmla="*/ 835 h 12960"/>
              <a:gd name="connsiteX39" fmla="*/ 3748 w 5664"/>
              <a:gd name="connsiteY39" fmla="*/ 883 h 12960"/>
              <a:gd name="connsiteX40" fmla="*/ 3906 w 5664"/>
              <a:gd name="connsiteY40" fmla="*/ 1008 h 12960"/>
              <a:gd name="connsiteX41" fmla="*/ 4009 w 5664"/>
              <a:gd name="connsiteY41" fmla="*/ 1122 h 12960"/>
              <a:gd name="connsiteX42" fmla="*/ 4072 w 5664"/>
              <a:gd name="connsiteY42" fmla="*/ 1359 h 12960"/>
              <a:gd name="connsiteX43" fmla="*/ 4213 w 5664"/>
              <a:gd name="connsiteY43" fmla="*/ 1418 h 12960"/>
              <a:gd name="connsiteX44" fmla="*/ 4249 w 5664"/>
              <a:gd name="connsiteY44" fmla="*/ 1572 h 12960"/>
              <a:gd name="connsiteX45" fmla="*/ 4391 w 5664"/>
              <a:gd name="connsiteY45" fmla="*/ 1821 h 12960"/>
              <a:gd name="connsiteX46" fmla="*/ 4581 w 5664"/>
              <a:gd name="connsiteY46" fmla="*/ 2009 h 12960"/>
              <a:gd name="connsiteX47" fmla="*/ 4604 w 5664"/>
              <a:gd name="connsiteY47" fmla="*/ 2330 h 12960"/>
              <a:gd name="connsiteX48" fmla="*/ 4722 w 5664"/>
              <a:gd name="connsiteY48" fmla="*/ 2530 h 12960"/>
              <a:gd name="connsiteX49" fmla="*/ 5018 w 5664"/>
              <a:gd name="connsiteY49" fmla="*/ 2685 h 12960"/>
              <a:gd name="connsiteX50" fmla="*/ 5112 w 5664"/>
              <a:gd name="connsiteY50" fmla="*/ 2803 h 12960"/>
              <a:gd name="connsiteX51" fmla="*/ 5159 w 5664"/>
              <a:gd name="connsiteY51" fmla="*/ 2944 h 12960"/>
              <a:gd name="connsiteX52" fmla="*/ 5243 w 5664"/>
              <a:gd name="connsiteY52" fmla="*/ 3027 h 12960"/>
              <a:gd name="connsiteX53" fmla="*/ 5432 w 5664"/>
              <a:gd name="connsiteY53" fmla="*/ 3288 h 12960"/>
              <a:gd name="connsiteX54" fmla="*/ 5523 w 5664"/>
              <a:gd name="connsiteY54" fmla="*/ 3563 h 12960"/>
              <a:gd name="connsiteX55" fmla="*/ 5585 w 5664"/>
              <a:gd name="connsiteY55" fmla="*/ 3642 h 12960"/>
              <a:gd name="connsiteX56" fmla="*/ 5606 w 5664"/>
              <a:gd name="connsiteY56" fmla="*/ 3725 h 12960"/>
              <a:gd name="connsiteX57" fmla="*/ 5664 w 5664"/>
              <a:gd name="connsiteY57" fmla="*/ 3863 h 12960"/>
              <a:gd name="connsiteX58" fmla="*/ 5664 w 5664"/>
              <a:gd name="connsiteY58" fmla="*/ 4162 h 12960"/>
              <a:gd name="connsiteX59" fmla="*/ 5664 w 5664"/>
              <a:gd name="connsiteY59" fmla="*/ 4351 h 12960"/>
              <a:gd name="connsiteX60" fmla="*/ 5491 w 5664"/>
              <a:gd name="connsiteY60" fmla="*/ 4753 h 12960"/>
              <a:gd name="connsiteX61" fmla="*/ 5585 w 5664"/>
              <a:gd name="connsiteY61" fmla="*/ 5249 h 12960"/>
              <a:gd name="connsiteX62" fmla="*/ 5523 w 5664"/>
              <a:gd name="connsiteY62" fmla="*/ 5408 h 12960"/>
              <a:gd name="connsiteX63" fmla="*/ 5539 w 5664"/>
              <a:gd name="connsiteY63" fmla="*/ 5613 h 12960"/>
              <a:gd name="connsiteX64" fmla="*/ 5443 w 5664"/>
              <a:gd name="connsiteY64" fmla="*/ 6196 h 12960"/>
              <a:gd name="connsiteX65" fmla="*/ 5318 w 5664"/>
              <a:gd name="connsiteY65" fmla="*/ 7142 h 12960"/>
              <a:gd name="connsiteX66" fmla="*/ 5096 w 5664"/>
              <a:gd name="connsiteY66" fmla="*/ 7442 h 12960"/>
              <a:gd name="connsiteX67" fmla="*/ 4923 w 5664"/>
              <a:gd name="connsiteY67" fmla="*/ 7977 h 12960"/>
              <a:gd name="connsiteX68" fmla="*/ 4779 w 5664"/>
              <a:gd name="connsiteY68" fmla="*/ 8277 h 12960"/>
              <a:gd name="connsiteX69" fmla="*/ 4685 w 5664"/>
              <a:gd name="connsiteY69" fmla="*/ 8609 h 12960"/>
              <a:gd name="connsiteX70" fmla="*/ 4669 w 5664"/>
              <a:gd name="connsiteY70" fmla="*/ 8971 h 12960"/>
              <a:gd name="connsiteX71" fmla="*/ 4479 w 5664"/>
              <a:gd name="connsiteY71" fmla="*/ 9303 h 12960"/>
              <a:gd name="connsiteX72" fmla="*/ 4495 w 5664"/>
              <a:gd name="connsiteY72" fmla="*/ 9413 h 12960"/>
              <a:gd name="connsiteX73" fmla="*/ 4385 w 5664"/>
              <a:gd name="connsiteY73" fmla="*/ 9586 h 12960"/>
              <a:gd name="connsiteX74" fmla="*/ 4290 w 5664"/>
              <a:gd name="connsiteY74" fmla="*/ 9933 h 12960"/>
              <a:gd name="connsiteX75" fmla="*/ 4290 w 5664"/>
              <a:gd name="connsiteY75" fmla="*/ 10202 h 12960"/>
              <a:gd name="connsiteX76" fmla="*/ 4322 w 5664"/>
              <a:gd name="connsiteY76" fmla="*/ 10548 h 12960"/>
              <a:gd name="connsiteX77" fmla="*/ 4164 w 5664"/>
              <a:gd name="connsiteY77" fmla="*/ 10753 h 12960"/>
              <a:gd name="connsiteX78" fmla="*/ 4053 w 5664"/>
              <a:gd name="connsiteY78" fmla="*/ 11085 h 12960"/>
              <a:gd name="connsiteX79" fmla="*/ 3801 w 5664"/>
              <a:gd name="connsiteY79" fmla="*/ 11367 h 12960"/>
              <a:gd name="connsiteX80" fmla="*/ 3739 w 5664"/>
              <a:gd name="connsiteY80" fmla="*/ 11652 h 12960"/>
              <a:gd name="connsiteX81" fmla="*/ 3599 w 5664"/>
              <a:gd name="connsiteY81" fmla="*/ 11936 h 12960"/>
              <a:gd name="connsiteX82" fmla="*/ 3536 w 5664"/>
              <a:gd name="connsiteY82" fmla="*/ 12156 h 12960"/>
              <a:gd name="connsiteX83" fmla="*/ 3505 w 5664"/>
              <a:gd name="connsiteY83" fmla="*/ 12534 h 12960"/>
              <a:gd name="connsiteX84" fmla="*/ 3276 w 5664"/>
              <a:gd name="connsiteY84" fmla="*/ 12708 h 12960"/>
              <a:gd name="connsiteX85" fmla="*/ 3048 w 5664"/>
              <a:gd name="connsiteY85" fmla="*/ 12866 h 12960"/>
              <a:gd name="connsiteX86" fmla="*/ 2812 w 5664"/>
              <a:gd name="connsiteY86" fmla="*/ 12960 h 12960"/>
              <a:gd name="connsiteX87" fmla="*/ 2464 w 5664"/>
              <a:gd name="connsiteY87" fmla="*/ 12960 h 12960"/>
              <a:gd name="connsiteX88" fmla="*/ 2150 w 5664"/>
              <a:gd name="connsiteY88" fmla="*/ 12677 h 12960"/>
              <a:gd name="connsiteX89" fmla="*/ 1991 w 5664"/>
              <a:gd name="connsiteY89" fmla="*/ 12393 h 12960"/>
              <a:gd name="connsiteX90" fmla="*/ 1944 w 5664"/>
              <a:gd name="connsiteY90" fmla="*/ 12125 h 12960"/>
              <a:gd name="connsiteX91" fmla="*/ 1637 w 5664"/>
              <a:gd name="connsiteY91" fmla="*/ 11825 h 12960"/>
              <a:gd name="connsiteX92" fmla="*/ 1503 w 5664"/>
              <a:gd name="connsiteY92" fmla="*/ 11607 h 12960"/>
              <a:gd name="connsiteX93" fmla="*/ 1543 w 5664"/>
              <a:gd name="connsiteY93" fmla="*/ 11376 h 12960"/>
              <a:gd name="connsiteX94" fmla="*/ 1354 w 5664"/>
              <a:gd name="connsiteY94" fmla="*/ 10855 h 12960"/>
              <a:gd name="connsiteX95" fmla="*/ 1154 w 5664"/>
              <a:gd name="connsiteY95" fmla="*/ 10059 h 12960"/>
              <a:gd name="connsiteX96" fmla="*/ 1211 w 5664"/>
              <a:gd name="connsiteY96" fmla="*/ 9460 h 12960"/>
              <a:gd name="connsiteX97" fmla="*/ 933 w 5664"/>
              <a:gd name="connsiteY97" fmla="*/ 8892 h 12960"/>
              <a:gd name="connsiteX98" fmla="*/ 885 w 5664"/>
              <a:gd name="connsiteY98" fmla="*/ 8514 h 12960"/>
              <a:gd name="connsiteX99" fmla="*/ 857 w 5664"/>
              <a:gd name="connsiteY99" fmla="*/ 8207 h 12960"/>
              <a:gd name="connsiteX100" fmla="*/ 588 w 5664"/>
              <a:gd name="connsiteY100" fmla="*/ 7899 h 12960"/>
              <a:gd name="connsiteX101" fmla="*/ 526 w 5664"/>
              <a:gd name="connsiteY101" fmla="*/ 7568 h 12960"/>
              <a:gd name="connsiteX102" fmla="*/ 399 w 5664"/>
              <a:gd name="connsiteY102" fmla="*/ 6906 h 12960"/>
              <a:gd name="connsiteX103" fmla="*/ 337 w 5664"/>
              <a:gd name="connsiteY103" fmla="*/ 6432 h 12960"/>
              <a:gd name="connsiteX104" fmla="*/ 226 w 5664"/>
              <a:gd name="connsiteY104" fmla="*/ 6212 h 12960"/>
              <a:gd name="connsiteX105" fmla="*/ 226 w 5664"/>
              <a:gd name="connsiteY105" fmla="*/ 5770 h 12960"/>
              <a:gd name="connsiteX106" fmla="*/ 133 w 5664"/>
              <a:gd name="connsiteY106" fmla="*/ 5502 h 12960"/>
              <a:gd name="connsiteX107" fmla="*/ 133 w 5664"/>
              <a:gd name="connsiteY107" fmla="*/ 5140 h 12960"/>
              <a:gd name="connsiteX108" fmla="*/ 22 w 5664"/>
              <a:gd name="connsiteY108" fmla="*/ 4919 h 12960"/>
              <a:gd name="connsiteX109" fmla="*/ 22 w 5664"/>
              <a:gd name="connsiteY109" fmla="*/ 4557 h 12960"/>
              <a:gd name="connsiteX110" fmla="*/ 22 w 5664"/>
              <a:gd name="connsiteY110" fmla="*/ 4557 h 12960"/>
              <a:gd name="connsiteX111" fmla="*/ 29 w 5664"/>
              <a:gd name="connsiteY111" fmla="*/ 4528 h 12960"/>
              <a:gd name="connsiteX112" fmla="*/ 35 w 5664"/>
              <a:gd name="connsiteY112" fmla="*/ 4499 h 12960"/>
              <a:gd name="connsiteX113" fmla="*/ 39 w 5664"/>
              <a:gd name="connsiteY113" fmla="*/ 4463 h 12960"/>
              <a:gd name="connsiteX114" fmla="*/ 42 w 5664"/>
              <a:gd name="connsiteY114" fmla="*/ 4426 h 12960"/>
              <a:gd name="connsiteX115" fmla="*/ 43 w 5664"/>
              <a:gd name="connsiteY115" fmla="*/ 4408 h 12960"/>
              <a:gd name="connsiteX116" fmla="*/ 42 w 5664"/>
              <a:gd name="connsiteY116" fmla="*/ 4390 h 12960"/>
              <a:gd name="connsiteX117" fmla="*/ 39 w 5664"/>
              <a:gd name="connsiteY117" fmla="*/ 4374 h 12960"/>
              <a:gd name="connsiteX118" fmla="*/ 35 w 5664"/>
              <a:gd name="connsiteY118" fmla="*/ 4358 h 12960"/>
              <a:gd name="connsiteX119" fmla="*/ 29 w 5664"/>
              <a:gd name="connsiteY119" fmla="*/ 4346 h 12960"/>
              <a:gd name="connsiteX120" fmla="*/ 22 w 5664"/>
              <a:gd name="connsiteY120" fmla="*/ 4335 h 12960"/>
              <a:gd name="connsiteX121" fmla="*/ 22 w 5664"/>
              <a:gd name="connsiteY121" fmla="*/ 4335 h 12960"/>
              <a:gd name="connsiteX122" fmla="*/ 17 w 5664"/>
              <a:gd name="connsiteY122" fmla="*/ 4331 h 12960"/>
              <a:gd name="connsiteX123" fmla="*/ 14 w 5664"/>
              <a:gd name="connsiteY123" fmla="*/ 4325 h 12960"/>
              <a:gd name="connsiteX124" fmla="*/ 9 w 5664"/>
              <a:gd name="connsiteY124" fmla="*/ 4310 h 12960"/>
              <a:gd name="connsiteX125" fmla="*/ 4 w 5664"/>
              <a:gd name="connsiteY125" fmla="*/ 4293 h 12960"/>
              <a:gd name="connsiteX126" fmla="*/ 1 w 5664"/>
              <a:gd name="connsiteY126" fmla="*/ 4274 h 12960"/>
              <a:gd name="connsiteX127" fmla="*/ 0 w 5664"/>
              <a:gd name="connsiteY127" fmla="*/ 4253 h 12960"/>
              <a:gd name="connsiteX128" fmla="*/ 1 w 5664"/>
              <a:gd name="connsiteY128" fmla="*/ 4230 h 12960"/>
              <a:gd name="connsiteX129" fmla="*/ 4 w 5664"/>
              <a:gd name="connsiteY129" fmla="*/ 4183 h 12960"/>
              <a:gd name="connsiteX130" fmla="*/ 9 w 5664"/>
              <a:gd name="connsiteY130" fmla="*/ 4140 h 12960"/>
              <a:gd name="connsiteX131" fmla="*/ 14 w 5664"/>
              <a:gd name="connsiteY131" fmla="*/ 4103 h 12960"/>
              <a:gd name="connsiteX132" fmla="*/ 22 w 5664"/>
              <a:gd name="connsiteY132" fmla="*/ 4068 h 12960"/>
              <a:gd name="connsiteX133" fmla="*/ 0 w 5664"/>
              <a:gd name="connsiteY133" fmla="*/ 3925 h 12960"/>
              <a:gd name="connsiteX0" fmla="*/ 633 w 5664"/>
              <a:gd name="connsiteY0" fmla="*/ 2412 h 12960"/>
              <a:gd name="connsiteX1" fmla="*/ 786 w 5664"/>
              <a:gd name="connsiteY1" fmla="*/ 2271 h 12960"/>
              <a:gd name="connsiteX2" fmla="*/ 849 w 5664"/>
              <a:gd name="connsiteY2" fmla="*/ 1875 h 12960"/>
              <a:gd name="connsiteX3" fmla="*/ 1021 w 5664"/>
              <a:gd name="connsiteY3" fmla="*/ 1790 h 12960"/>
              <a:gd name="connsiteX4" fmla="*/ 1348 w 5664"/>
              <a:gd name="connsiteY4" fmla="*/ 1378 h 12960"/>
              <a:gd name="connsiteX5" fmla="*/ 1438 w 5664"/>
              <a:gd name="connsiteY5" fmla="*/ 1141 h 12960"/>
              <a:gd name="connsiteX6" fmla="*/ 1755 w 5664"/>
              <a:gd name="connsiteY6" fmla="*/ 958 h 12960"/>
              <a:gd name="connsiteX7" fmla="*/ 1841 w 5664"/>
              <a:gd name="connsiteY7" fmla="*/ 740 h 12960"/>
              <a:gd name="connsiteX8" fmla="*/ 2046 w 5664"/>
              <a:gd name="connsiteY8" fmla="*/ 646 h 12960"/>
              <a:gd name="connsiteX9" fmla="*/ 2156 w 5664"/>
              <a:gd name="connsiteY9" fmla="*/ 489 h 12960"/>
              <a:gd name="connsiteX10" fmla="*/ 2362 w 5664"/>
              <a:gd name="connsiteY10" fmla="*/ 157 h 12960"/>
              <a:gd name="connsiteX11" fmla="*/ 2567 w 5664"/>
              <a:gd name="connsiteY11" fmla="*/ 0 h 12960"/>
              <a:gd name="connsiteX12" fmla="*/ 2708 w 5664"/>
              <a:gd name="connsiteY12" fmla="*/ 0 h 12960"/>
              <a:gd name="connsiteX13" fmla="*/ 2708 w 5664"/>
              <a:gd name="connsiteY13" fmla="*/ 0 h 12960"/>
              <a:gd name="connsiteX14" fmla="*/ 2721 w 5664"/>
              <a:gd name="connsiteY14" fmla="*/ 7 h 12960"/>
              <a:gd name="connsiteX15" fmla="*/ 2734 w 5664"/>
              <a:gd name="connsiteY15" fmla="*/ 17 h 12960"/>
              <a:gd name="connsiteX16" fmla="*/ 2750 w 5664"/>
              <a:gd name="connsiteY16" fmla="*/ 29 h 12960"/>
              <a:gd name="connsiteX17" fmla="*/ 2766 w 5664"/>
              <a:gd name="connsiteY17" fmla="*/ 43 h 12960"/>
              <a:gd name="connsiteX18" fmla="*/ 2782 w 5664"/>
              <a:gd name="connsiteY18" fmla="*/ 59 h 12960"/>
              <a:gd name="connsiteX19" fmla="*/ 2795 w 5664"/>
              <a:gd name="connsiteY19" fmla="*/ 76 h 12960"/>
              <a:gd name="connsiteX20" fmla="*/ 2799 w 5664"/>
              <a:gd name="connsiteY20" fmla="*/ 85 h 12960"/>
              <a:gd name="connsiteX21" fmla="*/ 2803 w 5664"/>
              <a:gd name="connsiteY21" fmla="*/ 94 h 12960"/>
              <a:gd name="connsiteX22" fmla="*/ 2803 w 5664"/>
              <a:gd name="connsiteY22" fmla="*/ 94 h 12960"/>
              <a:gd name="connsiteX23" fmla="*/ 2806 w 5664"/>
              <a:gd name="connsiteY23" fmla="*/ 102 h 12960"/>
              <a:gd name="connsiteX24" fmla="*/ 2812 w 5664"/>
              <a:gd name="connsiteY24" fmla="*/ 111 h 12960"/>
              <a:gd name="connsiteX25" fmla="*/ 2820 w 5664"/>
              <a:gd name="connsiteY25" fmla="*/ 120 h 12960"/>
              <a:gd name="connsiteX26" fmla="*/ 2829 w 5664"/>
              <a:gd name="connsiteY26" fmla="*/ 128 h 12960"/>
              <a:gd name="connsiteX27" fmla="*/ 2849 w 5664"/>
              <a:gd name="connsiteY27" fmla="*/ 144 h 12960"/>
              <a:gd name="connsiteX28" fmla="*/ 2871 w 5664"/>
              <a:gd name="connsiteY28" fmla="*/ 159 h 12960"/>
              <a:gd name="connsiteX29" fmla="*/ 2893 w 5664"/>
              <a:gd name="connsiteY29" fmla="*/ 172 h 12960"/>
              <a:gd name="connsiteX30" fmla="*/ 2911 w 5664"/>
              <a:gd name="connsiteY30" fmla="*/ 180 h 12960"/>
              <a:gd name="connsiteX31" fmla="*/ 2929 w 5664"/>
              <a:gd name="connsiteY31" fmla="*/ 189 h 12960"/>
              <a:gd name="connsiteX32" fmla="*/ 3103 w 5664"/>
              <a:gd name="connsiteY32" fmla="*/ 426 h 12960"/>
              <a:gd name="connsiteX33" fmla="*/ 3338 w 5664"/>
              <a:gd name="connsiteY33" fmla="*/ 630 h 12960"/>
              <a:gd name="connsiteX34" fmla="*/ 3527 w 5664"/>
              <a:gd name="connsiteY34" fmla="*/ 646 h 12960"/>
              <a:gd name="connsiteX35" fmla="*/ 3622 w 5664"/>
              <a:gd name="connsiteY35" fmla="*/ 740 h 12960"/>
              <a:gd name="connsiteX36" fmla="*/ 3622 w 5664"/>
              <a:gd name="connsiteY36" fmla="*/ 835 h 12960"/>
              <a:gd name="connsiteX37" fmla="*/ 3748 w 5664"/>
              <a:gd name="connsiteY37" fmla="*/ 883 h 12960"/>
              <a:gd name="connsiteX38" fmla="*/ 3906 w 5664"/>
              <a:gd name="connsiteY38" fmla="*/ 1008 h 12960"/>
              <a:gd name="connsiteX39" fmla="*/ 4009 w 5664"/>
              <a:gd name="connsiteY39" fmla="*/ 1122 h 12960"/>
              <a:gd name="connsiteX40" fmla="*/ 4072 w 5664"/>
              <a:gd name="connsiteY40" fmla="*/ 1359 h 12960"/>
              <a:gd name="connsiteX41" fmla="*/ 4213 w 5664"/>
              <a:gd name="connsiteY41" fmla="*/ 1418 h 12960"/>
              <a:gd name="connsiteX42" fmla="*/ 4249 w 5664"/>
              <a:gd name="connsiteY42" fmla="*/ 1572 h 12960"/>
              <a:gd name="connsiteX43" fmla="*/ 4391 w 5664"/>
              <a:gd name="connsiteY43" fmla="*/ 1821 h 12960"/>
              <a:gd name="connsiteX44" fmla="*/ 4581 w 5664"/>
              <a:gd name="connsiteY44" fmla="*/ 2009 h 12960"/>
              <a:gd name="connsiteX45" fmla="*/ 4604 w 5664"/>
              <a:gd name="connsiteY45" fmla="*/ 2330 h 12960"/>
              <a:gd name="connsiteX46" fmla="*/ 4722 w 5664"/>
              <a:gd name="connsiteY46" fmla="*/ 2530 h 12960"/>
              <a:gd name="connsiteX47" fmla="*/ 5018 w 5664"/>
              <a:gd name="connsiteY47" fmla="*/ 2685 h 12960"/>
              <a:gd name="connsiteX48" fmla="*/ 5112 w 5664"/>
              <a:gd name="connsiteY48" fmla="*/ 2803 h 12960"/>
              <a:gd name="connsiteX49" fmla="*/ 5159 w 5664"/>
              <a:gd name="connsiteY49" fmla="*/ 2944 h 12960"/>
              <a:gd name="connsiteX50" fmla="*/ 5243 w 5664"/>
              <a:gd name="connsiteY50" fmla="*/ 3027 h 12960"/>
              <a:gd name="connsiteX51" fmla="*/ 5432 w 5664"/>
              <a:gd name="connsiteY51" fmla="*/ 3288 h 12960"/>
              <a:gd name="connsiteX52" fmla="*/ 5523 w 5664"/>
              <a:gd name="connsiteY52" fmla="*/ 3563 h 12960"/>
              <a:gd name="connsiteX53" fmla="*/ 5585 w 5664"/>
              <a:gd name="connsiteY53" fmla="*/ 3642 h 12960"/>
              <a:gd name="connsiteX54" fmla="*/ 5606 w 5664"/>
              <a:gd name="connsiteY54" fmla="*/ 3725 h 12960"/>
              <a:gd name="connsiteX55" fmla="*/ 5664 w 5664"/>
              <a:gd name="connsiteY55" fmla="*/ 3863 h 12960"/>
              <a:gd name="connsiteX56" fmla="*/ 5664 w 5664"/>
              <a:gd name="connsiteY56" fmla="*/ 4162 h 12960"/>
              <a:gd name="connsiteX57" fmla="*/ 5664 w 5664"/>
              <a:gd name="connsiteY57" fmla="*/ 4351 h 12960"/>
              <a:gd name="connsiteX58" fmla="*/ 5491 w 5664"/>
              <a:gd name="connsiteY58" fmla="*/ 4753 h 12960"/>
              <a:gd name="connsiteX59" fmla="*/ 5585 w 5664"/>
              <a:gd name="connsiteY59" fmla="*/ 5249 h 12960"/>
              <a:gd name="connsiteX60" fmla="*/ 5523 w 5664"/>
              <a:gd name="connsiteY60" fmla="*/ 5408 h 12960"/>
              <a:gd name="connsiteX61" fmla="*/ 5539 w 5664"/>
              <a:gd name="connsiteY61" fmla="*/ 5613 h 12960"/>
              <a:gd name="connsiteX62" fmla="*/ 5443 w 5664"/>
              <a:gd name="connsiteY62" fmla="*/ 6196 h 12960"/>
              <a:gd name="connsiteX63" fmla="*/ 5318 w 5664"/>
              <a:gd name="connsiteY63" fmla="*/ 7142 h 12960"/>
              <a:gd name="connsiteX64" fmla="*/ 5096 w 5664"/>
              <a:gd name="connsiteY64" fmla="*/ 7442 h 12960"/>
              <a:gd name="connsiteX65" fmla="*/ 4923 w 5664"/>
              <a:gd name="connsiteY65" fmla="*/ 7977 h 12960"/>
              <a:gd name="connsiteX66" fmla="*/ 4779 w 5664"/>
              <a:gd name="connsiteY66" fmla="*/ 8277 h 12960"/>
              <a:gd name="connsiteX67" fmla="*/ 4685 w 5664"/>
              <a:gd name="connsiteY67" fmla="*/ 8609 h 12960"/>
              <a:gd name="connsiteX68" fmla="*/ 4669 w 5664"/>
              <a:gd name="connsiteY68" fmla="*/ 8971 h 12960"/>
              <a:gd name="connsiteX69" fmla="*/ 4479 w 5664"/>
              <a:gd name="connsiteY69" fmla="*/ 9303 h 12960"/>
              <a:gd name="connsiteX70" fmla="*/ 4495 w 5664"/>
              <a:gd name="connsiteY70" fmla="*/ 9413 h 12960"/>
              <a:gd name="connsiteX71" fmla="*/ 4385 w 5664"/>
              <a:gd name="connsiteY71" fmla="*/ 9586 h 12960"/>
              <a:gd name="connsiteX72" fmla="*/ 4290 w 5664"/>
              <a:gd name="connsiteY72" fmla="*/ 9933 h 12960"/>
              <a:gd name="connsiteX73" fmla="*/ 4290 w 5664"/>
              <a:gd name="connsiteY73" fmla="*/ 10202 h 12960"/>
              <a:gd name="connsiteX74" fmla="*/ 4322 w 5664"/>
              <a:gd name="connsiteY74" fmla="*/ 10548 h 12960"/>
              <a:gd name="connsiteX75" fmla="*/ 4164 w 5664"/>
              <a:gd name="connsiteY75" fmla="*/ 10753 h 12960"/>
              <a:gd name="connsiteX76" fmla="*/ 4053 w 5664"/>
              <a:gd name="connsiteY76" fmla="*/ 11085 h 12960"/>
              <a:gd name="connsiteX77" fmla="*/ 3801 w 5664"/>
              <a:gd name="connsiteY77" fmla="*/ 11367 h 12960"/>
              <a:gd name="connsiteX78" fmla="*/ 3739 w 5664"/>
              <a:gd name="connsiteY78" fmla="*/ 11652 h 12960"/>
              <a:gd name="connsiteX79" fmla="*/ 3599 w 5664"/>
              <a:gd name="connsiteY79" fmla="*/ 11936 h 12960"/>
              <a:gd name="connsiteX80" fmla="*/ 3536 w 5664"/>
              <a:gd name="connsiteY80" fmla="*/ 12156 h 12960"/>
              <a:gd name="connsiteX81" fmla="*/ 3505 w 5664"/>
              <a:gd name="connsiteY81" fmla="*/ 12534 h 12960"/>
              <a:gd name="connsiteX82" fmla="*/ 3276 w 5664"/>
              <a:gd name="connsiteY82" fmla="*/ 12708 h 12960"/>
              <a:gd name="connsiteX83" fmla="*/ 3048 w 5664"/>
              <a:gd name="connsiteY83" fmla="*/ 12866 h 12960"/>
              <a:gd name="connsiteX84" fmla="*/ 2812 w 5664"/>
              <a:gd name="connsiteY84" fmla="*/ 12960 h 12960"/>
              <a:gd name="connsiteX85" fmla="*/ 2464 w 5664"/>
              <a:gd name="connsiteY85" fmla="*/ 12960 h 12960"/>
              <a:gd name="connsiteX86" fmla="*/ 2150 w 5664"/>
              <a:gd name="connsiteY86" fmla="*/ 12677 h 12960"/>
              <a:gd name="connsiteX87" fmla="*/ 1991 w 5664"/>
              <a:gd name="connsiteY87" fmla="*/ 12393 h 12960"/>
              <a:gd name="connsiteX88" fmla="*/ 1944 w 5664"/>
              <a:gd name="connsiteY88" fmla="*/ 12125 h 12960"/>
              <a:gd name="connsiteX89" fmla="*/ 1637 w 5664"/>
              <a:gd name="connsiteY89" fmla="*/ 11825 h 12960"/>
              <a:gd name="connsiteX90" fmla="*/ 1503 w 5664"/>
              <a:gd name="connsiteY90" fmla="*/ 11607 h 12960"/>
              <a:gd name="connsiteX91" fmla="*/ 1543 w 5664"/>
              <a:gd name="connsiteY91" fmla="*/ 11376 h 12960"/>
              <a:gd name="connsiteX92" fmla="*/ 1354 w 5664"/>
              <a:gd name="connsiteY92" fmla="*/ 10855 h 12960"/>
              <a:gd name="connsiteX93" fmla="*/ 1154 w 5664"/>
              <a:gd name="connsiteY93" fmla="*/ 10059 h 12960"/>
              <a:gd name="connsiteX94" fmla="*/ 1211 w 5664"/>
              <a:gd name="connsiteY94" fmla="*/ 9460 h 12960"/>
              <a:gd name="connsiteX95" fmla="*/ 933 w 5664"/>
              <a:gd name="connsiteY95" fmla="*/ 8892 h 12960"/>
              <a:gd name="connsiteX96" fmla="*/ 885 w 5664"/>
              <a:gd name="connsiteY96" fmla="*/ 8514 h 12960"/>
              <a:gd name="connsiteX97" fmla="*/ 857 w 5664"/>
              <a:gd name="connsiteY97" fmla="*/ 8207 h 12960"/>
              <a:gd name="connsiteX98" fmla="*/ 588 w 5664"/>
              <a:gd name="connsiteY98" fmla="*/ 7899 h 12960"/>
              <a:gd name="connsiteX99" fmla="*/ 526 w 5664"/>
              <a:gd name="connsiteY99" fmla="*/ 7568 h 12960"/>
              <a:gd name="connsiteX100" fmla="*/ 399 w 5664"/>
              <a:gd name="connsiteY100" fmla="*/ 6906 h 12960"/>
              <a:gd name="connsiteX101" fmla="*/ 337 w 5664"/>
              <a:gd name="connsiteY101" fmla="*/ 6432 h 12960"/>
              <a:gd name="connsiteX102" fmla="*/ 226 w 5664"/>
              <a:gd name="connsiteY102" fmla="*/ 6212 h 12960"/>
              <a:gd name="connsiteX103" fmla="*/ 226 w 5664"/>
              <a:gd name="connsiteY103" fmla="*/ 5770 h 12960"/>
              <a:gd name="connsiteX104" fmla="*/ 133 w 5664"/>
              <a:gd name="connsiteY104" fmla="*/ 5502 h 12960"/>
              <a:gd name="connsiteX105" fmla="*/ 133 w 5664"/>
              <a:gd name="connsiteY105" fmla="*/ 5140 h 12960"/>
              <a:gd name="connsiteX106" fmla="*/ 22 w 5664"/>
              <a:gd name="connsiteY106" fmla="*/ 4919 h 12960"/>
              <a:gd name="connsiteX107" fmla="*/ 22 w 5664"/>
              <a:gd name="connsiteY107" fmla="*/ 4557 h 12960"/>
              <a:gd name="connsiteX108" fmla="*/ 22 w 5664"/>
              <a:gd name="connsiteY108" fmla="*/ 4557 h 12960"/>
              <a:gd name="connsiteX109" fmla="*/ 29 w 5664"/>
              <a:gd name="connsiteY109" fmla="*/ 4528 h 12960"/>
              <a:gd name="connsiteX110" fmla="*/ 35 w 5664"/>
              <a:gd name="connsiteY110" fmla="*/ 4499 h 12960"/>
              <a:gd name="connsiteX111" fmla="*/ 39 w 5664"/>
              <a:gd name="connsiteY111" fmla="*/ 4463 h 12960"/>
              <a:gd name="connsiteX112" fmla="*/ 42 w 5664"/>
              <a:gd name="connsiteY112" fmla="*/ 4426 h 12960"/>
              <a:gd name="connsiteX113" fmla="*/ 43 w 5664"/>
              <a:gd name="connsiteY113" fmla="*/ 4408 h 12960"/>
              <a:gd name="connsiteX114" fmla="*/ 42 w 5664"/>
              <a:gd name="connsiteY114" fmla="*/ 4390 h 12960"/>
              <a:gd name="connsiteX115" fmla="*/ 39 w 5664"/>
              <a:gd name="connsiteY115" fmla="*/ 4374 h 12960"/>
              <a:gd name="connsiteX116" fmla="*/ 35 w 5664"/>
              <a:gd name="connsiteY116" fmla="*/ 4358 h 12960"/>
              <a:gd name="connsiteX117" fmla="*/ 29 w 5664"/>
              <a:gd name="connsiteY117" fmla="*/ 4346 h 12960"/>
              <a:gd name="connsiteX118" fmla="*/ 22 w 5664"/>
              <a:gd name="connsiteY118" fmla="*/ 4335 h 12960"/>
              <a:gd name="connsiteX119" fmla="*/ 22 w 5664"/>
              <a:gd name="connsiteY119" fmla="*/ 4335 h 12960"/>
              <a:gd name="connsiteX120" fmla="*/ 17 w 5664"/>
              <a:gd name="connsiteY120" fmla="*/ 4331 h 12960"/>
              <a:gd name="connsiteX121" fmla="*/ 14 w 5664"/>
              <a:gd name="connsiteY121" fmla="*/ 4325 h 12960"/>
              <a:gd name="connsiteX122" fmla="*/ 9 w 5664"/>
              <a:gd name="connsiteY122" fmla="*/ 4310 h 12960"/>
              <a:gd name="connsiteX123" fmla="*/ 4 w 5664"/>
              <a:gd name="connsiteY123" fmla="*/ 4293 h 12960"/>
              <a:gd name="connsiteX124" fmla="*/ 1 w 5664"/>
              <a:gd name="connsiteY124" fmla="*/ 4274 h 12960"/>
              <a:gd name="connsiteX125" fmla="*/ 0 w 5664"/>
              <a:gd name="connsiteY125" fmla="*/ 4253 h 12960"/>
              <a:gd name="connsiteX126" fmla="*/ 1 w 5664"/>
              <a:gd name="connsiteY126" fmla="*/ 4230 h 12960"/>
              <a:gd name="connsiteX127" fmla="*/ 4 w 5664"/>
              <a:gd name="connsiteY127" fmla="*/ 4183 h 12960"/>
              <a:gd name="connsiteX128" fmla="*/ 9 w 5664"/>
              <a:gd name="connsiteY128" fmla="*/ 4140 h 12960"/>
              <a:gd name="connsiteX129" fmla="*/ 14 w 5664"/>
              <a:gd name="connsiteY129" fmla="*/ 4103 h 12960"/>
              <a:gd name="connsiteX130" fmla="*/ 22 w 5664"/>
              <a:gd name="connsiteY130" fmla="*/ 4068 h 12960"/>
              <a:gd name="connsiteX131" fmla="*/ 0 w 5664"/>
              <a:gd name="connsiteY131" fmla="*/ 3925 h 12960"/>
              <a:gd name="connsiteX132" fmla="*/ 630 w 5664"/>
              <a:gd name="connsiteY132" fmla="*/ 2957 h 12960"/>
              <a:gd name="connsiteX0" fmla="*/ 633 w 5664"/>
              <a:gd name="connsiteY0" fmla="*/ 2412 h 12960"/>
              <a:gd name="connsiteX1" fmla="*/ 786 w 5664"/>
              <a:gd name="connsiteY1" fmla="*/ 2271 h 12960"/>
              <a:gd name="connsiteX2" fmla="*/ 849 w 5664"/>
              <a:gd name="connsiteY2" fmla="*/ 1875 h 12960"/>
              <a:gd name="connsiteX3" fmla="*/ 1021 w 5664"/>
              <a:gd name="connsiteY3" fmla="*/ 1790 h 12960"/>
              <a:gd name="connsiteX4" fmla="*/ 1348 w 5664"/>
              <a:gd name="connsiteY4" fmla="*/ 1378 h 12960"/>
              <a:gd name="connsiteX5" fmla="*/ 1438 w 5664"/>
              <a:gd name="connsiteY5" fmla="*/ 1141 h 12960"/>
              <a:gd name="connsiteX6" fmla="*/ 1755 w 5664"/>
              <a:gd name="connsiteY6" fmla="*/ 958 h 12960"/>
              <a:gd name="connsiteX7" fmla="*/ 1841 w 5664"/>
              <a:gd name="connsiteY7" fmla="*/ 740 h 12960"/>
              <a:gd name="connsiteX8" fmla="*/ 2046 w 5664"/>
              <a:gd name="connsiteY8" fmla="*/ 646 h 12960"/>
              <a:gd name="connsiteX9" fmla="*/ 2156 w 5664"/>
              <a:gd name="connsiteY9" fmla="*/ 489 h 12960"/>
              <a:gd name="connsiteX10" fmla="*/ 2362 w 5664"/>
              <a:gd name="connsiteY10" fmla="*/ 157 h 12960"/>
              <a:gd name="connsiteX11" fmla="*/ 2567 w 5664"/>
              <a:gd name="connsiteY11" fmla="*/ 0 h 12960"/>
              <a:gd name="connsiteX12" fmla="*/ 2708 w 5664"/>
              <a:gd name="connsiteY12" fmla="*/ 0 h 12960"/>
              <a:gd name="connsiteX13" fmla="*/ 2708 w 5664"/>
              <a:gd name="connsiteY13" fmla="*/ 0 h 12960"/>
              <a:gd name="connsiteX14" fmla="*/ 2721 w 5664"/>
              <a:gd name="connsiteY14" fmla="*/ 7 h 12960"/>
              <a:gd name="connsiteX15" fmla="*/ 2734 w 5664"/>
              <a:gd name="connsiteY15" fmla="*/ 17 h 12960"/>
              <a:gd name="connsiteX16" fmla="*/ 2750 w 5664"/>
              <a:gd name="connsiteY16" fmla="*/ 29 h 12960"/>
              <a:gd name="connsiteX17" fmla="*/ 2766 w 5664"/>
              <a:gd name="connsiteY17" fmla="*/ 43 h 12960"/>
              <a:gd name="connsiteX18" fmla="*/ 2782 w 5664"/>
              <a:gd name="connsiteY18" fmla="*/ 59 h 12960"/>
              <a:gd name="connsiteX19" fmla="*/ 2795 w 5664"/>
              <a:gd name="connsiteY19" fmla="*/ 76 h 12960"/>
              <a:gd name="connsiteX20" fmla="*/ 2799 w 5664"/>
              <a:gd name="connsiteY20" fmla="*/ 85 h 12960"/>
              <a:gd name="connsiteX21" fmla="*/ 2803 w 5664"/>
              <a:gd name="connsiteY21" fmla="*/ 94 h 12960"/>
              <a:gd name="connsiteX22" fmla="*/ 2803 w 5664"/>
              <a:gd name="connsiteY22" fmla="*/ 94 h 12960"/>
              <a:gd name="connsiteX23" fmla="*/ 2806 w 5664"/>
              <a:gd name="connsiteY23" fmla="*/ 102 h 12960"/>
              <a:gd name="connsiteX24" fmla="*/ 2812 w 5664"/>
              <a:gd name="connsiteY24" fmla="*/ 111 h 12960"/>
              <a:gd name="connsiteX25" fmla="*/ 2820 w 5664"/>
              <a:gd name="connsiteY25" fmla="*/ 120 h 12960"/>
              <a:gd name="connsiteX26" fmla="*/ 2829 w 5664"/>
              <a:gd name="connsiteY26" fmla="*/ 128 h 12960"/>
              <a:gd name="connsiteX27" fmla="*/ 2849 w 5664"/>
              <a:gd name="connsiteY27" fmla="*/ 144 h 12960"/>
              <a:gd name="connsiteX28" fmla="*/ 2871 w 5664"/>
              <a:gd name="connsiteY28" fmla="*/ 159 h 12960"/>
              <a:gd name="connsiteX29" fmla="*/ 2893 w 5664"/>
              <a:gd name="connsiteY29" fmla="*/ 172 h 12960"/>
              <a:gd name="connsiteX30" fmla="*/ 2911 w 5664"/>
              <a:gd name="connsiteY30" fmla="*/ 180 h 12960"/>
              <a:gd name="connsiteX31" fmla="*/ 2929 w 5664"/>
              <a:gd name="connsiteY31" fmla="*/ 189 h 12960"/>
              <a:gd name="connsiteX32" fmla="*/ 3103 w 5664"/>
              <a:gd name="connsiteY32" fmla="*/ 426 h 12960"/>
              <a:gd name="connsiteX33" fmla="*/ 3338 w 5664"/>
              <a:gd name="connsiteY33" fmla="*/ 630 h 12960"/>
              <a:gd name="connsiteX34" fmla="*/ 3527 w 5664"/>
              <a:gd name="connsiteY34" fmla="*/ 646 h 12960"/>
              <a:gd name="connsiteX35" fmla="*/ 3622 w 5664"/>
              <a:gd name="connsiteY35" fmla="*/ 740 h 12960"/>
              <a:gd name="connsiteX36" fmla="*/ 3622 w 5664"/>
              <a:gd name="connsiteY36" fmla="*/ 835 h 12960"/>
              <a:gd name="connsiteX37" fmla="*/ 3748 w 5664"/>
              <a:gd name="connsiteY37" fmla="*/ 883 h 12960"/>
              <a:gd name="connsiteX38" fmla="*/ 3906 w 5664"/>
              <a:gd name="connsiteY38" fmla="*/ 1008 h 12960"/>
              <a:gd name="connsiteX39" fmla="*/ 4009 w 5664"/>
              <a:gd name="connsiteY39" fmla="*/ 1122 h 12960"/>
              <a:gd name="connsiteX40" fmla="*/ 4072 w 5664"/>
              <a:gd name="connsiteY40" fmla="*/ 1359 h 12960"/>
              <a:gd name="connsiteX41" fmla="*/ 4213 w 5664"/>
              <a:gd name="connsiteY41" fmla="*/ 1418 h 12960"/>
              <a:gd name="connsiteX42" fmla="*/ 4249 w 5664"/>
              <a:gd name="connsiteY42" fmla="*/ 1572 h 12960"/>
              <a:gd name="connsiteX43" fmla="*/ 4391 w 5664"/>
              <a:gd name="connsiteY43" fmla="*/ 1821 h 12960"/>
              <a:gd name="connsiteX44" fmla="*/ 4581 w 5664"/>
              <a:gd name="connsiteY44" fmla="*/ 2009 h 12960"/>
              <a:gd name="connsiteX45" fmla="*/ 4604 w 5664"/>
              <a:gd name="connsiteY45" fmla="*/ 2330 h 12960"/>
              <a:gd name="connsiteX46" fmla="*/ 4722 w 5664"/>
              <a:gd name="connsiteY46" fmla="*/ 2530 h 12960"/>
              <a:gd name="connsiteX47" fmla="*/ 5018 w 5664"/>
              <a:gd name="connsiteY47" fmla="*/ 2685 h 12960"/>
              <a:gd name="connsiteX48" fmla="*/ 5112 w 5664"/>
              <a:gd name="connsiteY48" fmla="*/ 2803 h 12960"/>
              <a:gd name="connsiteX49" fmla="*/ 5159 w 5664"/>
              <a:gd name="connsiteY49" fmla="*/ 2944 h 12960"/>
              <a:gd name="connsiteX50" fmla="*/ 5243 w 5664"/>
              <a:gd name="connsiteY50" fmla="*/ 3027 h 12960"/>
              <a:gd name="connsiteX51" fmla="*/ 5432 w 5664"/>
              <a:gd name="connsiteY51" fmla="*/ 3288 h 12960"/>
              <a:gd name="connsiteX52" fmla="*/ 5523 w 5664"/>
              <a:gd name="connsiteY52" fmla="*/ 3563 h 12960"/>
              <a:gd name="connsiteX53" fmla="*/ 5585 w 5664"/>
              <a:gd name="connsiteY53" fmla="*/ 3642 h 12960"/>
              <a:gd name="connsiteX54" fmla="*/ 5606 w 5664"/>
              <a:gd name="connsiteY54" fmla="*/ 3725 h 12960"/>
              <a:gd name="connsiteX55" fmla="*/ 5664 w 5664"/>
              <a:gd name="connsiteY55" fmla="*/ 3863 h 12960"/>
              <a:gd name="connsiteX56" fmla="*/ 5664 w 5664"/>
              <a:gd name="connsiteY56" fmla="*/ 4162 h 12960"/>
              <a:gd name="connsiteX57" fmla="*/ 5664 w 5664"/>
              <a:gd name="connsiteY57" fmla="*/ 4351 h 12960"/>
              <a:gd name="connsiteX58" fmla="*/ 5491 w 5664"/>
              <a:gd name="connsiteY58" fmla="*/ 4753 h 12960"/>
              <a:gd name="connsiteX59" fmla="*/ 5585 w 5664"/>
              <a:gd name="connsiteY59" fmla="*/ 5249 h 12960"/>
              <a:gd name="connsiteX60" fmla="*/ 5523 w 5664"/>
              <a:gd name="connsiteY60" fmla="*/ 5408 h 12960"/>
              <a:gd name="connsiteX61" fmla="*/ 5539 w 5664"/>
              <a:gd name="connsiteY61" fmla="*/ 5613 h 12960"/>
              <a:gd name="connsiteX62" fmla="*/ 5443 w 5664"/>
              <a:gd name="connsiteY62" fmla="*/ 6196 h 12960"/>
              <a:gd name="connsiteX63" fmla="*/ 5318 w 5664"/>
              <a:gd name="connsiteY63" fmla="*/ 7142 h 12960"/>
              <a:gd name="connsiteX64" fmla="*/ 5096 w 5664"/>
              <a:gd name="connsiteY64" fmla="*/ 7442 h 12960"/>
              <a:gd name="connsiteX65" fmla="*/ 4923 w 5664"/>
              <a:gd name="connsiteY65" fmla="*/ 7977 h 12960"/>
              <a:gd name="connsiteX66" fmla="*/ 4779 w 5664"/>
              <a:gd name="connsiteY66" fmla="*/ 8277 h 12960"/>
              <a:gd name="connsiteX67" fmla="*/ 4685 w 5664"/>
              <a:gd name="connsiteY67" fmla="*/ 8609 h 12960"/>
              <a:gd name="connsiteX68" fmla="*/ 4669 w 5664"/>
              <a:gd name="connsiteY68" fmla="*/ 8971 h 12960"/>
              <a:gd name="connsiteX69" fmla="*/ 4479 w 5664"/>
              <a:gd name="connsiteY69" fmla="*/ 9303 h 12960"/>
              <a:gd name="connsiteX70" fmla="*/ 4495 w 5664"/>
              <a:gd name="connsiteY70" fmla="*/ 9413 h 12960"/>
              <a:gd name="connsiteX71" fmla="*/ 4385 w 5664"/>
              <a:gd name="connsiteY71" fmla="*/ 9586 h 12960"/>
              <a:gd name="connsiteX72" fmla="*/ 4290 w 5664"/>
              <a:gd name="connsiteY72" fmla="*/ 9933 h 12960"/>
              <a:gd name="connsiteX73" fmla="*/ 4290 w 5664"/>
              <a:gd name="connsiteY73" fmla="*/ 10202 h 12960"/>
              <a:gd name="connsiteX74" fmla="*/ 4322 w 5664"/>
              <a:gd name="connsiteY74" fmla="*/ 10548 h 12960"/>
              <a:gd name="connsiteX75" fmla="*/ 4164 w 5664"/>
              <a:gd name="connsiteY75" fmla="*/ 10753 h 12960"/>
              <a:gd name="connsiteX76" fmla="*/ 4053 w 5664"/>
              <a:gd name="connsiteY76" fmla="*/ 11085 h 12960"/>
              <a:gd name="connsiteX77" fmla="*/ 3801 w 5664"/>
              <a:gd name="connsiteY77" fmla="*/ 11367 h 12960"/>
              <a:gd name="connsiteX78" fmla="*/ 3739 w 5664"/>
              <a:gd name="connsiteY78" fmla="*/ 11652 h 12960"/>
              <a:gd name="connsiteX79" fmla="*/ 3599 w 5664"/>
              <a:gd name="connsiteY79" fmla="*/ 11936 h 12960"/>
              <a:gd name="connsiteX80" fmla="*/ 3536 w 5664"/>
              <a:gd name="connsiteY80" fmla="*/ 12156 h 12960"/>
              <a:gd name="connsiteX81" fmla="*/ 3505 w 5664"/>
              <a:gd name="connsiteY81" fmla="*/ 12534 h 12960"/>
              <a:gd name="connsiteX82" fmla="*/ 3276 w 5664"/>
              <a:gd name="connsiteY82" fmla="*/ 12708 h 12960"/>
              <a:gd name="connsiteX83" fmla="*/ 3048 w 5664"/>
              <a:gd name="connsiteY83" fmla="*/ 12866 h 12960"/>
              <a:gd name="connsiteX84" fmla="*/ 2812 w 5664"/>
              <a:gd name="connsiteY84" fmla="*/ 12960 h 12960"/>
              <a:gd name="connsiteX85" fmla="*/ 2464 w 5664"/>
              <a:gd name="connsiteY85" fmla="*/ 12960 h 12960"/>
              <a:gd name="connsiteX86" fmla="*/ 2150 w 5664"/>
              <a:gd name="connsiteY86" fmla="*/ 12677 h 12960"/>
              <a:gd name="connsiteX87" fmla="*/ 1991 w 5664"/>
              <a:gd name="connsiteY87" fmla="*/ 12393 h 12960"/>
              <a:gd name="connsiteX88" fmla="*/ 1944 w 5664"/>
              <a:gd name="connsiteY88" fmla="*/ 12125 h 12960"/>
              <a:gd name="connsiteX89" fmla="*/ 1637 w 5664"/>
              <a:gd name="connsiteY89" fmla="*/ 11825 h 12960"/>
              <a:gd name="connsiteX90" fmla="*/ 1503 w 5664"/>
              <a:gd name="connsiteY90" fmla="*/ 11607 h 12960"/>
              <a:gd name="connsiteX91" fmla="*/ 1543 w 5664"/>
              <a:gd name="connsiteY91" fmla="*/ 11376 h 12960"/>
              <a:gd name="connsiteX92" fmla="*/ 1354 w 5664"/>
              <a:gd name="connsiteY92" fmla="*/ 10855 h 12960"/>
              <a:gd name="connsiteX93" fmla="*/ 1154 w 5664"/>
              <a:gd name="connsiteY93" fmla="*/ 10059 h 12960"/>
              <a:gd name="connsiteX94" fmla="*/ 1211 w 5664"/>
              <a:gd name="connsiteY94" fmla="*/ 9460 h 12960"/>
              <a:gd name="connsiteX95" fmla="*/ 933 w 5664"/>
              <a:gd name="connsiteY95" fmla="*/ 8892 h 12960"/>
              <a:gd name="connsiteX96" fmla="*/ 885 w 5664"/>
              <a:gd name="connsiteY96" fmla="*/ 8514 h 12960"/>
              <a:gd name="connsiteX97" fmla="*/ 857 w 5664"/>
              <a:gd name="connsiteY97" fmla="*/ 8207 h 12960"/>
              <a:gd name="connsiteX98" fmla="*/ 588 w 5664"/>
              <a:gd name="connsiteY98" fmla="*/ 7899 h 12960"/>
              <a:gd name="connsiteX99" fmla="*/ 526 w 5664"/>
              <a:gd name="connsiteY99" fmla="*/ 7568 h 12960"/>
              <a:gd name="connsiteX100" fmla="*/ 399 w 5664"/>
              <a:gd name="connsiteY100" fmla="*/ 6906 h 12960"/>
              <a:gd name="connsiteX101" fmla="*/ 337 w 5664"/>
              <a:gd name="connsiteY101" fmla="*/ 6432 h 12960"/>
              <a:gd name="connsiteX102" fmla="*/ 226 w 5664"/>
              <a:gd name="connsiteY102" fmla="*/ 6212 h 12960"/>
              <a:gd name="connsiteX103" fmla="*/ 226 w 5664"/>
              <a:gd name="connsiteY103" fmla="*/ 5770 h 12960"/>
              <a:gd name="connsiteX104" fmla="*/ 133 w 5664"/>
              <a:gd name="connsiteY104" fmla="*/ 5502 h 12960"/>
              <a:gd name="connsiteX105" fmla="*/ 133 w 5664"/>
              <a:gd name="connsiteY105" fmla="*/ 5140 h 12960"/>
              <a:gd name="connsiteX106" fmla="*/ 22 w 5664"/>
              <a:gd name="connsiteY106" fmla="*/ 4919 h 12960"/>
              <a:gd name="connsiteX107" fmla="*/ 22 w 5664"/>
              <a:gd name="connsiteY107" fmla="*/ 4557 h 12960"/>
              <a:gd name="connsiteX108" fmla="*/ 22 w 5664"/>
              <a:gd name="connsiteY108" fmla="*/ 4557 h 12960"/>
              <a:gd name="connsiteX109" fmla="*/ 29 w 5664"/>
              <a:gd name="connsiteY109" fmla="*/ 4528 h 12960"/>
              <a:gd name="connsiteX110" fmla="*/ 35 w 5664"/>
              <a:gd name="connsiteY110" fmla="*/ 4499 h 12960"/>
              <a:gd name="connsiteX111" fmla="*/ 39 w 5664"/>
              <a:gd name="connsiteY111" fmla="*/ 4463 h 12960"/>
              <a:gd name="connsiteX112" fmla="*/ 42 w 5664"/>
              <a:gd name="connsiteY112" fmla="*/ 4426 h 12960"/>
              <a:gd name="connsiteX113" fmla="*/ 43 w 5664"/>
              <a:gd name="connsiteY113" fmla="*/ 4408 h 12960"/>
              <a:gd name="connsiteX114" fmla="*/ 42 w 5664"/>
              <a:gd name="connsiteY114" fmla="*/ 4390 h 12960"/>
              <a:gd name="connsiteX115" fmla="*/ 39 w 5664"/>
              <a:gd name="connsiteY115" fmla="*/ 4374 h 12960"/>
              <a:gd name="connsiteX116" fmla="*/ 35 w 5664"/>
              <a:gd name="connsiteY116" fmla="*/ 4358 h 12960"/>
              <a:gd name="connsiteX117" fmla="*/ 29 w 5664"/>
              <a:gd name="connsiteY117" fmla="*/ 4346 h 12960"/>
              <a:gd name="connsiteX118" fmla="*/ 22 w 5664"/>
              <a:gd name="connsiteY118" fmla="*/ 4335 h 12960"/>
              <a:gd name="connsiteX119" fmla="*/ 22 w 5664"/>
              <a:gd name="connsiteY119" fmla="*/ 4335 h 12960"/>
              <a:gd name="connsiteX120" fmla="*/ 17 w 5664"/>
              <a:gd name="connsiteY120" fmla="*/ 4331 h 12960"/>
              <a:gd name="connsiteX121" fmla="*/ 14 w 5664"/>
              <a:gd name="connsiteY121" fmla="*/ 4325 h 12960"/>
              <a:gd name="connsiteX122" fmla="*/ 9 w 5664"/>
              <a:gd name="connsiteY122" fmla="*/ 4310 h 12960"/>
              <a:gd name="connsiteX123" fmla="*/ 4 w 5664"/>
              <a:gd name="connsiteY123" fmla="*/ 4293 h 12960"/>
              <a:gd name="connsiteX124" fmla="*/ 1 w 5664"/>
              <a:gd name="connsiteY124" fmla="*/ 4274 h 12960"/>
              <a:gd name="connsiteX125" fmla="*/ 0 w 5664"/>
              <a:gd name="connsiteY125" fmla="*/ 4253 h 12960"/>
              <a:gd name="connsiteX126" fmla="*/ 1 w 5664"/>
              <a:gd name="connsiteY126" fmla="*/ 4230 h 12960"/>
              <a:gd name="connsiteX127" fmla="*/ 4 w 5664"/>
              <a:gd name="connsiteY127" fmla="*/ 4183 h 12960"/>
              <a:gd name="connsiteX128" fmla="*/ 9 w 5664"/>
              <a:gd name="connsiteY128" fmla="*/ 4140 h 12960"/>
              <a:gd name="connsiteX129" fmla="*/ 14 w 5664"/>
              <a:gd name="connsiteY129" fmla="*/ 4103 h 12960"/>
              <a:gd name="connsiteX130" fmla="*/ 22 w 5664"/>
              <a:gd name="connsiteY130" fmla="*/ 4068 h 12960"/>
              <a:gd name="connsiteX131" fmla="*/ 0 w 5664"/>
              <a:gd name="connsiteY131" fmla="*/ 3925 h 12960"/>
              <a:gd name="connsiteX0" fmla="*/ 786 w 5664"/>
              <a:gd name="connsiteY0" fmla="*/ 2271 h 12960"/>
              <a:gd name="connsiteX1" fmla="*/ 849 w 5664"/>
              <a:gd name="connsiteY1" fmla="*/ 1875 h 12960"/>
              <a:gd name="connsiteX2" fmla="*/ 1021 w 5664"/>
              <a:gd name="connsiteY2" fmla="*/ 1790 h 12960"/>
              <a:gd name="connsiteX3" fmla="*/ 1348 w 5664"/>
              <a:gd name="connsiteY3" fmla="*/ 1378 h 12960"/>
              <a:gd name="connsiteX4" fmla="*/ 1438 w 5664"/>
              <a:gd name="connsiteY4" fmla="*/ 1141 h 12960"/>
              <a:gd name="connsiteX5" fmla="*/ 1755 w 5664"/>
              <a:gd name="connsiteY5" fmla="*/ 958 h 12960"/>
              <a:gd name="connsiteX6" fmla="*/ 1841 w 5664"/>
              <a:gd name="connsiteY6" fmla="*/ 740 h 12960"/>
              <a:gd name="connsiteX7" fmla="*/ 2046 w 5664"/>
              <a:gd name="connsiteY7" fmla="*/ 646 h 12960"/>
              <a:gd name="connsiteX8" fmla="*/ 2156 w 5664"/>
              <a:gd name="connsiteY8" fmla="*/ 489 h 12960"/>
              <a:gd name="connsiteX9" fmla="*/ 2362 w 5664"/>
              <a:gd name="connsiteY9" fmla="*/ 157 h 12960"/>
              <a:gd name="connsiteX10" fmla="*/ 2567 w 5664"/>
              <a:gd name="connsiteY10" fmla="*/ 0 h 12960"/>
              <a:gd name="connsiteX11" fmla="*/ 2708 w 5664"/>
              <a:gd name="connsiteY11" fmla="*/ 0 h 12960"/>
              <a:gd name="connsiteX12" fmla="*/ 2708 w 5664"/>
              <a:gd name="connsiteY12" fmla="*/ 0 h 12960"/>
              <a:gd name="connsiteX13" fmla="*/ 2721 w 5664"/>
              <a:gd name="connsiteY13" fmla="*/ 7 h 12960"/>
              <a:gd name="connsiteX14" fmla="*/ 2734 w 5664"/>
              <a:gd name="connsiteY14" fmla="*/ 17 h 12960"/>
              <a:gd name="connsiteX15" fmla="*/ 2750 w 5664"/>
              <a:gd name="connsiteY15" fmla="*/ 29 h 12960"/>
              <a:gd name="connsiteX16" fmla="*/ 2766 w 5664"/>
              <a:gd name="connsiteY16" fmla="*/ 43 h 12960"/>
              <a:gd name="connsiteX17" fmla="*/ 2782 w 5664"/>
              <a:gd name="connsiteY17" fmla="*/ 59 h 12960"/>
              <a:gd name="connsiteX18" fmla="*/ 2795 w 5664"/>
              <a:gd name="connsiteY18" fmla="*/ 76 h 12960"/>
              <a:gd name="connsiteX19" fmla="*/ 2799 w 5664"/>
              <a:gd name="connsiteY19" fmla="*/ 85 h 12960"/>
              <a:gd name="connsiteX20" fmla="*/ 2803 w 5664"/>
              <a:gd name="connsiteY20" fmla="*/ 94 h 12960"/>
              <a:gd name="connsiteX21" fmla="*/ 2803 w 5664"/>
              <a:gd name="connsiteY21" fmla="*/ 94 h 12960"/>
              <a:gd name="connsiteX22" fmla="*/ 2806 w 5664"/>
              <a:gd name="connsiteY22" fmla="*/ 102 h 12960"/>
              <a:gd name="connsiteX23" fmla="*/ 2812 w 5664"/>
              <a:gd name="connsiteY23" fmla="*/ 111 h 12960"/>
              <a:gd name="connsiteX24" fmla="*/ 2820 w 5664"/>
              <a:gd name="connsiteY24" fmla="*/ 120 h 12960"/>
              <a:gd name="connsiteX25" fmla="*/ 2829 w 5664"/>
              <a:gd name="connsiteY25" fmla="*/ 128 h 12960"/>
              <a:gd name="connsiteX26" fmla="*/ 2849 w 5664"/>
              <a:gd name="connsiteY26" fmla="*/ 144 h 12960"/>
              <a:gd name="connsiteX27" fmla="*/ 2871 w 5664"/>
              <a:gd name="connsiteY27" fmla="*/ 159 h 12960"/>
              <a:gd name="connsiteX28" fmla="*/ 2893 w 5664"/>
              <a:gd name="connsiteY28" fmla="*/ 172 h 12960"/>
              <a:gd name="connsiteX29" fmla="*/ 2911 w 5664"/>
              <a:gd name="connsiteY29" fmla="*/ 180 h 12960"/>
              <a:gd name="connsiteX30" fmla="*/ 2929 w 5664"/>
              <a:gd name="connsiteY30" fmla="*/ 189 h 12960"/>
              <a:gd name="connsiteX31" fmla="*/ 3103 w 5664"/>
              <a:gd name="connsiteY31" fmla="*/ 426 h 12960"/>
              <a:gd name="connsiteX32" fmla="*/ 3338 w 5664"/>
              <a:gd name="connsiteY32" fmla="*/ 630 h 12960"/>
              <a:gd name="connsiteX33" fmla="*/ 3527 w 5664"/>
              <a:gd name="connsiteY33" fmla="*/ 646 h 12960"/>
              <a:gd name="connsiteX34" fmla="*/ 3622 w 5664"/>
              <a:gd name="connsiteY34" fmla="*/ 740 h 12960"/>
              <a:gd name="connsiteX35" fmla="*/ 3622 w 5664"/>
              <a:gd name="connsiteY35" fmla="*/ 835 h 12960"/>
              <a:gd name="connsiteX36" fmla="*/ 3748 w 5664"/>
              <a:gd name="connsiteY36" fmla="*/ 883 h 12960"/>
              <a:gd name="connsiteX37" fmla="*/ 3906 w 5664"/>
              <a:gd name="connsiteY37" fmla="*/ 1008 h 12960"/>
              <a:gd name="connsiteX38" fmla="*/ 4009 w 5664"/>
              <a:gd name="connsiteY38" fmla="*/ 1122 h 12960"/>
              <a:gd name="connsiteX39" fmla="*/ 4072 w 5664"/>
              <a:gd name="connsiteY39" fmla="*/ 1359 h 12960"/>
              <a:gd name="connsiteX40" fmla="*/ 4213 w 5664"/>
              <a:gd name="connsiteY40" fmla="*/ 1418 h 12960"/>
              <a:gd name="connsiteX41" fmla="*/ 4249 w 5664"/>
              <a:gd name="connsiteY41" fmla="*/ 1572 h 12960"/>
              <a:gd name="connsiteX42" fmla="*/ 4391 w 5664"/>
              <a:gd name="connsiteY42" fmla="*/ 1821 h 12960"/>
              <a:gd name="connsiteX43" fmla="*/ 4581 w 5664"/>
              <a:gd name="connsiteY43" fmla="*/ 2009 h 12960"/>
              <a:gd name="connsiteX44" fmla="*/ 4604 w 5664"/>
              <a:gd name="connsiteY44" fmla="*/ 2330 h 12960"/>
              <a:gd name="connsiteX45" fmla="*/ 4722 w 5664"/>
              <a:gd name="connsiteY45" fmla="*/ 2530 h 12960"/>
              <a:gd name="connsiteX46" fmla="*/ 5018 w 5664"/>
              <a:gd name="connsiteY46" fmla="*/ 2685 h 12960"/>
              <a:gd name="connsiteX47" fmla="*/ 5112 w 5664"/>
              <a:gd name="connsiteY47" fmla="*/ 2803 h 12960"/>
              <a:gd name="connsiteX48" fmla="*/ 5159 w 5664"/>
              <a:gd name="connsiteY48" fmla="*/ 2944 h 12960"/>
              <a:gd name="connsiteX49" fmla="*/ 5243 w 5664"/>
              <a:gd name="connsiteY49" fmla="*/ 3027 h 12960"/>
              <a:gd name="connsiteX50" fmla="*/ 5432 w 5664"/>
              <a:gd name="connsiteY50" fmla="*/ 3288 h 12960"/>
              <a:gd name="connsiteX51" fmla="*/ 5523 w 5664"/>
              <a:gd name="connsiteY51" fmla="*/ 3563 h 12960"/>
              <a:gd name="connsiteX52" fmla="*/ 5585 w 5664"/>
              <a:gd name="connsiteY52" fmla="*/ 3642 h 12960"/>
              <a:gd name="connsiteX53" fmla="*/ 5606 w 5664"/>
              <a:gd name="connsiteY53" fmla="*/ 3725 h 12960"/>
              <a:gd name="connsiteX54" fmla="*/ 5664 w 5664"/>
              <a:gd name="connsiteY54" fmla="*/ 3863 h 12960"/>
              <a:gd name="connsiteX55" fmla="*/ 5664 w 5664"/>
              <a:gd name="connsiteY55" fmla="*/ 4162 h 12960"/>
              <a:gd name="connsiteX56" fmla="*/ 5664 w 5664"/>
              <a:gd name="connsiteY56" fmla="*/ 4351 h 12960"/>
              <a:gd name="connsiteX57" fmla="*/ 5491 w 5664"/>
              <a:gd name="connsiteY57" fmla="*/ 4753 h 12960"/>
              <a:gd name="connsiteX58" fmla="*/ 5585 w 5664"/>
              <a:gd name="connsiteY58" fmla="*/ 5249 h 12960"/>
              <a:gd name="connsiteX59" fmla="*/ 5523 w 5664"/>
              <a:gd name="connsiteY59" fmla="*/ 5408 h 12960"/>
              <a:gd name="connsiteX60" fmla="*/ 5539 w 5664"/>
              <a:gd name="connsiteY60" fmla="*/ 5613 h 12960"/>
              <a:gd name="connsiteX61" fmla="*/ 5443 w 5664"/>
              <a:gd name="connsiteY61" fmla="*/ 6196 h 12960"/>
              <a:gd name="connsiteX62" fmla="*/ 5318 w 5664"/>
              <a:gd name="connsiteY62" fmla="*/ 7142 h 12960"/>
              <a:gd name="connsiteX63" fmla="*/ 5096 w 5664"/>
              <a:gd name="connsiteY63" fmla="*/ 7442 h 12960"/>
              <a:gd name="connsiteX64" fmla="*/ 4923 w 5664"/>
              <a:gd name="connsiteY64" fmla="*/ 7977 h 12960"/>
              <a:gd name="connsiteX65" fmla="*/ 4779 w 5664"/>
              <a:gd name="connsiteY65" fmla="*/ 8277 h 12960"/>
              <a:gd name="connsiteX66" fmla="*/ 4685 w 5664"/>
              <a:gd name="connsiteY66" fmla="*/ 8609 h 12960"/>
              <a:gd name="connsiteX67" fmla="*/ 4669 w 5664"/>
              <a:gd name="connsiteY67" fmla="*/ 8971 h 12960"/>
              <a:gd name="connsiteX68" fmla="*/ 4479 w 5664"/>
              <a:gd name="connsiteY68" fmla="*/ 9303 h 12960"/>
              <a:gd name="connsiteX69" fmla="*/ 4495 w 5664"/>
              <a:gd name="connsiteY69" fmla="*/ 9413 h 12960"/>
              <a:gd name="connsiteX70" fmla="*/ 4385 w 5664"/>
              <a:gd name="connsiteY70" fmla="*/ 9586 h 12960"/>
              <a:gd name="connsiteX71" fmla="*/ 4290 w 5664"/>
              <a:gd name="connsiteY71" fmla="*/ 9933 h 12960"/>
              <a:gd name="connsiteX72" fmla="*/ 4290 w 5664"/>
              <a:gd name="connsiteY72" fmla="*/ 10202 h 12960"/>
              <a:gd name="connsiteX73" fmla="*/ 4322 w 5664"/>
              <a:gd name="connsiteY73" fmla="*/ 10548 h 12960"/>
              <a:gd name="connsiteX74" fmla="*/ 4164 w 5664"/>
              <a:gd name="connsiteY74" fmla="*/ 10753 h 12960"/>
              <a:gd name="connsiteX75" fmla="*/ 4053 w 5664"/>
              <a:gd name="connsiteY75" fmla="*/ 11085 h 12960"/>
              <a:gd name="connsiteX76" fmla="*/ 3801 w 5664"/>
              <a:gd name="connsiteY76" fmla="*/ 11367 h 12960"/>
              <a:gd name="connsiteX77" fmla="*/ 3739 w 5664"/>
              <a:gd name="connsiteY77" fmla="*/ 11652 h 12960"/>
              <a:gd name="connsiteX78" fmla="*/ 3599 w 5664"/>
              <a:gd name="connsiteY78" fmla="*/ 11936 h 12960"/>
              <a:gd name="connsiteX79" fmla="*/ 3536 w 5664"/>
              <a:gd name="connsiteY79" fmla="*/ 12156 h 12960"/>
              <a:gd name="connsiteX80" fmla="*/ 3505 w 5664"/>
              <a:gd name="connsiteY80" fmla="*/ 12534 h 12960"/>
              <a:gd name="connsiteX81" fmla="*/ 3276 w 5664"/>
              <a:gd name="connsiteY81" fmla="*/ 12708 h 12960"/>
              <a:gd name="connsiteX82" fmla="*/ 3048 w 5664"/>
              <a:gd name="connsiteY82" fmla="*/ 12866 h 12960"/>
              <a:gd name="connsiteX83" fmla="*/ 2812 w 5664"/>
              <a:gd name="connsiteY83" fmla="*/ 12960 h 12960"/>
              <a:gd name="connsiteX84" fmla="*/ 2464 w 5664"/>
              <a:gd name="connsiteY84" fmla="*/ 12960 h 12960"/>
              <a:gd name="connsiteX85" fmla="*/ 2150 w 5664"/>
              <a:gd name="connsiteY85" fmla="*/ 12677 h 12960"/>
              <a:gd name="connsiteX86" fmla="*/ 1991 w 5664"/>
              <a:gd name="connsiteY86" fmla="*/ 12393 h 12960"/>
              <a:gd name="connsiteX87" fmla="*/ 1944 w 5664"/>
              <a:gd name="connsiteY87" fmla="*/ 12125 h 12960"/>
              <a:gd name="connsiteX88" fmla="*/ 1637 w 5664"/>
              <a:gd name="connsiteY88" fmla="*/ 11825 h 12960"/>
              <a:gd name="connsiteX89" fmla="*/ 1503 w 5664"/>
              <a:gd name="connsiteY89" fmla="*/ 11607 h 12960"/>
              <a:gd name="connsiteX90" fmla="*/ 1543 w 5664"/>
              <a:gd name="connsiteY90" fmla="*/ 11376 h 12960"/>
              <a:gd name="connsiteX91" fmla="*/ 1354 w 5664"/>
              <a:gd name="connsiteY91" fmla="*/ 10855 h 12960"/>
              <a:gd name="connsiteX92" fmla="*/ 1154 w 5664"/>
              <a:gd name="connsiteY92" fmla="*/ 10059 h 12960"/>
              <a:gd name="connsiteX93" fmla="*/ 1211 w 5664"/>
              <a:gd name="connsiteY93" fmla="*/ 9460 h 12960"/>
              <a:gd name="connsiteX94" fmla="*/ 933 w 5664"/>
              <a:gd name="connsiteY94" fmla="*/ 8892 h 12960"/>
              <a:gd name="connsiteX95" fmla="*/ 885 w 5664"/>
              <a:gd name="connsiteY95" fmla="*/ 8514 h 12960"/>
              <a:gd name="connsiteX96" fmla="*/ 857 w 5664"/>
              <a:gd name="connsiteY96" fmla="*/ 8207 h 12960"/>
              <a:gd name="connsiteX97" fmla="*/ 588 w 5664"/>
              <a:gd name="connsiteY97" fmla="*/ 7899 h 12960"/>
              <a:gd name="connsiteX98" fmla="*/ 526 w 5664"/>
              <a:gd name="connsiteY98" fmla="*/ 7568 h 12960"/>
              <a:gd name="connsiteX99" fmla="*/ 399 w 5664"/>
              <a:gd name="connsiteY99" fmla="*/ 6906 h 12960"/>
              <a:gd name="connsiteX100" fmla="*/ 337 w 5664"/>
              <a:gd name="connsiteY100" fmla="*/ 6432 h 12960"/>
              <a:gd name="connsiteX101" fmla="*/ 226 w 5664"/>
              <a:gd name="connsiteY101" fmla="*/ 6212 h 12960"/>
              <a:gd name="connsiteX102" fmla="*/ 226 w 5664"/>
              <a:gd name="connsiteY102" fmla="*/ 5770 h 12960"/>
              <a:gd name="connsiteX103" fmla="*/ 133 w 5664"/>
              <a:gd name="connsiteY103" fmla="*/ 5502 h 12960"/>
              <a:gd name="connsiteX104" fmla="*/ 133 w 5664"/>
              <a:gd name="connsiteY104" fmla="*/ 5140 h 12960"/>
              <a:gd name="connsiteX105" fmla="*/ 22 w 5664"/>
              <a:gd name="connsiteY105" fmla="*/ 4919 h 12960"/>
              <a:gd name="connsiteX106" fmla="*/ 22 w 5664"/>
              <a:gd name="connsiteY106" fmla="*/ 4557 h 12960"/>
              <a:gd name="connsiteX107" fmla="*/ 22 w 5664"/>
              <a:gd name="connsiteY107" fmla="*/ 4557 h 12960"/>
              <a:gd name="connsiteX108" fmla="*/ 29 w 5664"/>
              <a:gd name="connsiteY108" fmla="*/ 4528 h 12960"/>
              <a:gd name="connsiteX109" fmla="*/ 35 w 5664"/>
              <a:gd name="connsiteY109" fmla="*/ 4499 h 12960"/>
              <a:gd name="connsiteX110" fmla="*/ 39 w 5664"/>
              <a:gd name="connsiteY110" fmla="*/ 4463 h 12960"/>
              <a:gd name="connsiteX111" fmla="*/ 42 w 5664"/>
              <a:gd name="connsiteY111" fmla="*/ 4426 h 12960"/>
              <a:gd name="connsiteX112" fmla="*/ 43 w 5664"/>
              <a:gd name="connsiteY112" fmla="*/ 4408 h 12960"/>
              <a:gd name="connsiteX113" fmla="*/ 42 w 5664"/>
              <a:gd name="connsiteY113" fmla="*/ 4390 h 12960"/>
              <a:gd name="connsiteX114" fmla="*/ 39 w 5664"/>
              <a:gd name="connsiteY114" fmla="*/ 4374 h 12960"/>
              <a:gd name="connsiteX115" fmla="*/ 35 w 5664"/>
              <a:gd name="connsiteY115" fmla="*/ 4358 h 12960"/>
              <a:gd name="connsiteX116" fmla="*/ 29 w 5664"/>
              <a:gd name="connsiteY116" fmla="*/ 4346 h 12960"/>
              <a:gd name="connsiteX117" fmla="*/ 22 w 5664"/>
              <a:gd name="connsiteY117" fmla="*/ 4335 h 12960"/>
              <a:gd name="connsiteX118" fmla="*/ 22 w 5664"/>
              <a:gd name="connsiteY118" fmla="*/ 4335 h 12960"/>
              <a:gd name="connsiteX119" fmla="*/ 17 w 5664"/>
              <a:gd name="connsiteY119" fmla="*/ 4331 h 12960"/>
              <a:gd name="connsiteX120" fmla="*/ 14 w 5664"/>
              <a:gd name="connsiteY120" fmla="*/ 4325 h 12960"/>
              <a:gd name="connsiteX121" fmla="*/ 9 w 5664"/>
              <a:gd name="connsiteY121" fmla="*/ 4310 h 12960"/>
              <a:gd name="connsiteX122" fmla="*/ 4 w 5664"/>
              <a:gd name="connsiteY122" fmla="*/ 4293 h 12960"/>
              <a:gd name="connsiteX123" fmla="*/ 1 w 5664"/>
              <a:gd name="connsiteY123" fmla="*/ 4274 h 12960"/>
              <a:gd name="connsiteX124" fmla="*/ 0 w 5664"/>
              <a:gd name="connsiteY124" fmla="*/ 4253 h 12960"/>
              <a:gd name="connsiteX125" fmla="*/ 1 w 5664"/>
              <a:gd name="connsiteY125" fmla="*/ 4230 h 12960"/>
              <a:gd name="connsiteX126" fmla="*/ 4 w 5664"/>
              <a:gd name="connsiteY126" fmla="*/ 4183 h 12960"/>
              <a:gd name="connsiteX127" fmla="*/ 9 w 5664"/>
              <a:gd name="connsiteY127" fmla="*/ 4140 h 12960"/>
              <a:gd name="connsiteX128" fmla="*/ 14 w 5664"/>
              <a:gd name="connsiteY128" fmla="*/ 4103 h 12960"/>
              <a:gd name="connsiteX129" fmla="*/ 22 w 5664"/>
              <a:gd name="connsiteY129" fmla="*/ 4068 h 12960"/>
              <a:gd name="connsiteX130" fmla="*/ 0 w 5664"/>
              <a:gd name="connsiteY130" fmla="*/ 3925 h 12960"/>
              <a:gd name="connsiteX0" fmla="*/ 849 w 5664"/>
              <a:gd name="connsiteY0" fmla="*/ 1875 h 12960"/>
              <a:gd name="connsiteX1" fmla="*/ 1021 w 5664"/>
              <a:gd name="connsiteY1" fmla="*/ 1790 h 12960"/>
              <a:gd name="connsiteX2" fmla="*/ 1348 w 5664"/>
              <a:gd name="connsiteY2" fmla="*/ 1378 h 12960"/>
              <a:gd name="connsiteX3" fmla="*/ 1438 w 5664"/>
              <a:gd name="connsiteY3" fmla="*/ 1141 h 12960"/>
              <a:gd name="connsiteX4" fmla="*/ 1755 w 5664"/>
              <a:gd name="connsiteY4" fmla="*/ 958 h 12960"/>
              <a:gd name="connsiteX5" fmla="*/ 1841 w 5664"/>
              <a:gd name="connsiteY5" fmla="*/ 740 h 12960"/>
              <a:gd name="connsiteX6" fmla="*/ 2046 w 5664"/>
              <a:gd name="connsiteY6" fmla="*/ 646 h 12960"/>
              <a:gd name="connsiteX7" fmla="*/ 2156 w 5664"/>
              <a:gd name="connsiteY7" fmla="*/ 489 h 12960"/>
              <a:gd name="connsiteX8" fmla="*/ 2362 w 5664"/>
              <a:gd name="connsiteY8" fmla="*/ 157 h 12960"/>
              <a:gd name="connsiteX9" fmla="*/ 2567 w 5664"/>
              <a:gd name="connsiteY9" fmla="*/ 0 h 12960"/>
              <a:gd name="connsiteX10" fmla="*/ 2708 w 5664"/>
              <a:gd name="connsiteY10" fmla="*/ 0 h 12960"/>
              <a:gd name="connsiteX11" fmla="*/ 2708 w 5664"/>
              <a:gd name="connsiteY11" fmla="*/ 0 h 12960"/>
              <a:gd name="connsiteX12" fmla="*/ 2721 w 5664"/>
              <a:gd name="connsiteY12" fmla="*/ 7 h 12960"/>
              <a:gd name="connsiteX13" fmla="*/ 2734 w 5664"/>
              <a:gd name="connsiteY13" fmla="*/ 17 h 12960"/>
              <a:gd name="connsiteX14" fmla="*/ 2750 w 5664"/>
              <a:gd name="connsiteY14" fmla="*/ 29 h 12960"/>
              <a:gd name="connsiteX15" fmla="*/ 2766 w 5664"/>
              <a:gd name="connsiteY15" fmla="*/ 43 h 12960"/>
              <a:gd name="connsiteX16" fmla="*/ 2782 w 5664"/>
              <a:gd name="connsiteY16" fmla="*/ 59 h 12960"/>
              <a:gd name="connsiteX17" fmla="*/ 2795 w 5664"/>
              <a:gd name="connsiteY17" fmla="*/ 76 h 12960"/>
              <a:gd name="connsiteX18" fmla="*/ 2799 w 5664"/>
              <a:gd name="connsiteY18" fmla="*/ 85 h 12960"/>
              <a:gd name="connsiteX19" fmla="*/ 2803 w 5664"/>
              <a:gd name="connsiteY19" fmla="*/ 94 h 12960"/>
              <a:gd name="connsiteX20" fmla="*/ 2803 w 5664"/>
              <a:gd name="connsiteY20" fmla="*/ 94 h 12960"/>
              <a:gd name="connsiteX21" fmla="*/ 2806 w 5664"/>
              <a:gd name="connsiteY21" fmla="*/ 102 h 12960"/>
              <a:gd name="connsiteX22" fmla="*/ 2812 w 5664"/>
              <a:gd name="connsiteY22" fmla="*/ 111 h 12960"/>
              <a:gd name="connsiteX23" fmla="*/ 2820 w 5664"/>
              <a:gd name="connsiteY23" fmla="*/ 120 h 12960"/>
              <a:gd name="connsiteX24" fmla="*/ 2829 w 5664"/>
              <a:gd name="connsiteY24" fmla="*/ 128 h 12960"/>
              <a:gd name="connsiteX25" fmla="*/ 2849 w 5664"/>
              <a:gd name="connsiteY25" fmla="*/ 144 h 12960"/>
              <a:gd name="connsiteX26" fmla="*/ 2871 w 5664"/>
              <a:gd name="connsiteY26" fmla="*/ 159 h 12960"/>
              <a:gd name="connsiteX27" fmla="*/ 2893 w 5664"/>
              <a:gd name="connsiteY27" fmla="*/ 172 h 12960"/>
              <a:gd name="connsiteX28" fmla="*/ 2911 w 5664"/>
              <a:gd name="connsiteY28" fmla="*/ 180 h 12960"/>
              <a:gd name="connsiteX29" fmla="*/ 2929 w 5664"/>
              <a:gd name="connsiteY29" fmla="*/ 189 h 12960"/>
              <a:gd name="connsiteX30" fmla="*/ 3103 w 5664"/>
              <a:gd name="connsiteY30" fmla="*/ 426 h 12960"/>
              <a:gd name="connsiteX31" fmla="*/ 3338 w 5664"/>
              <a:gd name="connsiteY31" fmla="*/ 630 h 12960"/>
              <a:gd name="connsiteX32" fmla="*/ 3527 w 5664"/>
              <a:gd name="connsiteY32" fmla="*/ 646 h 12960"/>
              <a:gd name="connsiteX33" fmla="*/ 3622 w 5664"/>
              <a:gd name="connsiteY33" fmla="*/ 740 h 12960"/>
              <a:gd name="connsiteX34" fmla="*/ 3622 w 5664"/>
              <a:gd name="connsiteY34" fmla="*/ 835 h 12960"/>
              <a:gd name="connsiteX35" fmla="*/ 3748 w 5664"/>
              <a:gd name="connsiteY35" fmla="*/ 883 h 12960"/>
              <a:gd name="connsiteX36" fmla="*/ 3906 w 5664"/>
              <a:gd name="connsiteY36" fmla="*/ 1008 h 12960"/>
              <a:gd name="connsiteX37" fmla="*/ 4009 w 5664"/>
              <a:gd name="connsiteY37" fmla="*/ 1122 h 12960"/>
              <a:gd name="connsiteX38" fmla="*/ 4072 w 5664"/>
              <a:gd name="connsiteY38" fmla="*/ 1359 h 12960"/>
              <a:gd name="connsiteX39" fmla="*/ 4213 w 5664"/>
              <a:gd name="connsiteY39" fmla="*/ 1418 h 12960"/>
              <a:gd name="connsiteX40" fmla="*/ 4249 w 5664"/>
              <a:gd name="connsiteY40" fmla="*/ 1572 h 12960"/>
              <a:gd name="connsiteX41" fmla="*/ 4391 w 5664"/>
              <a:gd name="connsiteY41" fmla="*/ 1821 h 12960"/>
              <a:gd name="connsiteX42" fmla="*/ 4581 w 5664"/>
              <a:gd name="connsiteY42" fmla="*/ 2009 h 12960"/>
              <a:gd name="connsiteX43" fmla="*/ 4604 w 5664"/>
              <a:gd name="connsiteY43" fmla="*/ 2330 h 12960"/>
              <a:gd name="connsiteX44" fmla="*/ 4722 w 5664"/>
              <a:gd name="connsiteY44" fmla="*/ 2530 h 12960"/>
              <a:gd name="connsiteX45" fmla="*/ 5018 w 5664"/>
              <a:gd name="connsiteY45" fmla="*/ 2685 h 12960"/>
              <a:gd name="connsiteX46" fmla="*/ 5112 w 5664"/>
              <a:gd name="connsiteY46" fmla="*/ 2803 h 12960"/>
              <a:gd name="connsiteX47" fmla="*/ 5159 w 5664"/>
              <a:gd name="connsiteY47" fmla="*/ 2944 h 12960"/>
              <a:gd name="connsiteX48" fmla="*/ 5243 w 5664"/>
              <a:gd name="connsiteY48" fmla="*/ 3027 h 12960"/>
              <a:gd name="connsiteX49" fmla="*/ 5432 w 5664"/>
              <a:gd name="connsiteY49" fmla="*/ 3288 h 12960"/>
              <a:gd name="connsiteX50" fmla="*/ 5523 w 5664"/>
              <a:gd name="connsiteY50" fmla="*/ 3563 h 12960"/>
              <a:gd name="connsiteX51" fmla="*/ 5585 w 5664"/>
              <a:gd name="connsiteY51" fmla="*/ 3642 h 12960"/>
              <a:gd name="connsiteX52" fmla="*/ 5606 w 5664"/>
              <a:gd name="connsiteY52" fmla="*/ 3725 h 12960"/>
              <a:gd name="connsiteX53" fmla="*/ 5664 w 5664"/>
              <a:gd name="connsiteY53" fmla="*/ 3863 h 12960"/>
              <a:gd name="connsiteX54" fmla="*/ 5664 w 5664"/>
              <a:gd name="connsiteY54" fmla="*/ 4162 h 12960"/>
              <a:gd name="connsiteX55" fmla="*/ 5664 w 5664"/>
              <a:gd name="connsiteY55" fmla="*/ 4351 h 12960"/>
              <a:gd name="connsiteX56" fmla="*/ 5491 w 5664"/>
              <a:gd name="connsiteY56" fmla="*/ 4753 h 12960"/>
              <a:gd name="connsiteX57" fmla="*/ 5585 w 5664"/>
              <a:gd name="connsiteY57" fmla="*/ 5249 h 12960"/>
              <a:gd name="connsiteX58" fmla="*/ 5523 w 5664"/>
              <a:gd name="connsiteY58" fmla="*/ 5408 h 12960"/>
              <a:gd name="connsiteX59" fmla="*/ 5539 w 5664"/>
              <a:gd name="connsiteY59" fmla="*/ 5613 h 12960"/>
              <a:gd name="connsiteX60" fmla="*/ 5443 w 5664"/>
              <a:gd name="connsiteY60" fmla="*/ 6196 h 12960"/>
              <a:gd name="connsiteX61" fmla="*/ 5318 w 5664"/>
              <a:gd name="connsiteY61" fmla="*/ 7142 h 12960"/>
              <a:gd name="connsiteX62" fmla="*/ 5096 w 5664"/>
              <a:gd name="connsiteY62" fmla="*/ 7442 h 12960"/>
              <a:gd name="connsiteX63" fmla="*/ 4923 w 5664"/>
              <a:gd name="connsiteY63" fmla="*/ 7977 h 12960"/>
              <a:gd name="connsiteX64" fmla="*/ 4779 w 5664"/>
              <a:gd name="connsiteY64" fmla="*/ 8277 h 12960"/>
              <a:gd name="connsiteX65" fmla="*/ 4685 w 5664"/>
              <a:gd name="connsiteY65" fmla="*/ 8609 h 12960"/>
              <a:gd name="connsiteX66" fmla="*/ 4669 w 5664"/>
              <a:gd name="connsiteY66" fmla="*/ 8971 h 12960"/>
              <a:gd name="connsiteX67" fmla="*/ 4479 w 5664"/>
              <a:gd name="connsiteY67" fmla="*/ 9303 h 12960"/>
              <a:gd name="connsiteX68" fmla="*/ 4495 w 5664"/>
              <a:gd name="connsiteY68" fmla="*/ 9413 h 12960"/>
              <a:gd name="connsiteX69" fmla="*/ 4385 w 5664"/>
              <a:gd name="connsiteY69" fmla="*/ 9586 h 12960"/>
              <a:gd name="connsiteX70" fmla="*/ 4290 w 5664"/>
              <a:gd name="connsiteY70" fmla="*/ 9933 h 12960"/>
              <a:gd name="connsiteX71" fmla="*/ 4290 w 5664"/>
              <a:gd name="connsiteY71" fmla="*/ 10202 h 12960"/>
              <a:gd name="connsiteX72" fmla="*/ 4322 w 5664"/>
              <a:gd name="connsiteY72" fmla="*/ 10548 h 12960"/>
              <a:gd name="connsiteX73" fmla="*/ 4164 w 5664"/>
              <a:gd name="connsiteY73" fmla="*/ 10753 h 12960"/>
              <a:gd name="connsiteX74" fmla="*/ 4053 w 5664"/>
              <a:gd name="connsiteY74" fmla="*/ 11085 h 12960"/>
              <a:gd name="connsiteX75" fmla="*/ 3801 w 5664"/>
              <a:gd name="connsiteY75" fmla="*/ 11367 h 12960"/>
              <a:gd name="connsiteX76" fmla="*/ 3739 w 5664"/>
              <a:gd name="connsiteY76" fmla="*/ 11652 h 12960"/>
              <a:gd name="connsiteX77" fmla="*/ 3599 w 5664"/>
              <a:gd name="connsiteY77" fmla="*/ 11936 h 12960"/>
              <a:gd name="connsiteX78" fmla="*/ 3536 w 5664"/>
              <a:gd name="connsiteY78" fmla="*/ 12156 h 12960"/>
              <a:gd name="connsiteX79" fmla="*/ 3505 w 5664"/>
              <a:gd name="connsiteY79" fmla="*/ 12534 h 12960"/>
              <a:gd name="connsiteX80" fmla="*/ 3276 w 5664"/>
              <a:gd name="connsiteY80" fmla="*/ 12708 h 12960"/>
              <a:gd name="connsiteX81" fmla="*/ 3048 w 5664"/>
              <a:gd name="connsiteY81" fmla="*/ 12866 h 12960"/>
              <a:gd name="connsiteX82" fmla="*/ 2812 w 5664"/>
              <a:gd name="connsiteY82" fmla="*/ 12960 h 12960"/>
              <a:gd name="connsiteX83" fmla="*/ 2464 w 5664"/>
              <a:gd name="connsiteY83" fmla="*/ 12960 h 12960"/>
              <a:gd name="connsiteX84" fmla="*/ 2150 w 5664"/>
              <a:gd name="connsiteY84" fmla="*/ 12677 h 12960"/>
              <a:gd name="connsiteX85" fmla="*/ 1991 w 5664"/>
              <a:gd name="connsiteY85" fmla="*/ 12393 h 12960"/>
              <a:gd name="connsiteX86" fmla="*/ 1944 w 5664"/>
              <a:gd name="connsiteY86" fmla="*/ 12125 h 12960"/>
              <a:gd name="connsiteX87" fmla="*/ 1637 w 5664"/>
              <a:gd name="connsiteY87" fmla="*/ 11825 h 12960"/>
              <a:gd name="connsiteX88" fmla="*/ 1503 w 5664"/>
              <a:gd name="connsiteY88" fmla="*/ 11607 h 12960"/>
              <a:gd name="connsiteX89" fmla="*/ 1543 w 5664"/>
              <a:gd name="connsiteY89" fmla="*/ 11376 h 12960"/>
              <a:gd name="connsiteX90" fmla="*/ 1354 w 5664"/>
              <a:gd name="connsiteY90" fmla="*/ 10855 h 12960"/>
              <a:gd name="connsiteX91" fmla="*/ 1154 w 5664"/>
              <a:gd name="connsiteY91" fmla="*/ 10059 h 12960"/>
              <a:gd name="connsiteX92" fmla="*/ 1211 w 5664"/>
              <a:gd name="connsiteY92" fmla="*/ 9460 h 12960"/>
              <a:gd name="connsiteX93" fmla="*/ 933 w 5664"/>
              <a:gd name="connsiteY93" fmla="*/ 8892 h 12960"/>
              <a:gd name="connsiteX94" fmla="*/ 885 w 5664"/>
              <a:gd name="connsiteY94" fmla="*/ 8514 h 12960"/>
              <a:gd name="connsiteX95" fmla="*/ 857 w 5664"/>
              <a:gd name="connsiteY95" fmla="*/ 8207 h 12960"/>
              <a:gd name="connsiteX96" fmla="*/ 588 w 5664"/>
              <a:gd name="connsiteY96" fmla="*/ 7899 h 12960"/>
              <a:gd name="connsiteX97" fmla="*/ 526 w 5664"/>
              <a:gd name="connsiteY97" fmla="*/ 7568 h 12960"/>
              <a:gd name="connsiteX98" fmla="*/ 399 w 5664"/>
              <a:gd name="connsiteY98" fmla="*/ 6906 h 12960"/>
              <a:gd name="connsiteX99" fmla="*/ 337 w 5664"/>
              <a:gd name="connsiteY99" fmla="*/ 6432 h 12960"/>
              <a:gd name="connsiteX100" fmla="*/ 226 w 5664"/>
              <a:gd name="connsiteY100" fmla="*/ 6212 h 12960"/>
              <a:gd name="connsiteX101" fmla="*/ 226 w 5664"/>
              <a:gd name="connsiteY101" fmla="*/ 5770 h 12960"/>
              <a:gd name="connsiteX102" fmla="*/ 133 w 5664"/>
              <a:gd name="connsiteY102" fmla="*/ 5502 h 12960"/>
              <a:gd name="connsiteX103" fmla="*/ 133 w 5664"/>
              <a:gd name="connsiteY103" fmla="*/ 5140 h 12960"/>
              <a:gd name="connsiteX104" fmla="*/ 22 w 5664"/>
              <a:gd name="connsiteY104" fmla="*/ 4919 h 12960"/>
              <a:gd name="connsiteX105" fmla="*/ 22 w 5664"/>
              <a:gd name="connsiteY105" fmla="*/ 4557 h 12960"/>
              <a:gd name="connsiteX106" fmla="*/ 22 w 5664"/>
              <a:gd name="connsiteY106" fmla="*/ 4557 h 12960"/>
              <a:gd name="connsiteX107" fmla="*/ 29 w 5664"/>
              <a:gd name="connsiteY107" fmla="*/ 4528 h 12960"/>
              <a:gd name="connsiteX108" fmla="*/ 35 w 5664"/>
              <a:gd name="connsiteY108" fmla="*/ 4499 h 12960"/>
              <a:gd name="connsiteX109" fmla="*/ 39 w 5664"/>
              <a:gd name="connsiteY109" fmla="*/ 4463 h 12960"/>
              <a:gd name="connsiteX110" fmla="*/ 42 w 5664"/>
              <a:gd name="connsiteY110" fmla="*/ 4426 h 12960"/>
              <a:gd name="connsiteX111" fmla="*/ 43 w 5664"/>
              <a:gd name="connsiteY111" fmla="*/ 4408 h 12960"/>
              <a:gd name="connsiteX112" fmla="*/ 42 w 5664"/>
              <a:gd name="connsiteY112" fmla="*/ 4390 h 12960"/>
              <a:gd name="connsiteX113" fmla="*/ 39 w 5664"/>
              <a:gd name="connsiteY113" fmla="*/ 4374 h 12960"/>
              <a:gd name="connsiteX114" fmla="*/ 35 w 5664"/>
              <a:gd name="connsiteY114" fmla="*/ 4358 h 12960"/>
              <a:gd name="connsiteX115" fmla="*/ 29 w 5664"/>
              <a:gd name="connsiteY115" fmla="*/ 4346 h 12960"/>
              <a:gd name="connsiteX116" fmla="*/ 22 w 5664"/>
              <a:gd name="connsiteY116" fmla="*/ 4335 h 12960"/>
              <a:gd name="connsiteX117" fmla="*/ 22 w 5664"/>
              <a:gd name="connsiteY117" fmla="*/ 4335 h 12960"/>
              <a:gd name="connsiteX118" fmla="*/ 17 w 5664"/>
              <a:gd name="connsiteY118" fmla="*/ 4331 h 12960"/>
              <a:gd name="connsiteX119" fmla="*/ 14 w 5664"/>
              <a:gd name="connsiteY119" fmla="*/ 4325 h 12960"/>
              <a:gd name="connsiteX120" fmla="*/ 9 w 5664"/>
              <a:gd name="connsiteY120" fmla="*/ 4310 h 12960"/>
              <a:gd name="connsiteX121" fmla="*/ 4 w 5664"/>
              <a:gd name="connsiteY121" fmla="*/ 4293 h 12960"/>
              <a:gd name="connsiteX122" fmla="*/ 1 w 5664"/>
              <a:gd name="connsiteY122" fmla="*/ 4274 h 12960"/>
              <a:gd name="connsiteX123" fmla="*/ 0 w 5664"/>
              <a:gd name="connsiteY123" fmla="*/ 4253 h 12960"/>
              <a:gd name="connsiteX124" fmla="*/ 1 w 5664"/>
              <a:gd name="connsiteY124" fmla="*/ 4230 h 12960"/>
              <a:gd name="connsiteX125" fmla="*/ 4 w 5664"/>
              <a:gd name="connsiteY125" fmla="*/ 4183 h 12960"/>
              <a:gd name="connsiteX126" fmla="*/ 9 w 5664"/>
              <a:gd name="connsiteY126" fmla="*/ 4140 h 12960"/>
              <a:gd name="connsiteX127" fmla="*/ 14 w 5664"/>
              <a:gd name="connsiteY127" fmla="*/ 4103 h 12960"/>
              <a:gd name="connsiteX128" fmla="*/ 22 w 5664"/>
              <a:gd name="connsiteY128" fmla="*/ 4068 h 12960"/>
              <a:gd name="connsiteX129" fmla="*/ 0 w 5664"/>
              <a:gd name="connsiteY129" fmla="*/ 3925 h 12960"/>
              <a:gd name="connsiteX0" fmla="*/ 1021 w 5664"/>
              <a:gd name="connsiteY0" fmla="*/ 1790 h 12960"/>
              <a:gd name="connsiteX1" fmla="*/ 1348 w 5664"/>
              <a:gd name="connsiteY1" fmla="*/ 1378 h 12960"/>
              <a:gd name="connsiteX2" fmla="*/ 1438 w 5664"/>
              <a:gd name="connsiteY2" fmla="*/ 1141 h 12960"/>
              <a:gd name="connsiteX3" fmla="*/ 1755 w 5664"/>
              <a:gd name="connsiteY3" fmla="*/ 958 h 12960"/>
              <a:gd name="connsiteX4" fmla="*/ 1841 w 5664"/>
              <a:gd name="connsiteY4" fmla="*/ 740 h 12960"/>
              <a:gd name="connsiteX5" fmla="*/ 2046 w 5664"/>
              <a:gd name="connsiteY5" fmla="*/ 646 h 12960"/>
              <a:gd name="connsiteX6" fmla="*/ 2156 w 5664"/>
              <a:gd name="connsiteY6" fmla="*/ 489 h 12960"/>
              <a:gd name="connsiteX7" fmla="*/ 2362 w 5664"/>
              <a:gd name="connsiteY7" fmla="*/ 157 h 12960"/>
              <a:gd name="connsiteX8" fmla="*/ 2567 w 5664"/>
              <a:gd name="connsiteY8" fmla="*/ 0 h 12960"/>
              <a:gd name="connsiteX9" fmla="*/ 2708 w 5664"/>
              <a:gd name="connsiteY9" fmla="*/ 0 h 12960"/>
              <a:gd name="connsiteX10" fmla="*/ 2708 w 5664"/>
              <a:gd name="connsiteY10" fmla="*/ 0 h 12960"/>
              <a:gd name="connsiteX11" fmla="*/ 2721 w 5664"/>
              <a:gd name="connsiteY11" fmla="*/ 7 h 12960"/>
              <a:gd name="connsiteX12" fmla="*/ 2734 w 5664"/>
              <a:gd name="connsiteY12" fmla="*/ 17 h 12960"/>
              <a:gd name="connsiteX13" fmla="*/ 2750 w 5664"/>
              <a:gd name="connsiteY13" fmla="*/ 29 h 12960"/>
              <a:gd name="connsiteX14" fmla="*/ 2766 w 5664"/>
              <a:gd name="connsiteY14" fmla="*/ 43 h 12960"/>
              <a:gd name="connsiteX15" fmla="*/ 2782 w 5664"/>
              <a:gd name="connsiteY15" fmla="*/ 59 h 12960"/>
              <a:gd name="connsiteX16" fmla="*/ 2795 w 5664"/>
              <a:gd name="connsiteY16" fmla="*/ 76 h 12960"/>
              <a:gd name="connsiteX17" fmla="*/ 2799 w 5664"/>
              <a:gd name="connsiteY17" fmla="*/ 85 h 12960"/>
              <a:gd name="connsiteX18" fmla="*/ 2803 w 5664"/>
              <a:gd name="connsiteY18" fmla="*/ 94 h 12960"/>
              <a:gd name="connsiteX19" fmla="*/ 2803 w 5664"/>
              <a:gd name="connsiteY19" fmla="*/ 94 h 12960"/>
              <a:gd name="connsiteX20" fmla="*/ 2806 w 5664"/>
              <a:gd name="connsiteY20" fmla="*/ 102 h 12960"/>
              <a:gd name="connsiteX21" fmla="*/ 2812 w 5664"/>
              <a:gd name="connsiteY21" fmla="*/ 111 h 12960"/>
              <a:gd name="connsiteX22" fmla="*/ 2820 w 5664"/>
              <a:gd name="connsiteY22" fmla="*/ 120 h 12960"/>
              <a:gd name="connsiteX23" fmla="*/ 2829 w 5664"/>
              <a:gd name="connsiteY23" fmla="*/ 128 h 12960"/>
              <a:gd name="connsiteX24" fmla="*/ 2849 w 5664"/>
              <a:gd name="connsiteY24" fmla="*/ 144 h 12960"/>
              <a:gd name="connsiteX25" fmla="*/ 2871 w 5664"/>
              <a:gd name="connsiteY25" fmla="*/ 159 h 12960"/>
              <a:gd name="connsiteX26" fmla="*/ 2893 w 5664"/>
              <a:gd name="connsiteY26" fmla="*/ 172 h 12960"/>
              <a:gd name="connsiteX27" fmla="*/ 2911 w 5664"/>
              <a:gd name="connsiteY27" fmla="*/ 180 h 12960"/>
              <a:gd name="connsiteX28" fmla="*/ 2929 w 5664"/>
              <a:gd name="connsiteY28" fmla="*/ 189 h 12960"/>
              <a:gd name="connsiteX29" fmla="*/ 3103 w 5664"/>
              <a:gd name="connsiteY29" fmla="*/ 426 h 12960"/>
              <a:gd name="connsiteX30" fmla="*/ 3338 w 5664"/>
              <a:gd name="connsiteY30" fmla="*/ 630 h 12960"/>
              <a:gd name="connsiteX31" fmla="*/ 3527 w 5664"/>
              <a:gd name="connsiteY31" fmla="*/ 646 h 12960"/>
              <a:gd name="connsiteX32" fmla="*/ 3622 w 5664"/>
              <a:gd name="connsiteY32" fmla="*/ 740 h 12960"/>
              <a:gd name="connsiteX33" fmla="*/ 3622 w 5664"/>
              <a:gd name="connsiteY33" fmla="*/ 835 h 12960"/>
              <a:gd name="connsiteX34" fmla="*/ 3748 w 5664"/>
              <a:gd name="connsiteY34" fmla="*/ 883 h 12960"/>
              <a:gd name="connsiteX35" fmla="*/ 3906 w 5664"/>
              <a:gd name="connsiteY35" fmla="*/ 1008 h 12960"/>
              <a:gd name="connsiteX36" fmla="*/ 4009 w 5664"/>
              <a:gd name="connsiteY36" fmla="*/ 1122 h 12960"/>
              <a:gd name="connsiteX37" fmla="*/ 4072 w 5664"/>
              <a:gd name="connsiteY37" fmla="*/ 1359 h 12960"/>
              <a:gd name="connsiteX38" fmla="*/ 4213 w 5664"/>
              <a:gd name="connsiteY38" fmla="*/ 1418 h 12960"/>
              <a:gd name="connsiteX39" fmla="*/ 4249 w 5664"/>
              <a:gd name="connsiteY39" fmla="*/ 1572 h 12960"/>
              <a:gd name="connsiteX40" fmla="*/ 4391 w 5664"/>
              <a:gd name="connsiteY40" fmla="*/ 1821 h 12960"/>
              <a:gd name="connsiteX41" fmla="*/ 4581 w 5664"/>
              <a:gd name="connsiteY41" fmla="*/ 2009 h 12960"/>
              <a:gd name="connsiteX42" fmla="*/ 4604 w 5664"/>
              <a:gd name="connsiteY42" fmla="*/ 2330 h 12960"/>
              <a:gd name="connsiteX43" fmla="*/ 4722 w 5664"/>
              <a:gd name="connsiteY43" fmla="*/ 2530 h 12960"/>
              <a:gd name="connsiteX44" fmla="*/ 5018 w 5664"/>
              <a:gd name="connsiteY44" fmla="*/ 2685 h 12960"/>
              <a:gd name="connsiteX45" fmla="*/ 5112 w 5664"/>
              <a:gd name="connsiteY45" fmla="*/ 2803 h 12960"/>
              <a:gd name="connsiteX46" fmla="*/ 5159 w 5664"/>
              <a:gd name="connsiteY46" fmla="*/ 2944 h 12960"/>
              <a:gd name="connsiteX47" fmla="*/ 5243 w 5664"/>
              <a:gd name="connsiteY47" fmla="*/ 3027 h 12960"/>
              <a:gd name="connsiteX48" fmla="*/ 5432 w 5664"/>
              <a:gd name="connsiteY48" fmla="*/ 3288 h 12960"/>
              <a:gd name="connsiteX49" fmla="*/ 5523 w 5664"/>
              <a:gd name="connsiteY49" fmla="*/ 3563 h 12960"/>
              <a:gd name="connsiteX50" fmla="*/ 5585 w 5664"/>
              <a:gd name="connsiteY50" fmla="*/ 3642 h 12960"/>
              <a:gd name="connsiteX51" fmla="*/ 5606 w 5664"/>
              <a:gd name="connsiteY51" fmla="*/ 3725 h 12960"/>
              <a:gd name="connsiteX52" fmla="*/ 5664 w 5664"/>
              <a:gd name="connsiteY52" fmla="*/ 3863 h 12960"/>
              <a:gd name="connsiteX53" fmla="*/ 5664 w 5664"/>
              <a:gd name="connsiteY53" fmla="*/ 4162 h 12960"/>
              <a:gd name="connsiteX54" fmla="*/ 5664 w 5664"/>
              <a:gd name="connsiteY54" fmla="*/ 4351 h 12960"/>
              <a:gd name="connsiteX55" fmla="*/ 5491 w 5664"/>
              <a:gd name="connsiteY55" fmla="*/ 4753 h 12960"/>
              <a:gd name="connsiteX56" fmla="*/ 5585 w 5664"/>
              <a:gd name="connsiteY56" fmla="*/ 5249 h 12960"/>
              <a:gd name="connsiteX57" fmla="*/ 5523 w 5664"/>
              <a:gd name="connsiteY57" fmla="*/ 5408 h 12960"/>
              <a:gd name="connsiteX58" fmla="*/ 5539 w 5664"/>
              <a:gd name="connsiteY58" fmla="*/ 5613 h 12960"/>
              <a:gd name="connsiteX59" fmla="*/ 5443 w 5664"/>
              <a:gd name="connsiteY59" fmla="*/ 6196 h 12960"/>
              <a:gd name="connsiteX60" fmla="*/ 5318 w 5664"/>
              <a:gd name="connsiteY60" fmla="*/ 7142 h 12960"/>
              <a:gd name="connsiteX61" fmla="*/ 5096 w 5664"/>
              <a:gd name="connsiteY61" fmla="*/ 7442 h 12960"/>
              <a:gd name="connsiteX62" fmla="*/ 4923 w 5664"/>
              <a:gd name="connsiteY62" fmla="*/ 7977 h 12960"/>
              <a:gd name="connsiteX63" fmla="*/ 4779 w 5664"/>
              <a:gd name="connsiteY63" fmla="*/ 8277 h 12960"/>
              <a:gd name="connsiteX64" fmla="*/ 4685 w 5664"/>
              <a:gd name="connsiteY64" fmla="*/ 8609 h 12960"/>
              <a:gd name="connsiteX65" fmla="*/ 4669 w 5664"/>
              <a:gd name="connsiteY65" fmla="*/ 8971 h 12960"/>
              <a:gd name="connsiteX66" fmla="*/ 4479 w 5664"/>
              <a:gd name="connsiteY66" fmla="*/ 9303 h 12960"/>
              <a:gd name="connsiteX67" fmla="*/ 4495 w 5664"/>
              <a:gd name="connsiteY67" fmla="*/ 9413 h 12960"/>
              <a:gd name="connsiteX68" fmla="*/ 4385 w 5664"/>
              <a:gd name="connsiteY68" fmla="*/ 9586 h 12960"/>
              <a:gd name="connsiteX69" fmla="*/ 4290 w 5664"/>
              <a:gd name="connsiteY69" fmla="*/ 9933 h 12960"/>
              <a:gd name="connsiteX70" fmla="*/ 4290 w 5664"/>
              <a:gd name="connsiteY70" fmla="*/ 10202 h 12960"/>
              <a:gd name="connsiteX71" fmla="*/ 4322 w 5664"/>
              <a:gd name="connsiteY71" fmla="*/ 10548 h 12960"/>
              <a:gd name="connsiteX72" fmla="*/ 4164 w 5664"/>
              <a:gd name="connsiteY72" fmla="*/ 10753 h 12960"/>
              <a:gd name="connsiteX73" fmla="*/ 4053 w 5664"/>
              <a:gd name="connsiteY73" fmla="*/ 11085 h 12960"/>
              <a:gd name="connsiteX74" fmla="*/ 3801 w 5664"/>
              <a:gd name="connsiteY74" fmla="*/ 11367 h 12960"/>
              <a:gd name="connsiteX75" fmla="*/ 3739 w 5664"/>
              <a:gd name="connsiteY75" fmla="*/ 11652 h 12960"/>
              <a:gd name="connsiteX76" fmla="*/ 3599 w 5664"/>
              <a:gd name="connsiteY76" fmla="*/ 11936 h 12960"/>
              <a:gd name="connsiteX77" fmla="*/ 3536 w 5664"/>
              <a:gd name="connsiteY77" fmla="*/ 12156 h 12960"/>
              <a:gd name="connsiteX78" fmla="*/ 3505 w 5664"/>
              <a:gd name="connsiteY78" fmla="*/ 12534 h 12960"/>
              <a:gd name="connsiteX79" fmla="*/ 3276 w 5664"/>
              <a:gd name="connsiteY79" fmla="*/ 12708 h 12960"/>
              <a:gd name="connsiteX80" fmla="*/ 3048 w 5664"/>
              <a:gd name="connsiteY80" fmla="*/ 12866 h 12960"/>
              <a:gd name="connsiteX81" fmla="*/ 2812 w 5664"/>
              <a:gd name="connsiteY81" fmla="*/ 12960 h 12960"/>
              <a:gd name="connsiteX82" fmla="*/ 2464 w 5664"/>
              <a:gd name="connsiteY82" fmla="*/ 12960 h 12960"/>
              <a:gd name="connsiteX83" fmla="*/ 2150 w 5664"/>
              <a:gd name="connsiteY83" fmla="*/ 12677 h 12960"/>
              <a:gd name="connsiteX84" fmla="*/ 1991 w 5664"/>
              <a:gd name="connsiteY84" fmla="*/ 12393 h 12960"/>
              <a:gd name="connsiteX85" fmla="*/ 1944 w 5664"/>
              <a:gd name="connsiteY85" fmla="*/ 12125 h 12960"/>
              <a:gd name="connsiteX86" fmla="*/ 1637 w 5664"/>
              <a:gd name="connsiteY86" fmla="*/ 11825 h 12960"/>
              <a:gd name="connsiteX87" fmla="*/ 1503 w 5664"/>
              <a:gd name="connsiteY87" fmla="*/ 11607 h 12960"/>
              <a:gd name="connsiteX88" fmla="*/ 1543 w 5664"/>
              <a:gd name="connsiteY88" fmla="*/ 11376 h 12960"/>
              <a:gd name="connsiteX89" fmla="*/ 1354 w 5664"/>
              <a:gd name="connsiteY89" fmla="*/ 10855 h 12960"/>
              <a:gd name="connsiteX90" fmla="*/ 1154 w 5664"/>
              <a:gd name="connsiteY90" fmla="*/ 10059 h 12960"/>
              <a:gd name="connsiteX91" fmla="*/ 1211 w 5664"/>
              <a:gd name="connsiteY91" fmla="*/ 9460 h 12960"/>
              <a:gd name="connsiteX92" fmla="*/ 933 w 5664"/>
              <a:gd name="connsiteY92" fmla="*/ 8892 h 12960"/>
              <a:gd name="connsiteX93" fmla="*/ 885 w 5664"/>
              <a:gd name="connsiteY93" fmla="*/ 8514 h 12960"/>
              <a:gd name="connsiteX94" fmla="*/ 857 w 5664"/>
              <a:gd name="connsiteY94" fmla="*/ 8207 h 12960"/>
              <a:gd name="connsiteX95" fmla="*/ 588 w 5664"/>
              <a:gd name="connsiteY95" fmla="*/ 7899 h 12960"/>
              <a:gd name="connsiteX96" fmla="*/ 526 w 5664"/>
              <a:gd name="connsiteY96" fmla="*/ 7568 h 12960"/>
              <a:gd name="connsiteX97" fmla="*/ 399 w 5664"/>
              <a:gd name="connsiteY97" fmla="*/ 6906 h 12960"/>
              <a:gd name="connsiteX98" fmla="*/ 337 w 5664"/>
              <a:gd name="connsiteY98" fmla="*/ 6432 h 12960"/>
              <a:gd name="connsiteX99" fmla="*/ 226 w 5664"/>
              <a:gd name="connsiteY99" fmla="*/ 6212 h 12960"/>
              <a:gd name="connsiteX100" fmla="*/ 226 w 5664"/>
              <a:gd name="connsiteY100" fmla="*/ 5770 h 12960"/>
              <a:gd name="connsiteX101" fmla="*/ 133 w 5664"/>
              <a:gd name="connsiteY101" fmla="*/ 5502 h 12960"/>
              <a:gd name="connsiteX102" fmla="*/ 133 w 5664"/>
              <a:gd name="connsiteY102" fmla="*/ 5140 h 12960"/>
              <a:gd name="connsiteX103" fmla="*/ 22 w 5664"/>
              <a:gd name="connsiteY103" fmla="*/ 4919 h 12960"/>
              <a:gd name="connsiteX104" fmla="*/ 22 w 5664"/>
              <a:gd name="connsiteY104" fmla="*/ 4557 h 12960"/>
              <a:gd name="connsiteX105" fmla="*/ 22 w 5664"/>
              <a:gd name="connsiteY105" fmla="*/ 4557 h 12960"/>
              <a:gd name="connsiteX106" fmla="*/ 29 w 5664"/>
              <a:gd name="connsiteY106" fmla="*/ 4528 h 12960"/>
              <a:gd name="connsiteX107" fmla="*/ 35 w 5664"/>
              <a:gd name="connsiteY107" fmla="*/ 4499 h 12960"/>
              <a:gd name="connsiteX108" fmla="*/ 39 w 5664"/>
              <a:gd name="connsiteY108" fmla="*/ 4463 h 12960"/>
              <a:gd name="connsiteX109" fmla="*/ 42 w 5664"/>
              <a:gd name="connsiteY109" fmla="*/ 4426 h 12960"/>
              <a:gd name="connsiteX110" fmla="*/ 43 w 5664"/>
              <a:gd name="connsiteY110" fmla="*/ 4408 h 12960"/>
              <a:gd name="connsiteX111" fmla="*/ 42 w 5664"/>
              <a:gd name="connsiteY111" fmla="*/ 4390 h 12960"/>
              <a:gd name="connsiteX112" fmla="*/ 39 w 5664"/>
              <a:gd name="connsiteY112" fmla="*/ 4374 h 12960"/>
              <a:gd name="connsiteX113" fmla="*/ 35 w 5664"/>
              <a:gd name="connsiteY113" fmla="*/ 4358 h 12960"/>
              <a:gd name="connsiteX114" fmla="*/ 29 w 5664"/>
              <a:gd name="connsiteY114" fmla="*/ 4346 h 12960"/>
              <a:gd name="connsiteX115" fmla="*/ 22 w 5664"/>
              <a:gd name="connsiteY115" fmla="*/ 4335 h 12960"/>
              <a:gd name="connsiteX116" fmla="*/ 22 w 5664"/>
              <a:gd name="connsiteY116" fmla="*/ 4335 h 12960"/>
              <a:gd name="connsiteX117" fmla="*/ 17 w 5664"/>
              <a:gd name="connsiteY117" fmla="*/ 4331 h 12960"/>
              <a:gd name="connsiteX118" fmla="*/ 14 w 5664"/>
              <a:gd name="connsiteY118" fmla="*/ 4325 h 12960"/>
              <a:gd name="connsiteX119" fmla="*/ 9 w 5664"/>
              <a:gd name="connsiteY119" fmla="*/ 4310 h 12960"/>
              <a:gd name="connsiteX120" fmla="*/ 4 w 5664"/>
              <a:gd name="connsiteY120" fmla="*/ 4293 h 12960"/>
              <a:gd name="connsiteX121" fmla="*/ 1 w 5664"/>
              <a:gd name="connsiteY121" fmla="*/ 4274 h 12960"/>
              <a:gd name="connsiteX122" fmla="*/ 0 w 5664"/>
              <a:gd name="connsiteY122" fmla="*/ 4253 h 12960"/>
              <a:gd name="connsiteX123" fmla="*/ 1 w 5664"/>
              <a:gd name="connsiteY123" fmla="*/ 4230 h 12960"/>
              <a:gd name="connsiteX124" fmla="*/ 4 w 5664"/>
              <a:gd name="connsiteY124" fmla="*/ 4183 h 12960"/>
              <a:gd name="connsiteX125" fmla="*/ 9 w 5664"/>
              <a:gd name="connsiteY125" fmla="*/ 4140 h 12960"/>
              <a:gd name="connsiteX126" fmla="*/ 14 w 5664"/>
              <a:gd name="connsiteY126" fmla="*/ 4103 h 12960"/>
              <a:gd name="connsiteX127" fmla="*/ 22 w 5664"/>
              <a:gd name="connsiteY127" fmla="*/ 4068 h 12960"/>
              <a:gd name="connsiteX128" fmla="*/ 0 w 5664"/>
              <a:gd name="connsiteY128" fmla="*/ 3925 h 12960"/>
              <a:gd name="connsiteX0" fmla="*/ 1348 w 5664"/>
              <a:gd name="connsiteY0" fmla="*/ 1378 h 12960"/>
              <a:gd name="connsiteX1" fmla="*/ 1438 w 5664"/>
              <a:gd name="connsiteY1" fmla="*/ 1141 h 12960"/>
              <a:gd name="connsiteX2" fmla="*/ 1755 w 5664"/>
              <a:gd name="connsiteY2" fmla="*/ 958 h 12960"/>
              <a:gd name="connsiteX3" fmla="*/ 1841 w 5664"/>
              <a:gd name="connsiteY3" fmla="*/ 740 h 12960"/>
              <a:gd name="connsiteX4" fmla="*/ 2046 w 5664"/>
              <a:gd name="connsiteY4" fmla="*/ 646 h 12960"/>
              <a:gd name="connsiteX5" fmla="*/ 2156 w 5664"/>
              <a:gd name="connsiteY5" fmla="*/ 489 h 12960"/>
              <a:gd name="connsiteX6" fmla="*/ 2362 w 5664"/>
              <a:gd name="connsiteY6" fmla="*/ 157 h 12960"/>
              <a:gd name="connsiteX7" fmla="*/ 2567 w 5664"/>
              <a:gd name="connsiteY7" fmla="*/ 0 h 12960"/>
              <a:gd name="connsiteX8" fmla="*/ 2708 w 5664"/>
              <a:gd name="connsiteY8" fmla="*/ 0 h 12960"/>
              <a:gd name="connsiteX9" fmla="*/ 2708 w 5664"/>
              <a:gd name="connsiteY9" fmla="*/ 0 h 12960"/>
              <a:gd name="connsiteX10" fmla="*/ 2721 w 5664"/>
              <a:gd name="connsiteY10" fmla="*/ 7 h 12960"/>
              <a:gd name="connsiteX11" fmla="*/ 2734 w 5664"/>
              <a:gd name="connsiteY11" fmla="*/ 17 h 12960"/>
              <a:gd name="connsiteX12" fmla="*/ 2750 w 5664"/>
              <a:gd name="connsiteY12" fmla="*/ 29 h 12960"/>
              <a:gd name="connsiteX13" fmla="*/ 2766 w 5664"/>
              <a:gd name="connsiteY13" fmla="*/ 43 h 12960"/>
              <a:gd name="connsiteX14" fmla="*/ 2782 w 5664"/>
              <a:gd name="connsiteY14" fmla="*/ 59 h 12960"/>
              <a:gd name="connsiteX15" fmla="*/ 2795 w 5664"/>
              <a:gd name="connsiteY15" fmla="*/ 76 h 12960"/>
              <a:gd name="connsiteX16" fmla="*/ 2799 w 5664"/>
              <a:gd name="connsiteY16" fmla="*/ 85 h 12960"/>
              <a:gd name="connsiteX17" fmla="*/ 2803 w 5664"/>
              <a:gd name="connsiteY17" fmla="*/ 94 h 12960"/>
              <a:gd name="connsiteX18" fmla="*/ 2803 w 5664"/>
              <a:gd name="connsiteY18" fmla="*/ 94 h 12960"/>
              <a:gd name="connsiteX19" fmla="*/ 2806 w 5664"/>
              <a:gd name="connsiteY19" fmla="*/ 102 h 12960"/>
              <a:gd name="connsiteX20" fmla="*/ 2812 w 5664"/>
              <a:gd name="connsiteY20" fmla="*/ 111 h 12960"/>
              <a:gd name="connsiteX21" fmla="*/ 2820 w 5664"/>
              <a:gd name="connsiteY21" fmla="*/ 120 h 12960"/>
              <a:gd name="connsiteX22" fmla="*/ 2829 w 5664"/>
              <a:gd name="connsiteY22" fmla="*/ 128 h 12960"/>
              <a:gd name="connsiteX23" fmla="*/ 2849 w 5664"/>
              <a:gd name="connsiteY23" fmla="*/ 144 h 12960"/>
              <a:gd name="connsiteX24" fmla="*/ 2871 w 5664"/>
              <a:gd name="connsiteY24" fmla="*/ 159 h 12960"/>
              <a:gd name="connsiteX25" fmla="*/ 2893 w 5664"/>
              <a:gd name="connsiteY25" fmla="*/ 172 h 12960"/>
              <a:gd name="connsiteX26" fmla="*/ 2911 w 5664"/>
              <a:gd name="connsiteY26" fmla="*/ 180 h 12960"/>
              <a:gd name="connsiteX27" fmla="*/ 2929 w 5664"/>
              <a:gd name="connsiteY27" fmla="*/ 189 h 12960"/>
              <a:gd name="connsiteX28" fmla="*/ 3103 w 5664"/>
              <a:gd name="connsiteY28" fmla="*/ 426 h 12960"/>
              <a:gd name="connsiteX29" fmla="*/ 3338 w 5664"/>
              <a:gd name="connsiteY29" fmla="*/ 630 h 12960"/>
              <a:gd name="connsiteX30" fmla="*/ 3527 w 5664"/>
              <a:gd name="connsiteY30" fmla="*/ 646 h 12960"/>
              <a:gd name="connsiteX31" fmla="*/ 3622 w 5664"/>
              <a:gd name="connsiteY31" fmla="*/ 740 h 12960"/>
              <a:gd name="connsiteX32" fmla="*/ 3622 w 5664"/>
              <a:gd name="connsiteY32" fmla="*/ 835 h 12960"/>
              <a:gd name="connsiteX33" fmla="*/ 3748 w 5664"/>
              <a:gd name="connsiteY33" fmla="*/ 883 h 12960"/>
              <a:gd name="connsiteX34" fmla="*/ 3906 w 5664"/>
              <a:gd name="connsiteY34" fmla="*/ 1008 h 12960"/>
              <a:gd name="connsiteX35" fmla="*/ 4009 w 5664"/>
              <a:gd name="connsiteY35" fmla="*/ 1122 h 12960"/>
              <a:gd name="connsiteX36" fmla="*/ 4072 w 5664"/>
              <a:gd name="connsiteY36" fmla="*/ 1359 h 12960"/>
              <a:gd name="connsiteX37" fmla="*/ 4213 w 5664"/>
              <a:gd name="connsiteY37" fmla="*/ 1418 h 12960"/>
              <a:gd name="connsiteX38" fmla="*/ 4249 w 5664"/>
              <a:gd name="connsiteY38" fmla="*/ 1572 h 12960"/>
              <a:gd name="connsiteX39" fmla="*/ 4391 w 5664"/>
              <a:gd name="connsiteY39" fmla="*/ 1821 h 12960"/>
              <a:gd name="connsiteX40" fmla="*/ 4581 w 5664"/>
              <a:gd name="connsiteY40" fmla="*/ 2009 h 12960"/>
              <a:gd name="connsiteX41" fmla="*/ 4604 w 5664"/>
              <a:gd name="connsiteY41" fmla="*/ 2330 h 12960"/>
              <a:gd name="connsiteX42" fmla="*/ 4722 w 5664"/>
              <a:gd name="connsiteY42" fmla="*/ 2530 h 12960"/>
              <a:gd name="connsiteX43" fmla="*/ 5018 w 5664"/>
              <a:gd name="connsiteY43" fmla="*/ 2685 h 12960"/>
              <a:gd name="connsiteX44" fmla="*/ 5112 w 5664"/>
              <a:gd name="connsiteY44" fmla="*/ 2803 h 12960"/>
              <a:gd name="connsiteX45" fmla="*/ 5159 w 5664"/>
              <a:gd name="connsiteY45" fmla="*/ 2944 h 12960"/>
              <a:gd name="connsiteX46" fmla="*/ 5243 w 5664"/>
              <a:gd name="connsiteY46" fmla="*/ 3027 h 12960"/>
              <a:gd name="connsiteX47" fmla="*/ 5432 w 5664"/>
              <a:gd name="connsiteY47" fmla="*/ 3288 h 12960"/>
              <a:gd name="connsiteX48" fmla="*/ 5523 w 5664"/>
              <a:gd name="connsiteY48" fmla="*/ 3563 h 12960"/>
              <a:gd name="connsiteX49" fmla="*/ 5585 w 5664"/>
              <a:gd name="connsiteY49" fmla="*/ 3642 h 12960"/>
              <a:gd name="connsiteX50" fmla="*/ 5606 w 5664"/>
              <a:gd name="connsiteY50" fmla="*/ 3725 h 12960"/>
              <a:gd name="connsiteX51" fmla="*/ 5664 w 5664"/>
              <a:gd name="connsiteY51" fmla="*/ 3863 h 12960"/>
              <a:gd name="connsiteX52" fmla="*/ 5664 w 5664"/>
              <a:gd name="connsiteY52" fmla="*/ 4162 h 12960"/>
              <a:gd name="connsiteX53" fmla="*/ 5664 w 5664"/>
              <a:gd name="connsiteY53" fmla="*/ 4351 h 12960"/>
              <a:gd name="connsiteX54" fmla="*/ 5491 w 5664"/>
              <a:gd name="connsiteY54" fmla="*/ 4753 h 12960"/>
              <a:gd name="connsiteX55" fmla="*/ 5585 w 5664"/>
              <a:gd name="connsiteY55" fmla="*/ 5249 h 12960"/>
              <a:gd name="connsiteX56" fmla="*/ 5523 w 5664"/>
              <a:gd name="connsiteY56" fmla="*/ 5408 h 12960"/>
              <a:gd name="connsiteX57" fmla="*/ 5539 w 5664"/>
              <a:gd name="connsiteY57" fmla="*/ 5613 h 12960"/>
              <a:gd name="connsiteX58" fmla="*/ 5443 w 5664"/>
              <a:gd name="connsiteY58" fmla="*/ 6196 h 12960"/>
              <a:gd name="connsiteX59" fmla="*/ 5318 w 5664"/>
              <a:gd name="connsiteY59" fmla="*/ 7142 h 12960"/>
              <a:gd name="connsiteX60" fmla="*/ 5096 w 5664"/>
              <a:gd name="connsiteY60" fmla="*/ 7442 h 12960"/>
              <a:gd name="connsiteX61" fmla="*/ 4923 w 5664"/>
              <a:gd name="connsiteY61" fmla="*/ 7977 h 12960"/>
              <a:gd name="connsiteX62" fmla="*/ 4779 w 5664"/>
              <a:gd name="connsiteY62" fmla="*/ 8277 h 12960"/>
              <a:gd name="connsiteX63" fmla="*/ 4685 w 5664"/>
              <a:gd name="connsiteY63" fmla="*/ 8609 h 12960"/>
              <a:gd name="connsiteX64" fmla="*/ 4669 w 5664"/>
              <a:gd name="connsiteY64" fmla="*/ 8971 h 12960"/>
              <a:gd name="connsiteX65" fmla="*/ 4479 w 5664"/>
              <a:gd name="connsiteY65" fmla="*/ 9303 h 12960"/>
              <a:gd name="connsiteX66" fmla="*/ 4495 w 5664"/>
              <a:gd name="connsiteY66" fmla="*/ 9413 h 12960"/>
              <a:gd name="connsiteX67" fmla="*/ 4385 w 5664"/>
              <a:gd name="connsiteY67" fmla="*/ 9586 h 12960"/>
              <a:gd name="connsiteX68" fmla="*/ 4290 w 5664"/>
              <a:gd name="connsiteY68" fmla="*/ 9933 h 12960"/>
              <a:gd name="connsiteX69" fmla="*/ 4290 w 5664"/>
              <a:gd name="connsiteY69" fmla="*/ 10202 h 12960"/>
              <a:gd name="connsiteX70" fmla="*/ 4322 w 5664"/>
              <a:gd name="connsiteY70" fmla="*/ 10548 h 12960"/>
              <a:gd name="connsiteX71" fmla="*/ 4164 w 5664"/>
              <a:gd name="connsiteY71" fmla="*/ 10753 h 12960"/>
              <a:gd name="connsiteX72" fmla="*/ 4053 w 5664"/>
              <a:gd name="connsiteY72" fmla="*/ 11085 h 12960"/>
              <a:gd name="connsiteX73" fmla="*/ 3801 w 5664"/>
              <a:gd name="connsiteY73" fmla="*/ 11367 h 12960"/>
              <a:gd name="connsiteX74" fmla="*/ 3739 w 5664"/>
              <a:gd name="connsiteY74" fmla="*/ 11652 h 12960"/>
              <a:gd name="connsiteX75" fmla="*/ 3599 w 5664"/>
              <a:gd name="connsiteY75" fmla="*/ 11936 h 12960"/>
              <a:gd name="connsiteX76" fmla="*/ 3536 w 5664"/>
              <a:gd name="connsiteY76" fmla="*/ 12156 h 12960"/>
              <a:gd name="connsiteX77" fmla="*/ 3505 w 5664"/>
              <a:gd name="connsiteY77" fmla="*/ 12534 h 12960"/>
              <a:gd name="connsiteX78" fmla="*/ 3276 w 5664"/>
              <a:gd name="connsiteY78" fmla="*/ 12708 h 12960"/>
              <a:gd name="connsiteX79" fmla="*/ 3048 w 5664"/>
              <a:gd name="connsiteY79" fmla="*/ 12866 h 12960"/>
              <a:gd name="connsiteX80" fmla="*/ 2812 w 5664"/>
              <a:gd name="connsiteY80" fmla="*/ 12960 h 12960"/>
              <a:gd name="connsiteX81" fmla="*/ 2464 w 5664"/>
              <a:gd name="connsiteY81" fmla="*/ 12960 h 12960"/>
              <a:gd name="connsiteX82" fmla="*/ 2150 w 5664"/>
              <a:gd name="connsiteY82" fmla="*/ 12677 h 12960"/>
              <a:gd name="connsiteX83" fmla="*/ 1991 w 5664"/>
              <a:gd name="connsiteY83" fmla="*/ 12393 h 12960"/>
              <a:gd name="connsiteX84" fmla="*/ 1944 w 5664"/>
              <a:gd name="connsiteY84" fmla="*/ 12125 h 12960"/>
              <a:gd name="connsiteX85" fmla="*/ 1637 w 5664"/>
              <a:gd name="connsiteY85" fmla="*/ 11825 h 12960"/>
              <a:gd name="connsiteX86" fmla="*/ 1503 w 5664"/>
              <a:gd name="connsiteY86" fmla="*/ 11607 h 12960"/>
              <a:gd name="connsiteX87" fmla="*/ 1543 w 5664"/>
              <a:gd name="connsiteY87" fmla="*/ 11376 h 12960"/>
              <a:gd name="connsiteX88" fmla="*/ 1354 w 5664"/>
              <a:gd name="connsiteY88" fmla="*/ 10855 h 12960"/>
              <a:gd name="connsiteX89" fmla="*/ 1154 w 5664"/>
              <a:gd name="connsiteY89" fmla="*/ 10059 h 12960"/>
              <a:gd name="connsiteX90" fmla="*/ 1211 w 5664"/>
              <a:gd name="connsiteY90" fmla="*/ 9460 h 12960"/>
              <a:gd name="connsiteX91" fmla="*/ 933 w 5664"/>
              <a:gd name="connsiteY91" fmla="*/ 8892 h 12960"/>
              <a:gd name="connsiteX92" fmla="*/ 885 w 5664"/>
              <a:gd name="connsiteY92" fmla="*/ 8514 h 12960"/>
              <a:gd name="connsiteX93" fmla="*/ 857 w 5664"/>
              <a:gd name="connsiteY93" fmla="*/ 8207 h 12960"/>
              <a:gd name="connsiteX94" fmla="*/ 588 w 5664"/>
              <a:gd name="connsiteY94" fmla="*/ 7899 h 12960"/>
              <a:gd name="connsiteX95" fmla="*/ 526 w 5664"/>
              <a:gd name="connsiteY95" fmla="*/ 7568 h 12960"/>
              <a:gd name="connsiteX96" fmla="*/ 399 w 5664"/>
              <a:gd name="connsiteY96" fmla="*/ 6906 h 12960"/>
              <a:gd name="connsiteX97" fmla="*/ 337 w 5664"/>
              <a:gd name="connsiteY97" fmla="*/ 6432 h 12960"/>
              <a:gd name="connsiteX98" fmla="*/ 226 w 5664"/>
              <a:gd name="connsiteY98" fmla="*/ 6212 h 12960"/>
              <a:gd name="connsiteX99" fmla="*/ 226 w 5664"/>
              <a:gd name="connsiteY99" fmla="*/ 5770 h 12960"/>
              <a:gd name="connsiteX100" fmla="*/ 133 w 5664"/>
              <a:gd name="connsiteY100" fmla="*/ 5502 h 12960"/>
              <a:gd name="connsiteX101" fmla="*/ 133 w 5664"/>
              <a:gd name="connsiteY101" fmla="*/ 5140 h 12960"/>
              <a:gd name="connsiteX102" fmla="*/ 22 w 5664"/>
              <a:gd name="connsiteY102" fmla="*/ 4919 h 12960"/>
              <a:gd name="connsiteX103" fmla="*/ 22 w 5664"/>
              <a:gd name="connsiteY103" fmla="*/ 4557 h 12960"/>
              <a:gd name="connsiteX104" fmla="*/ 22 w 5664"/>
              <a:gd name="connsiteY104" fmla="*/ 4557 h 12960"/>
              <a:gd name="connsiteX105" fmla="*/ 29 w 5664"/>
              <a:gd name="connsiteY105" fmla="*/ 4528 h 12960"/>
              <a:gd name="connsiteX106" fmla="*/ 35 w 5664"/>
              <a:gd name="connsiteY106" fmla="*/ 4499 h 12960"/>
              <a:gd name="connsiteX107" fmla="*/ 39 w 5664"/>
              <a:gd name="connsiteY107" fmla="*/ 4463 h 12960"/>
              <a:gd name="connsiteX108" fmla="*/ 42 w 5664"/>
              <a:gd name="connsiteY108" fmla="*/ 4426 h 12960"/>
              <a:gd name="connsiteX109" fmla="*/ 43 w 5664"/>
              <a:gd name="connsiteY109" fmla="*/ 4408 h 12960"/>
              <a:gd name="connsiteX110" fmla="*/ 42 w 5664"/>
              <a:gd name="connsiteY110" fmla="*/ 4390 h 12960"/>
              <a:gd name="connsiteX111" fmla="*/ 39 w 5664"/>
              <a:gd name="connsiteY111" fmla="*/ 4374 h 12960"/>
              <a:gd name="connsiteX112" fmla="*/ 35 w 5664"/>
              <a:gd name="connsiteY112" fmla="*/ 4358 h 12960"/>
              <a:gd name="connsiteX113" fmla="*/ 29 w 5664"/>
              <a:gd name="connsiteY113" fmla="*/ 4346 h 12960"/>
              <a:gd name="connsiteX114" fmla="*/ 22 w 5664"/>
              <a:gd name="connsiteY114" fmla="*/ 4335 h 12960"/>
              <a:gd name="connsiteX115" fmla="*/ 22 w 5664"/>
              <a:gd name="connsiteY115" fmla="*/ 4335 h 12960"/>
              <a:gd name="connsiteX116" fmla="*/ 17 w 5664"/>
              <a:gd name="connsiteY116" fmla="*/ 4331 h 12960"/>
              <a:gd name="connsiteX117" fmla="*/ 14 w 5664"/>
              <a:gd name="connsiteY117" fmla="*/ 4325 h 12960"/>
              <a:gd name="connsiteX118" fmla="*/ 9 w 5664"/>
              <a:gd name="connsiteY118" fmla="*/ 4310 h 12960"/>
              <a:gd name="connsiteX119" fmla="*/ 4 w 5664"/>
              <a:gd name="connsiteY119" fmla="*/ 4293 h 12960"/>
              <a:gd name="connsiteX120" fmla="*/ 1 w 5664"/>
              <a:gd name="connsiteY120" fmla="*/ 4274 h 12960"/>
              <a:gd name="connsiteX121" fmla="*/ 0 w 5664"/>
              <a:gd name="connsiteY121" fmla="*/ 4253 h 12960"/>
              <a:gd name="connsiteX122" fmla="*/ 1 w 5664"/>
              <a:gd name="connsiteY122" fmla="*/ 4230 h 12960"/>
              <a:gd name="connsiteX123" fmla="*/ 4 w 5664"/>
              <a:gd name="connsiteY123" fmla="*/ 4183 h 12960"/>
              <a:gd name="connsiteX124" fmla="*/ 9 w 5664"/>
              <a:gd name="connsiteY124" fmla="*/ 4140 h 12960"/>
              <a:gd name="connsiteX125" fmla="*/ 14 w 5664"/>
              <a:gd name="connsiteY125" fmla="*/ 4103 h 12960"/>
              <a:gd name="connsiteX126" fmla="*/ 22 w 5664"/>
              <a:gd name="connsiteY126" fmla="*/ 4068 h 12960"/>
              <a:gd name="connsiteX127" fmla="*/ 0 w 5664"/>
              <a:gd name="connsiteY127" fmla="*/ 3925 h 12960"/>
              <a:gd name="connsiteX0" fmla="*/ 1348 w 5664"/>
              <a:gd name="connsiteY0" fmla="*/ 1378 h 12960"/>
              <a:gd name="connsiteX1" fmla="*/ 1438 w 5664"/>
              <a:gd name="connsiteY1" fmla="*/ 1141 h 12960"/>
              <a:gd name="connsiteX2" fmla="*/ 1755 w 5664"/>
              <a:gd name="connsiteY2" fmla="*/ 958 h 12960"/>
              <a:gd name="connsiteX3" fmla="*/ 1841 w 5664"/>
              <a:gd name="connsiteY3" fmla="*/ 740 h 12960"/>
              <a:gd name="connsiteX4" fmla="*/ 2046 w 5664"/>
              <a:gd name="connsiteY4" fmla="*/ 646 h 12960"/>
              <a:gd name="connsiteX5" fmla="*/ 2156 w 5664"/>
              <a:gd name="connsiteY5" fmla="*/ 489 h 12960"/>
              <a:gd name="connsiteX6" fmla="*/ 2362 w 5664"/>
              <a:gd name="connsiteY6" fmla="*/ 157 h 12960"/>
              <a:gd name="connsiteX7" fmla="*/ 2567 w 5664"/>
              <a:gd name="connsiteY7" fmla="*/ 0 h 12960"/>
              <a:gd name="connsiteX8" fmla="*/ 2708 w 5664"/>
              <a:gd name="connsiteY8" fmla="*/ 0 h 12960"/>
              <a:gd name="connsiteX9" fmla="*/ 2708 w 5664"/>
              <a:gd name="connsiteY9" fmla="*/ 0 h 12960"/>
              <a:gd name="connsiteX10" fmla="*/ 2721 w 5664"/>
              <a:gd name="connsiteY10" fmla="*/ 7 h 12960"/>
              <a:gd name="connsiteX11" fmla="*/ 2734 w 5664"/>
              <a:gd name="connsiteY11" fmla="*/ 17 h 12960"/>
              <a:gd name="connsiteX12" fmla="*/ 2750 w 5664"/>
              <a:gd name="connsiteY12" fmla="*/ 29 h 12960"/>
              <a:gd name="connsiteX13" fmla="*/ 2766 w 5664"/>
              <a:gd name="connsiteY13" fmla="*/ 43 h 12960"/>
              <a:gd name="connsiteX14" fmla="*/ 2782 w 5664"/>
              <a:gd name="connsiteY14" fmla="*/ 59 h 12960"/>
              <a:gd name="connsiteX15" fmla="*/ 2795 w 5664"/>
              <a:gd name="connsiteY15" fmla="*/ 76 h 12960"/>
              <a:gd name="connsiteX16" fmla="*/ 2799 w 5664"/>
              <a:gd name="connsiteY16" fmla="*/ 85 h 12960"/>
              <a:gd name="connsiteX17" fmla="*/ 2803 w 5664"/>
              <a:gd name="connsiteY17" fmla="*/ 94 h 12960"/>
              <a:gd name="connsiteX18" fmla="*/ 2803 w 5664"/>
              <a:gd name="connsiteY18" fmla="*/ 94 h 12960"/>
              <a:gd name="connsiteX19" fmla="*/ 2806 w 5664"/>
              <a:gd name="connsiteY19" fmla="*/ 102 h 12960"/>
              <a:gd name="connsiteX20" fmla="*/ 2812 w 5664"/>
              <a:gd name="connsiteY20" fmla="*/ 111 h 12960"/>
              <a:gd name="connsiteX21" fmla="*/ 2820 w 5664"/>
              <a:gd name="connsiteY21" fmla="*/ 120 h 12960"/>
              <a:gd name="connsiteX22" fmla="*/ 2829 w 5664"/>
              <a:gd name="connsiteY22" fmla="*/ 128 h 12960"/>
              <a:gd name="connsiteX23" fmla="*/ 2849 w 5664"/>
              <a:gd name="connsiteY23" fmla="*/ 144 h 12960"/>
              <a:gd name="connsiteX24" fmla="*/ 2871 w 5664"/>
              <a:gd name="connsiteY24" fmla="*/ 159 h 12960"/>
              <a:gd name="connsiteX25" fmla="*/ 2893 w 5664"/>
              <a:gd name="connsiteY25" fmla="*/ 172 h 12960"/>
              <a:gd name="connsiteX26" fmla="*/ 2911 w 5664"/>
              <a:gd name="connsiteY26" fmla="*/ 180 h 12960"/>
              <a:gd name="connsiteX27" fmla="*/ 2929 w 5664"/>
              <a:gd name="connsiteY27" fmla="*/ 189 h 12960"/>
              <a:gd name="connsiteX28" fmla="*/ 3103 w 5664"/>
              <a:gd name="connsiteY28" fmla="*/ 426 h 12960"/>
              <a:gd name="connsiteX29" fmla="*/ 3338 w 5664"/>
              <a:gd name="connsiteY29" fmla="*/ 630 h 12960"/>
              <a:gd name="connsiteX30" fmla="*/ 3527 w 5664"/>
              <a:gd name="connsiteY30" fmla="*/ 646 h 12960"/>
              <a:gd name="connsiteX31" fmla="*/ 3622 w 5664"/>
              <a:gd name="connsiteY31" fmla="*/ 740 h 12960"/>
              <a:gd name="connsiteX32" fmla="*/ 3622 w 5664"/>
              <a:gd name="connsiteY32" fmla="*/ 835 h 12960"/>
              <a:gd name="connsiteX33" fmla="*/ 3748 w 5664"/>
              <a:gd name="connsiteY33" fmla="*/ 883 h 12960"/>
              <a:gd name="connsiteX34" fmla="*/ 3906 w 5664"/>
              <a:gd name="connsiteY34" fmla="*/ 1008 h 12960"/>
              <a:gd name="connsiteX35" fmla="*/ 4009 w 5664"/>
              <a:gd name="connsiteY35" fmla="*/ 1122 h 12960"/>
              <a:gd name="connsiteX36" fmla="*/ 4072 w 5664"/>
              <a:gd name="connsiteY36" fmla="*/ 1359 h 12960"/>
              <a:gd name="connsiteX37" fmla="*/ 4213 w 5664"/>
              <a:gd name="connsiteY37" fmla="*/ 1418 h 12960"/>
              <a:gd name="connsiteX38" fmla="*/ 4249 w 5664"/>
              <a:gd name="connsiteY38" fmla="*/ 1572 h 12960"/>
              <a:gd name="connsiteX39" fmla="*/ 4391 w 5664"/>
              <a:gd name="connsiteY39" fmla="*/ 1821 h 12960"/>
              <a:gd name="connsiteX40" fmla="*/ 4581 w 5664"/>
              <a:gd name="connsiteY40" fmla="*/ 2009 h 12960"/>
              <a:gd name="connsiteX41" fmla="*/ 4604 w 5664"/>
              <a:gd name="connsiteY41" fmla="*/ 2330 h 12960"/>
              <a:gd name="connsiteX42" fmla="*/ 4722 w 5664"/>
              <a:gd name="connsiteY42" fmla="*/ 2530 h 12960"/>
              <a:gd name="connsiteX43" fmla="*/ 5018 w 5664"/>
              <a:gd name="connsiteY43" fmla="*/ 2685 h 12960"/>
              <a:gd name="connsiteX44" fmla="*/ 5112 w 5664"/>
              <a:gd name="connsiteY44" fmla="*/ 2803 h 12960"/>
              <a:gd name="connsiteX45" fmla="*/ 5159 w 5664"/>
              <a:gd name="connsiteY45" fmla="*/ 2944 h 12960"/>
              <a:gd name="connsiteX46" fmla="*/ 5243 w 5664"/>
              <a:gd name="connsiteY46" fmla="*/ 3027 h 12960"/>
              <a:gd name="connsiteX47" fmla="*/ 5432 w 5664"/>
              <a:gd name="connsiteY47" fmla="*/ 3288 h 12960"/>
              <a:gd name="connsiteX48" fmla="*/ 5523 w 5664"/>
              <a:gd name="connsiteY48" fmla="*/ 3563 h 12960"/>
              <a:gd name="connsiteX49" fmla="*/ 5585 w 5664"/>
              <a:gd name="connsiteY49" fmla="*/ 3642 h 12960"/>
              <a:gd name="connsiteX50" fmla="*/ 5606 w 5664"/>
              <a:gd name="connsiteY50" fmla="*/ 3725 h 12960"/>
              <a:gd name="connsiteX51" fmla="*/ 5664 w 5664"/>
              <a:gd name="connsiteY51" fmla="*/ 3863 h 12960"/>
              <a:gd name="connsiteX52" fmla="*/ 5664 w 5664"/>
              <a:gd name="connsiteY52" fmla="*/ 4162 h 12960"/>
              <a:gd name="connsiteX53" fmla="*/ 5664 w 5664"/>
              <a:gd name="connsiteY53" fmla="*/ 4351 h 12960"/>
              <a:gd name="connsiteX54" fmla="*/ 5491 w 5664"/>
              <a:gd name="connsiteY54" fmla="*/ 4753 h 12960"/>
              <a:gd name="connsiteX55" fmla="*/ 5585 w 5664"/>
              <a:gd name="connsiteY55" fmla="*/ 5249 h 12960"/>
              <a:gd name="connsiteX56" fmla="*/ 5523 w 5664"/>
              <a:gd name="connsiteY56" fmla="*/ 5408 h 12960"/>
              <a:gd name="connsiteX57" fmla="*/ 5539 w 5664"/>
              <a:gd name="connsiteY57" fmla="*/ 5613 h 12960"/>
              <a:gd name="connsiteX58" fmla="*/ 5443 w 5664"/>
              <a:gd name="connsiteY58" fmla="*/ 6196 h 12960"/>
              <a:gd name="connsiteX59" fmla="*/ 5318 w 5664"/>
              <a:gd name="connsiteY59" fmla="*/ 7142 h 12960"/>
              <a:gd name="connsiteX60" fmla="*/ 5096 w 5664"/>
              <a:gd name="connsiteY60" fmla="*/ 7442 h 12960"/>
              <a:gd name="connsiteX61" fmla="*/ 4923 w 5664"/>
              <a:gd name="connsiteY61" fmla="*/ 7977 h 12960"/>
              <a:gd name="connsiteX62" fmla="*/ 4779 w 5664"/>
              <a:gd name="connsiteY62" fmla="*/ 8277 h 12960"/>
              <a:gd name="connsiteX63" fmla="*/ 4685 w 5664"/>
              <a:gd name="connsiteY63" fmla="*/ 8609 h 12960"/>
              <a:gd name="connsiteX64" fmla="*/ 4669 w 5664"/>
              <a:gd name="connsiteY64" fmla="*/ 8971 h 12960"/>
              <a:gd name="connsiteX65" fmla="*/ 4479 w 5664"/>
              <a:gd name="connsiteY65" fmla="*/ 9303 h 12960"/>
              <a:gd name="connsiteX66" fmla="*/ 4495 w 5664"/>
              <a:gd name="connsiteY66" fmla="*/ 9413 h 12960"/>
              <a:gd name="connsiteX67" fmla="*/ 4385 w 5664"/>
              <a:gd name="connsiteY67" fmla="*/ 9586 h 12960"/>
              <a:gd name="connsiteX68" fmla="*/ 4290 w 5664"/>
              <a:gd name="connsiteY68" fmla="*/ 9933 h 12960"/>
              <a:gd name="connsiteX69" fmla="*/ 4290 w 5664"/>
              <a:gd name="connsiteY69" fmla="*/ 10202 h 12960"/>
              <a:gd name="connsiteX70" fmla="*/ 4322 w 5664"/>
              <a:gd name="connsiteY70" fmla="*/ 10548 h 12960"/>
              <a:gd name="connsiteX71" fmla="*/ 4164 w 5664"/>
              <a:gd name="connsiteY71" fmla="*/ 10753 h 12960"/>
              <a:gd name="connsiteX72" fmla="*/ 4053 w 5664"/>
              <a:gd name="connsiteY72" fmla="*/ 11085 h 12960"/>
              <a:gd name="connsiteX73" fmla="*/ 3801 w 5664"/>
              <a:gd name="connsiteY73" fmla="*/ 11367 h 12960"/>
              <a:gd name="connsiteX74" fmla="*/ 3739 w 5664"/>
              <a:gd name="connsiteY74" fmla="*/ 11652 h 12960"/>
              <a:gd name="connsiteX75" fmla="*/ 3599 w 5664"/>
              <a:gd name="connsiteY75" fmla="*/ 11936 h 12960"/>
              <a:gd name="connsiteX76" fmla="*/ 3536 w 5664"/>
              <a:gd name="connsiteY76" fmla="*/ 12156 h 12960"/>
              <a:gd name="connsiteX77" fmla="*/ 3505 w 5664"/>
              <a:gd name="connsiteY77" fmla="*/ 12534 h 12960"/>
              <a:gd name="connsiteX78" fmla="*/ 3276 w 5664"/>
              <a:gd name="connsiteY78" fmla="*/ 12708 h 12960"/>
              <a:gd name="connsiteX79" fmla="*/ 3048 w 5664"/>
              <a:gd name="connsiteY79" fmla="*/ 12866 h 12960"/>
              <a:gd name="connsiteX80" fmla="*/ 2812 w 5664"/>
              <a:gd name="connsiteY80" fmla="*/ 12960 h 12960"/>
              <a:gd name="connsiteX81" fmla="*/ 2464 w 5664"/>
              <a:gd name="connsiteY81" fmla="*/ 12960 h 12960"/>
              <a:gd name="connsiteX82" fmla="*/ 2150 w 5664"/>
              <a:gd name="connsiteY82" fmla="*/ 12677 h 12960"/>
              <a:gd name="connsiteX83" fmla="*/ 1991 w 5664"/>
              <a:gd name="connsiteY83" fmla="*/ 12393 h 12960"/>
              <a:gd name="connsiteX84" fmla="*/ 1944 w 5664"/>
              <a:gd name="connsiteY84" fmla="*/ 12125 h 12960"/>
              <a:gd name="connsiteX85" fmla="*/ 1637 w 5664"/>
              <a:gd name="connsiteY85" fmla="*/ 11825 h 12960"/>
              <a:gd name="connsiteX86" fmla="*/ 1503 w 5664"/>
              <a:gd name="connsiteY86" fmla="*/ 11607 h 12960"/>
              <a:gd name="connsiteX87" fmla="*/ 1543 w 5664"/>
              <a:gd name="connsiteY87" fmla="*/ 11376 h 12960"/>
              <a:gd name="connsiteX88" fmla="*/ 1354 w 5664"/>
              <a:gd name="connsiteY88" fmla="*/ 10855 h 12960"/>
              <a:gd name="connsiteX89" fmla="*/ 1154 w 5664"/>
              <a:gd name="connsiteY89" fmla="*/ 10059 h 12960"/>
              <a:gd name="connsiteX90" fmla="*/ 1211 w 5664"/>
              <a:gd name="connsiteY90" fmla="*/ 9460 h 12960"/>
              <a:gd name="connsiteX91" fmla="*/ 933 w 5664"/>
              <a:gd name="connsiteY91" fmla="*/ 8892 h 12960"/>
              <a:gd name="connsiteX92" fmla="*/ 885 w 5664"/>
              <a:gd name="connsiteY92" fmla="*/ 8514 h 12960"/>
              <a:gd name="connsiteX93" fmla="*/ 857 w 5664"/>
              <a:gd name="connsiteY93" fmla="*/ 8207 h 12960"/>
              <a:gd name="connsiteX94" fmla="*/ 588 w 5664"/>
              <a:gd name="connsiteY94" fmla="*/ 7899 h 12960"/>
              <a:gd name="connsiteX95" fmla="*/ 526 w 5664"/>
              <a:gd name="connsiteY95" fmla="*/ 7568 h 12960"/>
              <a:gd name="connsiteX96" fmla="*/ 399 w 5664"/>
              <a:gd name="connsiteY96" fmla="*/ 6906 h 12960"/>
              <a:gd name="connsiteX97" fmla="*/ 337 w 5664"/>
              <a:gd name="connsiteY97" fmla="*/ 6432 h 12960"/>
              <a:gd name="connsiteX98" fmla="*/ 226 w 5664"/>
              <a:gd name="connsiteY98" fmla="*/ 6212 h 12960"/>
              <a:gd name="connsiteX99" fmla="*/ 226 w 5664"/>
              <a:gd name="connsiteY99" fmla="*/ 5770 h 12960"/>
              <a:gd name="connsiteX100" fmla="*/ 133 w 5664"/>
              <a:gd name="connsiteY100" fmla="*/ 5502 h 12960"/>
              <a:gd name="connsiteX101" fmla="*/ 133 w 5664"/>
              <a:gd name="connsiteY101" fmla="*/ 5140 h 12960"/>
              <a:gd name="connsiteX102" fmla="*/ 22 w 5664"/>
              <a:gd name="connsiteY102" fmla="*/ 4919 h 12960"/>
              <a:gd name="connsiteX103" fmla="*/ 22 w 5664"/>
              <a:gd name="connsiteY103" fmla="*/ 4557 h 12960"/>
              <a:gd name="connsiteX104" fmla="*/ 22 w 5664"/>
              <a:gd name="connsiteY104" fmla="*/ 4557 h 12960"/>
              <a:gd name="connsiteX105" fmla="*/ 29 w 5664"/>
              <a:gd name="connsiteY105" fmla="*/ 4528 h 12960"/>
              <a:gd name="connsiteX106" fmla="*/ 35 w 5664"/>
              <a:gd name="connsiteY106" fmla="*/ 4499 h 12960"/>
              <a:gd name="connsiteX107" fmla="*/ 39 w 5664"/>
              <a:gd name="connsiteY107" fmla="*/ 4463 h 12960"/>
              <a:gd name="connsiteX108" fmla="*/ 42 w 5664"/>
              <a:gd name="connsiteY108" fmla="*/ 4426 h 12960"/>
              <a:gd name="connsiteX109" fmla="*/ 43 w 5664"/>
              <a:gd name="connsiteY109" fmla="*/ 4408 h 12960"/>
              <a:gd name="connsiteX110" fmla="*/ 42 w 5664"/>
              <a:gd name="connsiteY110" fmla="*/ 4390 h 12960"/>
              <a:gd name="connsiteX111" fmla="*/ 39 w 5664"/>
              <a:gd name="connsiteY111" fmla="*/ 4374 h 12960"/>
              <a:gd name="connsiteX112" fmla="*/ 35 w 5664"/>
              <a:gd name="connsiteY112" fmla="*/ 4358 h 12960"/>
              <a:gd name="connsiteX113" fmla="*/ 29 w 5664"/>
              <a:gd name="connsiteY113" fmla="*/ 4346 h 12960"/>
              <a:gd name="connsiteX114" fmla="*/ 22 w 5664"/>
              <a:gd name="connsiteY114" fmla="*/ 4335 h 12960"/>
              <a:gd name="connsiteX115" fmla="*/ 22 w 5664"/>
              <a:gd name="connsiteY115" fmla="*/ 4335 h 12960"/>
              <a:gd name="connsiteX116" fmla="*/ 17 w 5664"/>
              <a:gd name="connsiteY116" fmla="*/ 4331 h 12960"/>
              <a:gd name="connsiteX117" fmla="*/ 14 w 5664"/>
              <a:gd name="connsiteY117" fmla="*/ 4325 h 12960"/>
              <a:gd name="connsiteX118" fmla="*/ 9 w 5664"/>
              <a:gd name="connsiteY118" fmla="*/ 4310 h 12960"/>
              <a:gd name="connsiteX119" fmla="*/ 4 w 5664"/>
              <a:gd name="connsiteY119" fmla="*/ 4293 h 12960"/>
              <a:gd name="connsiteX120" fmla="*/ 1 w 5664"/>
              <a:gd name="connsiteY120" fmla="*/ 4274 h 12960"/>
              <a:gd name="connsiteX121" fmla="*/ 0 w 5664"/>
              <a:gd name="connsiteY121" fmla="*/ 4253 h 12960"/>
              <a:gd name="connsiteX122" fmla="*/ 1 w 5664"/>
              <a:gd name="connsiteY122" fmla="*/ 4230 h 12960"/>
              <a:gd name="connsiteX123" fmla="*/ 4 w 5664"/>
              <a:gd name="connsiteY123" fmla="*/ 4183 h 12960"/>
              <a:gd name="connsiteX124" fmla="*/ 9 w 5664"/>
              <a:gd name="connsiteY124" fmla="*/ 4140 h 12960"/>
              <a:gd name="connsiteX125" fmla="*/ 14 w 5664"/>
              <a:gd name="connsiteY125" fmla="*/ 4103 h 12960"/>
              <a:gd name="connsiteX126" fmla="*/ 22 w 5664"/>
              <a:gd name="connsiteY126" fmla="*/ 4068 h 12960"/>
              <a:gd name="connsiteX127" fmla="*/ 0 w 5664"/>
              <a:gd name="connsiteY127" fmla="*/ 3925 h 12960"/>
              <a:gd name="connsiteX128" fmla="*/ 1348 w 5664"/>
              <a:gd name="connsiteY128" fmla="*/ 1378 h 12960"/>
              <a:gd name="connsiteX0" fmla="*/ 0 w 5664"/>
              <a:gd name="connsiteY0" fmla="*/ 3925 h 12960"/>
              <a:gd name="connsiteX1" fmla="*/ 1438 w 5664"/>
              <a:gd name="connsiteY1" fmla="*/ 1141 h 12960"/>
              <a:gd name="connsiteX2" fmla="*/ 1755 w 5664"/>
              <a:gd name="connsiteY2" fmla="*/ 958 h 12960"/>
              <a:gd name="connsiteX3" fmla="*/ 1841 w 5664"/>
              <a:gd name="connsiteY3" fmla="*/ 740 h 12960"/>
              <a:gd name="connsiteX4" fmla="*/ 2046 w 5664"/>
              <a:gd name="connsiteY4" fmla="*/ 646 h 12960"/>
              <a:gd name="connsiteX5" fmla="*/ 2156 w 5664"/>
              <a:gd name="connsiteY5" fmla="*/ 489 h 12960"/>
              <a:gd name="connsiteX6" fmla="*/ 2362 w 5664"/>
              <a:gd name="connsiteY6" fmla="*/ 157 h 12960"/>
              <a:gd name="connsiteX7" fmla="*/ 2567 w 5664"/>
              <a:gd name="connsiteY7" fmla="*/ 0 h 12960"/>
              <a:gd name="connsiteX8" fmla="*/ 2708 w 5664"/>
              <a:gd name="connsiteY8" fmla="*/ 0 h 12960"/>
              <a:gd name="connsiteX9" fmla="*/ 2708 w 5664"/>
              <a:gd name="connsiteY9" fmla="*/ 0 h 12960"/>
              <a:gd name="connsiteX10" fmla="*/ 2721 w 5664"/>
              <a:gd name="connsiteY10" fmla="*/ 7 h 12960"/>
              <a:gd name="connsiteX11" fmla="*/ 2734 w 5664"/>
              <a:gd name="connsiteY11" fmla="*/ 17 h 12960"/>
              <a:gd name="connsiteX12" fmla="*/ 2750 w 5664"/>
              <a:gd name="connsiteY12" fmla="*/ 29 h 12960"/>
              <a:gd name="connsiteX13" fmla="*/ 2766 w 5664"/>
              <a:gd name="connsiteY13" fmla="*/ 43 h 12960"/>
              <a:gd name="connsiteX14" fmla="*/ 2782 w 5664"/>
              <a:gd name="connsiteY14" fmla="*/ 59 h 12960"/>
              <a:gd name="connsiteX15" fmla="*/ 2795 w 5664"/>
              <a:gd name="connsiteY15" fmla="*/ 76 h 12960"/>
              <a:gd name="connsiteX16" fmla="*/ 2799 w 5664"/>
              <a:gd name="connsiteY16" fmla="*/ 85 h 12960"/>
              <a:gd name="connsiteX17" fmla="*/ 2803 w 5664"/>
              <a:gd name="connsiteY17" fmla="*/ 94 h 12960"/>
              <a:gd name="connsiteX18" fmla="*/ 2803 w 5664"/>
              <a:gd name="connsiteY18" fmla="*/ 94 h 12960"/>
              <a:gd name="connsiteX19" fmla="*/ 2806 w 5664"/>
              <a:gd name="connsiteY19" fmla="*/ 102 h 12960"/>
              <a:gd name="connsiteX20" fmla="*/ 2812 w 5664"/>
              <a:gd name="connsiteY20" fmla="*/ 111 h 12960"/>
              <a:gd name="connsiteX21" fmla="*/ 2820 w 5664"/>
              <a:gd name="connsiteY21" fmla="*/ 120 h 12960"/>
              <a:gd name="connsiteX22" fmla="*/ 2829 w 5664"/>
              <a:gd name="connsiteY22" fmla="*/ 128 h 12960"/>
              <a:gd name="connsiteX23" fmla="*/ 2849 w 5664"/>
              <a:gd name="connsiteY23" fmla="*/ 144 h 12960"/>
              <a:gd name="connsiteX24" fmla="*/ 2871 w 5664"/>
              <a:gd name="connsiteY24" fmla="*/ 159 h 12960"/>
              <a:gd name="connsiteX25" fmla="*/ 2893 w 5664"/>
              <a:gd name="connsiteY25" fmla="*/ 172 h 12960"/>
              <a:gd name="connsiteX26" fmla="*/ 2911 w 5664"/>
              <a:gd name="connsiteY26" fmla="*/ 180 h 12960"/>
              <a:gd name="connsiteX27" fmla="*/ 2929 w 5664"/>
              <a:gd name="connsiteY27" fmla="*/ 189 h 12960"/>
              <a:gd name="connsiteX28" fmla="*/ 3103 w 5664"/>
              <a:gd name="connsiteY28" fmla="*/ 426 h 12960"/>
              <a:gd name="connsiteX29" fmla="*/ 3338 w 5664"/>
              <a:gd name="connsiteY29" fmla="*/ 630 h 12960"/>
              <a:gd name="connsiteX30" fmla="*/ 3527 w 5664"/>
              <a:gd name="connsiteY30" fmla="*/ 646 h 12960"/>
              <a:gd name="connsiteX31" fmla="*/ 3622 w 5664"/>
              <a:gd name="connsiteY31" fmla="*/ 740 h 12960"/>
              <a:gd name="connsiteX32" fmla="*/ 3622 w 5664"/>
              <a:gd name="connsiteY32" fmla="*/ 835 h 12960"/>
              <a:gd name="connsiteX33" fmla="*/ 3748 w 5664"/>
              <a:gd name="connsiteY33" fmla="*/ 883 h 12960"/>
              <a:gd name="connsiteX34" fmla="*/ 3906 w 5664"/>
              <a:gd name="connsiteY34" fmla="*/ 1008 h 12960"/>
              <a:gd name="connsiteX35" fmla="*/ 4009 w 5664"/>
              <a:gd name="connsiteY35" fmla="*/ 1122 h 12960"/>
              <a:gd name="connsiteX36" fmla="*/ 4072 w 5664"/>
              <a:gd name="connsiteY36" fmla="*/ 1359 h 12960"/>
              <a:gd name="connsiteX37" fmla="*/ 4213 w 5664"/>
              <a:gd name="connsiteY37" fmla="*/ 1418 h 12960"/>
              <a:gd name="connsiteX38" fmla="*/ 4249 w 5664"/>
              <a:gd name="connsiteY38" fmla="*/ 1572 h 12960"/>
              <a:gd name="connsiteX39" fmla="*/ 4391 w 5664"/>
              <a:gd name="connsiteY39" fmla="*/ 1821 h 12960"/>
              <a:gd name="connsiteX40" fmla="*/ 4581 w 5664"/>
              <a:gd name="connsiteY40" fmla="*/ 2009 h 12960"/>
              <a:gd name="connsiteX41" fmla="*/ 4604 w 5664"/>
              <a:gd name="connsiteY41" fmla="*/ 2330 h 12960"/>
              <a:gd name="connsiteX42" fmla="*/ 4722 w 5664"/>
              <a:gd name="connsiteY42" fmla="*/ 2530 h 12960"/>
              <a:gd name="connsiteX43" fmla="*/ 5018 w 5664"/>
              <a:gd name="connsiteY43" fmla="*/ 2685 h 12960"/>
              <a:gd name="connsiteX44" fmla="*/ 5112 w 5664"/>
              <a:gd name="connsiteY44" fmla="*/ 2803 h 12960"/>
              <a:gd name="connsiteX45" fmla="*/ 5159 w 5664"/>
              <a:gd name="connsiteY45" fmla="*/ 2944 h 12960"/>
              <a:gd name="connsiteX46" fmla="*/ 5243 w 5664"/>
              <a:gd name="connsiteY46" fmla="*/ 3027 h 12960"/>
              <a:gd name="connsiteX47" fmla="*/ 5432 w 5664"/>
              <a:gd name="connsiteY47" fmla="*/ 3288 h 12960"/>
              <a:gd name="connsiteX48" fmla="*/ 5523 w 5664"/>
              <a:gd name="connsiteY48" fmla="*/ 3563 h 12960"/>
              <a:gd name="connsiteX49" fmla="*/ 5585 w 5664"/>
              <a:gd name="connsiteY49" fmla="*/ 3642 h 12960"/>
              <a:gd name="connsiteX50" fmla="*/ 5606 w 5664"/>
              <a:gd name="connsiteY50" fmla="*/ 3725 h 12960"/>
              <a:gd name="connsiteX51" fmla="*/ 5664 w 5664"/>
              <a:gd name="connsiteY51" fmla="*/ 3863 h 12960"/>
              <a:gd name="connsiteX52" fmla="*/ 5664 w 5664"/>
              <a:gd name="connsiteY52" fmla="*/ 4162 h 12960"/>
              <a:gd name="connsiteX53" fmla="*/ 5664 w 5664"/>
              <a:gd name="connsiteY53" fmla="*/ 4351 h 12960"/>
              <a:gd name="connsiteX54" fmla="*/ 5491 w 5664"/>
              <a:gd name="connsiteY54" fmla="*/ 4753 h 12960"/>
              <a:gd name="connsiteX55" fmla="*/ 5585 w 5664"/>
              <a:gd name="connsiteY55" fmla="*/ 5249 h 12960"/>
              <a:gd name="connsiteX56" fmla="*/ 5523 w 5664"/>
              <a:gd name="connsiteY56" fmla="*/ 5408 h 12960"/>
              <a:gd name="connsiteX57" fmla="*/ 5539 w 5664"/>
              <a:gd name="connsiteY57" fmla="*/ 5613 h 12960"/>
              <a:gd name="connsiteX58" fmla="*/ 5443 w 5664"/>
              <a:gd name="connsiteY58" fmla="*/ 6196 h 12960"/>
              <a:gd name="connsiteX59" fmla="*/ 5318 w 5664"/>
              <a:gd name="connsiteY59" fmla="*/ 7142 h 12960"/>
              <a:gd name="connsiteX60" fmla="*/ 5096 w 5664"/>
              <a:gd name="connsiteY60" fmla="*/ 7442 h 12960"/>
              <a:gd name="connsiteX61" fmla="*/ 4923 w 5664"/>
              <a:gd name="connsiteY61" fmla="*/ 7977 h 12960"/>
              <a:gd name="connsiteX62" fmla="*/ 4779 w 5664"/>
              <a:gd name="connsiteY62" fmla="*/ 8277 h 12960"/>
              <a:gd name="connsiteX63" fmla="*/ 4685 w 5664"/>
              <a:gd name="connsiteY63" fmla="*/ 8609 h 12960"/>
              <a:gd name="connsiteX64" fmla="*/ 4669 w 5664"/>
              <a:gd name="connsiteY64" fmla="*/ 8971 h 12960"/>
              <a:gd name="connsiteX65" fmla="*/ 4479 w 5664"/>
              <a:gd name="connsiteY65" fmla="*/ 9303 h 12960"/>
              <a:gd name="connsiteX66" fmla="*/ 4495 w 5664"/>
              <a:gd name="connsiteY66" fmla="*/ 9413 h 12960"/>
              <a:gd name="connsiteX67" fmla="*/ 4385 w 5664"/>
              <a:gd name="connsiteY67" fmla="*/ 9586 h 12960"/>
              <a:gd name="connsiteX68" fmla="*/ 4290 w 5664"/>
              <a:gd name="connsiteY68" fmla="*/ 9933 h 12960"/>
              <a:gd name="connsiteX69" fmla="*/ 4290 w 5664"/>
              <a:gd name="connsiteY69" fmla="*/ 10202 h 12960"/>
              <a:gd name="connsiteX70" fmla="*/ 4322 w 5664"/>
              <a:gd name="connsiteY70" fmla="*/ 10548 h 12960"/>
              <a:gd name="connsiteX71" fmla="*/ 4164 w 5664"/>
              <a:gd name="connsiteY71" fmla="*/ 10753 h 12960"/>
              <a:gd name="connsiteX72" fmla="*/ 4053 w 5664"/>
              <a:gd name="connsiteY72" fmla="*/ 11085 h 12960"/>
              <a:gd name="connsiteX73" fmla="*/ 3801 w 5664"/>
              <a:gd name="connsiteY73" fmla="*/ 11367 h 12960"/>
              <a:gd name="connsiteX74" fmla="*/ 3739 w 5664"/>
              <a:gd name="connsiteY74" fmla="*/ 11652 h 12960"/>
              <a:gd name="connsiteX75" fmla="*/ 3599 w 5664"/>
              <a:gd name="connsiteY75" fmla="*/ 11936 h 12960"/>
              <a:gd name="connsiteX76" fmla="*/ 3536 w 5664"/>
              <a:gd name="connsiteY76" fmla="*/ 12156 h 12960"/>
              <a:gd name="connsiteX77" fmla="*/ 3505 w 5664"/>
              <a:gd name="connsiteY77" fmla="*/ 12534 h 12960"/>
              <a:gd name="connsiteX78" fmla="*/ 3276 w 5664"/>
              <a:gd name="connsiteY78" fmla="*/ 12708 h 12960"/>
              <a:gd name="connsiteX79" fmla="*/ 3048 w 5664"/>
              <a:gd name="connsiteY79" fmla="*/ 12866 h 12960"/>
              <a:gd name="connsiteX80" fmla="*/ 2812 w 5664"/>
              <a:gd name="connsiteY80" fmla="*/ 12960 h 12960"/>
              <a:gd name="connsiteX81" fmla="*/ 2464 w 5664"/>
              <a:gd name="connsiteY81" fmla="*/ 12960 h 12960"/>
              <a:gd name="connsiteX82" fmla="*/ 2150 w 5664"/>
              <a:gd name="connsiteY82" fmla="*/ 12677 h 12960"/>
              <a:gd name="connsiteX83" fmla="*/ 1991 w 5664"/>
              <a:gd name="connsiteY83" fmla="*/ 12393 h 12960"/>
              <a:gd name="connsiteX84" fmla="*/ 1944 w 5664"/>
              <a:gd name="connsiteY84" fmla="*/ 12125 h 12960"/>
              <a:gd name="connsiteX85" fmla="*/ 1637 w 5664"/>
              <a:gd name="connsiteY85" fmla="*/ 11825 h 12960"/>
              <a:gd name="connsiteX86" fmla="*/ 1503 w 5664"/>
              <a:gd name="connsiteY86" fmla="*/ 11607 h 12960"/>
              <a:gd name="connsiteX87" fmla="*/ 1543 w 5664"/>
              <a:gd name="connsiteY87" fmla="*/ 11376 h 12960"/>
              <a:gd name="connsiteX88" fmla="*/ 1354 w 5664"/>
              <a:gd name="connsiteY88" fmla="*/ 10855 h 12960"/>
              <a:gd name="connsiteX89" fmla="*/ 1154 w 5664"/>
              <a:gd name="connsiteY89" fmla="*/ 10059 h 12960"/>
              <a:gd name="connsiteX90" fmla="*/ 1211 w 5664"/>
              <a:gd name="connsiteY90" fmla="*/ 9460 h 12960"/>
              <a:gd name="connsiteX91" fmla="*/ 933 w 5664"/>
              <a:gd name="connsiteY91" fmla="*/ 8892 h 12960"/>
              <a:gd name="connsiteX92" fmla="*/ 885 w 5664"/>
              <a:gd name="connsiteY92" fmla="*/ 8514 h 12960"/>
              <a:gd name="connsiteX93" fmla="*/ 857 w 5664"/>
              <a:gd name="connsiteY93" fmla="*/ 8207 h 12960"/>
              <a:gd name="connsiteX94" fmla="*/ 588 w 5664"/>
              <a:gd name="connsiteY94" fmla="*/ 7899 h 12960"/>
              <a:gd name="connsiteX95" fmla="*/ 526 w 5664"/>
              <a:gd name="connsiteY95" fmla="*/ 7568 h 12960"/>
              <a:gd name="connsiteX96" fmla="*/ 399 w 5664"/>
              <a:gd name="connsiteY96" fmla="*/ 6906 h 12960"/>
              <a:gd name="connsiteX97" fmla="*/ 337 w 5664"/>
              <a:gd name="connsiteY97" fmla="*/ 6432 h 12960"/>
              <a:gd name="connsiteX98" fmla="*/ 226 w 5664"/>
              <a:gd name="connsiteY98" fmla="*/ 6212 h 12960"/>
              <a:gd name="connsiteX99" fmla="*/ 226 w 5664"/>
              <a:gd name="connsiteY99" fmla="*/ 5770 h 12960"/>
              <a:gd name="connsiteX100" fmla="*/ 133 w 5664"/>
              <a:gd name="connsiteY100" fmla="*/ 5502 h 12960"/>
              <a:gd name="connsiteX101" fmla="*/ 133 w 5664"/>
              <a:gd name="connsiteY101" fmla="*/ 5140 h 12960"/>
              <a:gd name="connsiteX102" fmla="*/ 22 w 5664"/>
              <a:gd name="connsiteY102" fmla="*/ 4919 h 12960"/>
              <a:gd name="connsiteX103" fmla="*/ 22 w 5664"/>
              <a:gd name="connsiteY103" fmla="*/ 4557 h 12960"/>
              <a:gd name="connsiteX104" fmla="*/ 22 w 5664"/>
              <a:gd name="connsiteY104" fmla="*/ 4557 h 12960"/>
              <a:gd name="connsiteX105" fmla="*/ 29 w 5664"/>
              <a:gd name="connsiteY105" fmla="*/ 4528 h 12960"/>
              <a:gd name="connsiteX106" fmla="*/ 35 w 5664"/>
              <a:gd name="connsiteY106" fmla="*/ 4499 h 12960"/>
              <a:gd name="connsiteX107" fmla="*/ 39 w 5664"/>
              <a:gd name="connsiteY107" fmla="*/ 4463 h 12960"/>
              <a:gd name="connsiteX108" fmla="*/ 42 w 5664"/>
              <a:gd name="connsiteY108" fmla="*/ 4426 h 12960"/>
              <a:gd name="connsiteX109" fmla="*/ 43 w 5664"/>
              <a:gd name="connsiteY109" fmla="*/ 4408 h 12960"/>
              <a:gd name="connsiteX110" fmla="*/ 42 w 5664"/>
              <a:gd name="connsiteY110" fmla="*/ 4390 h 12960"/>
              <a:gd name="connsiteX111" fmla="*/ 39 w 5664"/>
              <a:gd name="connsiteY111" fmla="*/ 4374 h 12960"/>
              <a:gd name="connsiteX112" fmla="*/ 35 w 5664"/>
              <a:gd name="connsiteY112" fmla="*/ 4358 h 12960"/>
              <a:gd name="connsiteX113" fmla="*/ 29 w 5664"/>
              <a:gd name="connsiteY113" fmla="*/ 4346 h 12960"/>
              <a:gd name="connsiteX114" fmla="*/ 22 w 5664"/>
              <a:gd name="connsiteY114" fmla="*/ 4335 h 12960"/>
              <a:gd name="connsiteX115" fmla="*/ 22 w 5664"/>
              <a:gd name="connsiteY115" fmla="*/ 4335 h 12960"/>
              <a:gd name="connsiteX116" fmla="*/ 17 w 5664"/>
              <a:gd name="connsiteY116" fmla="*/ 4331 h 12960"/>
              <a:gd name="connsiteX117" fmla="*/ 14 w 5664"/>
              <a:gd name="connsiteY117" fmla="*/ 4325 h 12960"/>
              <a:gd name="connsiteX118" fmla="*/ 9 w 5664"/>
              <a:gd name="connsiteY118" fmla="*/ 4310 h 12960"/>
              <a:gd name="connsiteX119" fmla="*/ 4 w 5664"/>
              <a:gd name="connsiteY119" fmla="*/ 4293 h 12960"/>
              <a:gd name="connsiteX120" fmla="*/ 1 w 5664"/>
              <a:gd name="connsiteY120" fmla="*/ 4274 h 12960"/>
              <a:gd name="connsiteX121" fmla="*/ 0 w 5664"/>
              <a:gd name="connsiteY121" fmla="*/ 4253 h 12960"/>
              <a:gd name="connsiteX122" fmla="*/ 1 w 5664"/>
              <a:gd name="connsiteY122" fmla="*/ 4230 h 12960"/>
              <a:gd name="connsiteX123" fmla="*/ 4 w 5664"/>
              <a:gd name="connsiteY123" fmla="*/ 4183 h 12960"/>
              <a:gd name="connsiteX124" fmla="*/ 9 w 5664"/>
              <a:gd name="connsiteY124" fmla="*/ 4140 h 12960"/>
              <a:gd name="connsiteX125" fmla="*/ 14 w 5664"/>
              <a:gd name="connsiteY125" fmla="*/ 4103 h 12960"/>
              <a:gd name="connsiteX126" fmla="*/ 22 w 5664"/>
              <a:gd name="connsiteY126" fmla="*/ 4068 h 12960"/>
              <a:gd name="connsiteX127" fmla="*/ 0 w 5664"/>
              <a:gd name="connsiteY127" fmla="*/ 3925 h 12960"/>
              <a:gd name="connsiteX0" fmla="*/ 1755 w 5664"/>
              <a:gd name="connsiteY0" fmla="*/ 958 h 12960"/>
              <a:gd name="connsiteX1" fmla="*/ 1841 w 5664"/>
              <a:gd name="connsiteY1" fmla="*/ 740 h 12960"/>
              <a:gd name="connsiteX2" fmla="*/ 2046 w 5664"/>
              <a:gd name="connsiteY2" fmla="*/ 646 h 12960"/>
              <a:gd name="connsiteX3" fmla="*/ 2156 w 5664"/>
              <a:gd name="connsiteY3" fmla="*/ 489 h 12960"/>
              <a:gd name="connsiteX4" fmla="*/ 2362 w 5664"/>
              <a:gd name="connsiteY4" fmla="*/ 157 h 12960"/>
              <a:gd name="connsiteX5" fmla="*/ 2567 w 5664"/>
              <a:gd name="connsiteY5" fmla="*/ 0 h 12960"/>
              <a:gd name="connsiteX6" fmla="*/ 2708 w 5664"/>
              <a:gd name="connsiteY6" fmla="*/ 0 h 12960"/>
              <a:gd name="connsiteX7" fmla="*/ 2708 w 5664"/>
              <a:gd name="connsiteY7" fmla="*/ 0 h 12960"/>
              <a:gd name="connsiteX8" fmla="*/ 2721 w 5664"/>
              <a:gd name="connsiteY8" fmla="*/ 7 h 12960"/>
              <a:gd name="connsiteX9" fmla="*/ 2734 w 5664"/>
              <a:gd name="connsiteY9" fmla="*/ 17 h 12960"/>
              <a:gd name="connsiteX10" fmla="*/ 2750 w 5664"/>
              <a:gd name="connsiteY10" fmla="*/ 29 h 12960"/>
              <a:gd name="connsiteX11" fmla="*/ 2766 w 5664"/>
              <a:gd name="connsiteY11" fmla="*/ 43 h 12960"/>
              <a:gd name="connsiteX12" fmla="*/ 2782 w 5664"/>
              <a:gd name="connsiteY12" fmla="*/ 59 h 12960"/>
              <a:gd name="connsiteX13" fmla="*/ 2795 w 5664"/>
              <a:gd name="connsiteY13" fmla="*/ 76 h 12960"/>
              <a:gd name="connsiteX14" fmla="*/ 2799 w 5664"/>
              <a:gd name="connsiteY14" fmla="*/ 85 h 12960"/>
              <a:gd name="connsiteX15" fmla="*/ 2803 w 5664"/>
              <a:gd name="connsiteY15" fmla="*/ 94 h 12960"/>
              <a:gd name="connsiteX16" fmla="*/ 2803 w 5664"/>
              <a:gd name="connsiteY16" fmla="*/ 94 h 12960"/>
              <a:gd name="connsiteX17" fmla="*/ 2806 w 5664"/>
              <a:gd name="connsiteY17" fmla="*/ 102 h 12960"/>
              <a:gd name="connsiteX18" fmla="*/ 2812 w 5664"/>
              <a:gd name="connsiteY18" fmla="*/ 111 h 12960"/>
              <a:gd name="connsiteX19" fmla="*/ 2820 w 5664"/>
              <a:gd name="connsiteY19" fmla="*/ 120 h 12960"/>
              <a:gd name="connsiteX20" fmla="*/ 2829 w 5664"/>
              <a:gd name="connsiteY20" fmla="*/ 128 h 12960"/>
              <a:gd name="connsiteX21" fmla="*/ 2849 w 5664"/>
              <a:gd name="connsiteY21" fmla="*/ 144 h 12960"/>
              <a:gd name="connsiteX22" fmla="*/ 2871 w 5664"/>
              <a:gd name="connsiteY22" fmla="*/ 159 h 12960"/>
              <a:gd name="connsiteX23" fmla="*/ 2893 w 5664"/>
              <a:gd name="connsiteY23" fmla="*/ 172 h 12960"/>
              <a:gd name="connsiteX24" fmla="*/ 2911 w 5664"/>
              <a:gd name="connsiteY24" fmla="*/ 180 h 12960"/>
              <a:gd name="connsiteX25" fmla="*/ 2929 w 5664"/>
              <a:gd name="connsiteY25" fmla="*/ 189 h 12960"/>
              <a:gd name="connsiteX26" fmla="*/ 3103 w 5664"/>
              <a:gd name="connsiteY26" fmla="*/ 426 h 12960"/>
              <a:gd name="connsiteX27" fmla="*/ 3338 w 5664"/>
              <a:gd name="connsiteY27" fmla="*/ 630 h 12960"/>
              <a:gd name="connsiteX28" fmla="*/ 3527 w 5664"/>
              <a:gd name="connsiteY28" fmla="*/ 646 h 12960"/>
              <a:gd name="connsiteX29" fmla="*/ 3622 w 5664"/>
              <a:gd name="connsiteY29" fmla="*/ 740 h 12960"/>
              <a:gd name="connsiteX30" fmla="*/ 3622 w 5664"/>
              <a:gd name="connsiteY30" fmla="*/ 835 h 12960"/>
              <a:gd name="connsiteX31" fmla="*/ 3748 w 5664"/>
              <a:gd name="connsiteY31" fmla="*/ 883 h 12960"/>
              <a:gd name="connsiteX32" fmla="*/ 3906 w 5664"/>
              <a:gd name="connsiteY32" fmla="*/ 1008 h 12960"/>
              <a:gd name="connsiteX33" fmla="*/ 4009 w 5664"/>
              <a:gd name="connsiteY33" fmla="*/ 1122 h 12960"/>
              <a:gd name="connsiteX34" fmla="*/ 4072 w 5664"/>
              <a:gd name="connsiteY34" fmla="*/ 1359 h 12960"/>
              <a:gd name="connsiteX35" fmla="*/ 4213 w 5664"/>
              <a:gd name="connsiteY35" fmla="*/ 1418 h 12960"/>
              <a:gd name="connsiteX36" fmla="*/ 4249 w 5664"/>
              <a:gd name="connsiteY36" fmla="*/ 1572 h 12960"/>
              <a:gd name="connsiteX37" fmla="*/ 4391 w 5664"/>
              <a:gd name="connsiteY37" fmla="*/ 1821 h 12960"/>
              <a:gd name="connsiteX38" fmla="*/ 4581 w 5664"/>
              <a:gd name="connsiteY38" fmla="*/ 2009 h 12960"/>
              <a:gd name="connsiteX39" fmla="*/ 4604 w 5664"/>
              <a:gd name="connsiteY39" fmla="*/ 2330 h 12960"/>
              <a:gd name="connsiteX40" fmla="*/ 4722 w 5664"/>
              <a:gd name="connsiteY40" fmla="*/ 2530 h 12960"/>
              <a:gd name="connsiteX41" fmla="*/ 5018 w 5664"/>
              <a:gd name="connsiteY41" fmla="*/ 2685 h 12960"/>
              <a:gd name="connsiteX42" fmla="*/ 5112 w 5664"/>
              <a:gd name="connsiteY42" fmla="*/ 2803 h 12960"/>
              <a:gd name="connsiteX43" fmla="*/ 5159 w 5664"/>
              <a:gd name="connsiteY43" fmla="*/ 2944 h 12960"/>
              <a:gd name="connsiteX44" fmla="*/ 5243 w 5664"/>
              <a:gd name="connsiteY44" fmla="*/ 3027 h 12960"/>
              <a:gd name="connsiteX45" fmla="*/ 5432 w 5664"/>
              <a:gd name="connsiteY45" fmla="*/ 3288 h 12960"/>
              <a:gd name="connsiteX46" fmla="*/ 5523 w 5664"/>
              <a:gd name="connsiteY46" fmla="*/ 3563 h 12960"/>
              <a:gd name="connsiteX47" fmla="*/ 5585 w 5664"/>
              <a:gd name="connsiteY47" fmla="*/ 3642 h 12960"/>
              <a:gd name="connsiteX48" fmla="*/ 5606 w 5664"/>
              <a:gd name="connsiteY48" fmla="*/ 3725 h 12960"/>
              <a:gd name="connsiteX49" fmla="*/ 5664 w 5664"/>
              <a:gd name="connsiteY49" fmla="*/ 3863 h 12960"/>
              <a:gd name="connsiteX50" fmla="*/ 5664 w 5664"/>
              <a:gd name="connsiteY50" fmla="*/ 4162 h 12960"/>
              <a:gd name="connsiteX51" fmla="*/ 5664 w 5664"/>
              <a:gd name="connsiteY51" fmla="*/ 4351 h 12960"/>
              <a:gd name="connsiteX52" fmla="*/ 5491 w 5664"/>
              <a:gd name="connsiteY52" fmla="*/ 4753 h 12960"/>
              <a:gd name="connsiteX53" fmla="*/ 5585 w 5664"/>
              <a:gd name="connsiteY53" fmla="*/ 5249 h 12960"/>
              <a:gd name="connsiteX54" fmla="*/ 5523 w 5664"/>
              <a:gd name="connsiteY54" fmla="*/ 5408 h 12960"/>
              <a:gd name="connsiteX55" fmla="*/ 5539 w 5664"/>
              <a:gd name="connsiteY55" fmla="*/ 5613 h 12960"/>
              <a:gd name="connsiteX56" fmla="*/ 5443 w 5664"/>
              <a:gd name="connsiteY56" fmla="*/ 6196 h 12960"/>
              <a:gd name="connsiteX57" fmla="*/ 5318 w 5664"/>
              <a:gd name="connsiteY57" fmla="*/ 7142 h 12960"/>
              <a:gd name="connsiteX58" fmla="*/ 5096 w 5664"/>
              <a:gd name="connsiteY58" fmla="*/ 7442 h 12960"/>
              <a:gd name="connsiteX59" fmla="*/ 4923 w 5664"/>
              <a:gd name="connsiteY59" fmla="*/ 7977 h 12960"/>
              <a:gd name="connsiteX60" fmla="*/ 4779 w 5664"/>
              <a:gd name="connsiteY60" fmla="*/ 8277 h 12960"/>
              <a:gd name="connsiteX61" fmla="*/ 4685 w 5664"/>
              <a:gd name="connsiteY61" fmla="*/ 8609 h 12960"/>
              <a:gd name="connsiteX62" fmla="*/ 4669 w 5664"/>
              <a:gd name="connsiteY62" fmla="*/ 8971 h 12960"/>
              <a:gd name="connsiteX63" fmla="*/ 4479 w 5664"/>
              <a:gd name="connsiteY63" fmla="*/ 9303 h 12960"/>
              <a:gd name="connsiteX64" fmla="*/ 4495 w 5664"/>
              <a:gd name="connsiteY64" fmla="*/ 9413 h 12960"/>
              <a:gd name="connsiteX65" fmla="*/ 4385 w 5664"/>
              <a:gd name="connsiteY65" fmla="*/ 9586 h 12960"/>
              <a:gd name="connsiteX66" fmla="*/ 4290 w 5664"/>
              <a:gd name="connsiteY66" fmla="*/ 9933 h 12960"/>
              <a:gd name="connsiteX67" fmla="*/ 4290 w 5664"/>
              <a:gd name="connsiteY67" fmla="*/ 10202 h 12960"/>
              <a:gd name="connsiteX68" fmla="*/ 4322 w 5664"/>
              <a:gd name="connsiteY68" fmla="*/ 10548 h 12960"/>
              <a:gd name="connsiteX69" fmla="*/ 4164 w 5664"/>
              <a:gd name="connsiteY69" fmla="*/ 10753 h 12960"/>
              <a:gd name="connsiteX70" fmla="*/ 4053 w 5664"/>
              <a:gd name="connsiteY70" fmla="*/ 11085 h 12960"/>
              <a:gd name="connsiteX71" fmla="*/ 3801 w 5664"/>
              <a:gd name="connsiteY71" fmla="*/ 11367 h 12960"/>
              <a:gd name="connsiteX72" fmla="*/ 3739 w 5664"/>
              <a:gd name="connsiteY72" fmla="*/ 11652 h 12960"/>
              <a:gd name="connsiteX73" fmla="*/ 3599 w 5664"/>
              <a:gd name="connsiteY73" fmla="*/ 11936 h 12960"/>
              <a:gd name="connsiteX74" fmla="*/ 3536 w 5664"/>
              <a:gd name="connsiteY74" fmla="*/ 12156 h 12960"/>
              <a:gd name="connsiteX75" fmla="*/ 3505 w 5664"/>
              <a:gd name="connsiteY75" fmla="*/ 12534 h 12960"/>
              <a:gd name="connsiteX76" fmla="*/ 3276 w 5664"/>
              <a:gd name="connsiteY76" fmla="*/ 12708 h 12960"/>
              <a:gd name="connsiteX77" fmla="*/ 3048 w 5664"/>
              <a:gd name="connsiteY77" fmla="*/ 12866 h 12960"/>
              <a:gd name="connsiteX78" fmla="*/ 2812 w 5664"/>
              <a:gd name="connsiteY78" fmla="*/ 12960 h 12960"/>
              <a:gd name="connsiteX79" fmla="*/ 2464 w 5664"/>
              <a:gd name="connsiteY79" fmla="*/ 12960 h 12960"/>
              <a:gd name="connsiteX80" fmla="*/ 2150 w 5664"/>
              <a:gd name="connsiteY80" fmla="*/ 12677 h 12960"/>
              <a:gd name="connsiteX81" fmla="*/ 1991 w 5664"/>
              <a:gd name="connsiteY81" fmla="*/ 12393 h 12960"/>
              <a:gd name="connsiteX82" fmla="*/ 1944 w 5664"/>
              <a:gd name="connsiteY82" fmla="*/ 12125 h 12960"/>
              <a:gd name="connsiteX83" fmla="*/ 1637 w 5664"/>
              <a:gd name="connsiteY83" fmla="*/ 11825 h 12960"/>
              <a:gd name="connsiteX84" fmla="*/ 1503 w 5664"/>
              <a:gd name="connsiteY84" fmla="*/ 11607 h 12960"/>
              <a:gd name="connsiteX85" fmla="*/ 1543 w 5664"/>
              <a:gd name="connsiteY85" fmla="*/ 11376 h 12960"/>
              <a:gd name="connsiteX86" fmla="*/ 1354 w 5664"/>
              <a:gd name="connsiteY86" fmla="*/ 10855 h 12960"/>
              <a:gd name="connsiteX87" fmla="*/ 1154 w 5664"/>
              <a:gd name="connsiteY87" fmla="*/ 10059 h 12960"/>
              <a:gd name="connsiteX88" fmla="*/ 1211 w 5664"/>
              <a:gd name="connsiteY88" fmla="*/ 9460 h 12960"/>
              <a:gd name="connsiteX89" fmla="*/ 933 w 5664"/>
              <a:gd name="connsiteY89" fmla="*/ 8892 h 12960"/>
              <a:gd name="connsiteX90" fmla="*/ 885 w 5664"/>
              <a:gd name="connsiteY90" fmla="*/ 8514 h 12960"/>
              <a:gd name="connsiteX91" fmla="*/ 857 w 5664"/>
              <a:gd name="connsiteY91" fmla="*/ 8207 h 12960"/>
              <a:gd name="connsiteX92" fmla="*/ 588 w 5664"/>
              <a:gd name="connsiteY92" fmla="*/ 7899 h 12960"/>
              <a:gd name="connsiteX93" fmla="*/ 526 w 5664"/>
              <a:gd name="connsiteY93" fmla="*/ 7568 h 12960"/>
              <a:gd name="connsiteX94" fmla="*/ 399 w 5664"/>
              <a:gd name="connsiteY94" fmla="*/ 6906 h 12960"/>
              <a:gd name="connsiteX95" fmla="*/ 337 w 5664"/>
              <a:gd name="connsiteY95" fmla="*/ 6432 h 12960"/>
              <a:gd name="connsiteX96" fmla="*/ 226 w 5664"/>
              <a:gd name="connsiteY96" fmla="*/ 6212 h 12960"/>
              <a:gd name="connsiteX97" fmla="*/ 226 w 5664"/>
              <a:gd name="connsiteY97" fmla="*/ 5770 h 12960"/>
              <a:gd name="connsiteX98" fmla="*/ 133 w 5664"/>
              <a:gd name="connsiteY98" fmla="*/ 5502 h 12960"/>
              <a:gd name="connsiteX99" fmla="*/ 133 w 5664"/>
              <a:gd name="connsiteY99" fmla="*/ 5140 h 12960"/>
              <a:gd name="connsiteX100" fmla="*/ 22 w 5664"/>
              <a:gd name="connsiteY100" fmla="*/ 4919 h 12960"/>
              <a:gd name="connsiteX101" fmla="*/ 22 w 5664"/>
              <a:gd name="connsiteY101" fmla="*/ 4557 h 12960"/>
              <a:gd name="connsiteX102" fmla="*/ 22 w 5664"/>
              <a:gd name="connsiteY102" fmla="*/ 4557 h 12960"/>
              <a:gd name="connsiteX103" fmla="*/ 29 w 5664"/>
              <a:gd name="connsiteY103" fmla="*/ 4528 h 12960"/>
              <a:gd name="connsiteX104" fmla="*/ 35 w 5664"/>
              <a:gd name="connsiteY104" fmla="*/ 4499 h 12960"/>
              <a:gd name="connsiteX105" fmla="*/ 39 w 5664"/>
              <a:gd name="connsiteY105" fmla="*/ 4463 h 12960"/>
              <a:gd name="connsiteX106" fmla="*/ 42 w 5664"/>
              <a:gd name="connsiteY106" fmla="*/ 4426 h 12960"/>
              <a:gd name="connsiteX107" fmla="*/ 43 w 5664"/>
              <a:gd name="connsiteY107" fmla="*/ 4408 h 12960"/>
              <a:gd name="connsiteX108" fmla="*/ 42 w 5664"/>
              <a:gd name="connsiteY108" fmla="*/ 4390 h 12960"/>
              <a:gd name="connsiteX109" fmla="*/ 39 w 5664"/>
              <a:gd name="connsiteY109" fmla="*/ 4374 h 12960"/>
              <a:gd name="connsiteX110" fmla="*/ 35 w 5664"/>
              <a:gd name="connsiteY110" fmla="*/ 4358 h 12960"/>
              <a:gd name="connsiteX111" fmla="*/ 29 w 5664"/>
              <a:gd name="connsiteY111" fmla="*/ 4346 h 12960"/>
              <a:gd name="connsiteX112" fmla="*/ 22 w 5664"/>
              <a:gd name="connsiteY112" fmla="*/ 4335 h 12960"/>
              <a:gd name="connsiteX113" fmla="*/ 22 w 5664"/>
              <a:gd name="connsiteY113" fmla="*/ 4335 h 12960"/>
              <a:gd name="connsiteX114" fmla="*/ 17 w 5664"/>
              <a:gd name="connsiteY114" fmla="*/ 4331 h 12960"/>
              <a:gd name="connsiteX115" fmla="*/ 14 w 5664"/>
              <a:gd name="connsiteY115" fmla="*/ 4325 h 12960"/>
              <a:gd name="connsiteX116" fmla="*/ 9 w 5664"/>
              <a:gd name="connsiteY116" fmla="*/ 4310 h 12960"/>
              <a:gd name="connsiteX117" fmla="*/ 4 w 5664"/>
              <a:gd name="connsiteY117" fmla="*/ 4293 h 12960"/>
              <a:gd name="connsiteX118" fmla="*/ 1 w 5664"/>
              <a:gd name="connsiteY118" fmla="*/ 4274 h 12960"/>
              <a:gd name="connsiteX119" fmla="*/ 0 w 5664"/>
              <a:gd name="connsiteY119" fmla="*/ 4253 h 12960"/>
              <a:gd name="connsiteX120" fmla="*/ 1 w 5664"/>
              <a:gd name="connsiteY120" fmla="*/ 4230 h 12960"/>
              <a:gd name="connsiteX121" fmla="*/ 4 w 5664"/>
              <a:gd name="connsiteY121" fmla="*/ 4183 h 12960"/>
              <a:gd name="connsiteX122" fmla="*/ 9 w 5664"/>
              <a:gd name="connsiteY122" fmla="*/ 4140 h 12960"/>
              <a:gd name="connsiteX123" fmla="*/ 14 w 5664"/>
              <a:gd name="connsiteY123" fmla="*/ 4103 h 12960"/>
              <a:gd name="connsiteX124" fmla="*/ 22 w 5664"/>
              <a:gd name="connsiteY124" fmla="*/ 4068 h 12960"/>
              <a:gd name="connsiteX125" fmla="*/ 0 w 5664"/>
              <a:gd name="connsiteY125" fmla="*/ 3925 h 12960"/>
              <a:gd name="connsiteX126" fmla="*/ 1637 w 5664"/>
              <a:gd name="connsiteY126" fmla="*/ 1340 h 12960"/>
              <a:gd name="connsiteX0" fmla="*/ 1755 w 5664"/>
              <a:gd name="connsiteY0" fmla="*/ 958 h 12960"/>
              <a:gd name="connsiteX1" fmla="*/ 1841 w 5664"/>
              <a:gd name="connsiteY1" fmla="*/ 740 h 12960"/>
              <a:gd name="connsiteX2" fmla="*/ 2046 w 5664"/>
              <a:gd name="connsiteY2" fmla="*/ 646 h 12960"/>
              <a:gd name="connsiteX3" fmla="*/ 2156 w 5664"/>
              <a:gd name="connsiteY3" fmla="*/ 489 h 12960"/>
              <a:gd name="connsiteX4" fmla="*/ 2362 w 5664"/>
              <a:gd name="connsiteY4" fmla="*/ 157 h 12960"/>
              <a:gd name="connsiteX5" fmla="*/ 2567 w 5664"/>
              <a:gd name="connsiteY5" fmla="*/ 0 h 12960"/>
              <a:gd name="connsiteX6" fmla="*/ 2708 w 5664"/>
              <a:gd name="connsiteY6" fmla="*/ 0 h 12960"/>
              <a:gd name="connsiteX7" fmla="*/ 2708 w 5664"/>
              <a:gd name="connsiteY7" fmla="*/ 0 h 12960"/>
              <a:gd name="connsiteX8" fmla="*/ 2721 w 5664"/>
              <a:gd name="connsiteY8" fmla="*/ 7 h 12960"/>
              <a:gd name="connsiteX9" fmla="*/ 2734 w 5664"/>
              <a:gd name="connsiteY9" fmla="*/ 17 h 12960"/>
              <a:gd name="connsiteX10" fmla="*/ 2750 w 5664"/>
              <a:gd name="connsiteY10" fmla="*/ 29 h 12960"/>
              <a:gd name="connsiteX11" fmla="*/ 2766 w 5664"/>
              <a:gd name="connsiteY11" fmla="*/ 43 h 12960"/>
              <a:gd name="connsiteX12" fmla="*/ 2782 w 5664"/>
              <a:gd name="connsiteY12" fmla="*/ 59 h 12960"/>
              <a:gd name="connsiteX13" fmla="*/ 2795 w 5664"/>
              <a:gd name="connsiteY13" fmla="*/ 76 h 12960"/>
              <a:gd name="connsiteX14" fmla="*/ 2799 w 5664"/>
              <a:gd name="connsiteY14" fmla="*/ 85 h 12960"/>
              <a:gd name="connsiteX15" fmla="*/ 2803 w 5664"/>
              <a:gd name="connsiteY15" fmla="*/ 94 h 12960"/>
              <a:gd name="connsiteX16" fmla="*/ 2803 w 5664"/>
              <a:gd name="connsiteY16" fmla="*/ 94 h 12960"/>
              <a:gd name="connsiteX17" fmla="*/ 2806 w 5664"/>
              <a:gd name="connsiteY17" fmla="*/ 102 h 12960"/>
              <a:gd name="connsiteX18" fmla="*/ 2812 w 5664"/>
              <a:gd name="connsiteY18" fmla="*/ 111 h 12960"/>
              <a:gd name="connsiteX19" fmla="*/ 2820 w 5664"/>
              <a:gd name="connsiteY19" fmla="*/ 120 h 12960"/>
              <a:gd name="connsiteX20" fmla="*/ 2829 w 5664"/>
              <a:gd name="connsiteY20" fmla="*/ 128 h 12960"/>
              <a:gd name="connsiteX21" fmla="*/ 2871 w 5664"/>
              <a:gd name="connsiteY21" fmla="*/ 159 h 12960"/>
              <a:gd name="connsiteX22" fmla="*/ 2893 w 5664"/>
              <a:gd name="connsiteY22" fmla="*/ 172 h 12960"/>
              <a:gd name="connsiteX23" fmla="*/ 2911 w 5664"/>
              <a:gd name="connsiteY23" fmla="*/ 180 h 12960"/>
              <a:gd name="connsiteX24" fmla="*/ 2929 w 5664"/>
              <a:gd name="connsiteY24" fmla="*/ 189 h 12960"/>
              <a:gd name="connsiteX25" fmla="*/ 3103 w 5664"/>
              <a:gd name="connsiteY25" fmla="*/ 426 h 12960"/>
              <a:gd name="connsiteX26" fmla="*/ 3338 w 5664"/>
              <a:gd name="connsiteY26" fmla="*/ 630 h 12960"/>
              <a:gd name="connsiteX27" fmla="*/ 3527 w 5664"/>
              <a:gd name="connsiteY27" fmla="*/ 646 h 12960"/>
              <a:gd name="connsiteX28" fmla="*/ 3622 w 5664"/>
              <a:gd name="connsiteY28" fmla="*/ 740 h 12960"/>
              <a:gd name="connsiteX29" fmla="*/ 3622 w 5664"/>
              <a:gd name="connsiteY29" fmla="*/ 835 h 12960"/>
              <a:gd name="connsiteX30" fmla="*/ 3748 w 5664"/>
              <a:gd name="connsiteY30" fmla="*/ 883 h 12960"/>
              <a:gd name="connsiteX31" fmla="*/ 3906 w 5664"/>
              <a:gd name="connsiteY31" fmla="*/ 1008 h 12960"/>
              <a:gd name="connsiteX32" fmla="*/ 4009 w 5664"/>
              <a:gd name="connsiteY32" fmla="*/ 1122 h 12960"/>
              <a:gd name="connsiteX33" fmla="*/ 4072 w 5664"/>
              <a:gd name="connsiteY33" fmla="*/ 1359 h 12960"/>
              <a:gd name="connsiteX34" fmla="*/ 4213 w 5664"/>
              <a:gd name="connsiteY34" fmla="*/ 1418 h 12960"/>
              <a:gd name="connsiteX35" fmla="*/ 4249 w 5664"/>
              <a:gd name="connsiteY35" fmla="*/ 1572 h 12960"/>
              <a:gd name="connsiteX36" fmla="*/ 4391 w 5664"/>
              <a:gd name="connsiteY36" fmla="*/ 1821 h 12960"/>
              <a:gd name="connsiteX37" fmla="*/ 4581 w 5664"/>
              <a:gd name="connsiteY37" fmla="*/ 2009 h 12960"/>
              <a:gd name="connsiteX38" fmla="*/ 4604 w 5664"/>
              <a:gd name="connsiteY38" fmla="*/ 2330 h 12960"/>
              <a:gd name="connsiteX39" fmla="*/ 4722 w 5664"/>
              <a:gd name="connsiteY39" fmla="*/ 2530 h 12960"/>
              <a:gd name="connsiteX40" fmla="*/ 5018 w 5664"/>
              <a:gd name="connsiteY40" fmla="*/ 2685 h 12960"/>
              <a:gd name="connsiteX41" fmla="*/ 5112 w 5664"/>
              <a:gd name="connsiteY41" fmla="*/ 2803 h 12960"/>
              <a:gd name="connsiteX42" fmla="*/ 5159 w 5664"/>
              <a:gd name="connsiteY42" fmla="*/ 2944 h 12960"/>
              <a:gd name="connsiteX43" fmla="*/ 5243 w 5664"/>
              <a:gd name="connsiteY43" fmla="*/ 3027 h 12960"/>
              <a:gd name="connsiteX44" fmla="*/ 5432 w 5664"/>
              <a:gd name="connsiteY44" fmla="*/ 3288 h 12960"/>
              <a:gd name="connsiteX45" fmla="*/ 5523 w 5664"/>
              <a:gd name="connsiteY45" fmla="*/ 3563 h 12960"/>
              <a:gd name="connsiteX46" fmla="*/ 5585 w 5664"/>
              <a:gd name="connsiteY46" fmla="*/ 3642 h 12960"/>
              <a:gd name="connsiteX47" fmla="*/ 5606 w 5664"/>
              <a:gd name="connsiteY47" fmla="*/ 3725 h 12960"/>
              <a:gd name="connsiteX48" fmla="*/ 5664 w 5664"/>
              <a:gd name="connsiteY48" fmla="*/ 3863 h 12960"/>
              <a:gd name="connsiteX49" fmla="*/ 5664 w 5664"/>
              <a:gd name="connsiteY49" fmla="*/ 4162 h 12960"/>
              <a:gd name="connsiteX50" fmla="*/ 5664 w 5664"/>
              <a:gd name="connsiteY50" fmla="*/ 4351 h 12960"/>
              <a:gd name="connsiteX51" fmla="*/ 5491 w 5664"/>
              <a:gd name="connsiteY51" fmla="*/ 4753 h 12960"/>
              <a:gd name="connsiteX52" fmla="*/ 5585 w 5664"/>
              <a:gd name="connsiteY52" fmla="*/ 5249 h 12960"/>
              <a:gd name="connsiteX53" fmla="*/ 5523 w 5664"/>
              <a:gd name="connsiteY53" fmla="*/ 5408 h 12960"/>
              <a:gd name="connsiteX54" fmla="*/ 5539 w 5664"/>
              <a:gd name="connsiteY54" fmla="*/ 5613 h 12960"/>
              <a:gd name="connsiteX55" fmla="*/ 5443 w 5664"/>
              <a:gd name="connsiteY55" fmla="*/ 6196 h 12960"/>
              <a:gd name="connsiteX56" fmla="*/ 5318 w 5664"/>
              <a:gd name="connsiteY56" fmla="*/ 7142 h 12960"/>
              <a:gd name="connsiteX57" fmla="*/ 5096 w 5664"/>
              <a:gd name="connsiteY57" fmla="*/ 7442 h 12960"/>
              <a:gd name="connsiteX58" fmla="*/ 4923 w 5664"/>
              <a:gd name="connsiteY58" fmla="*/ 7977 h 12960"/>
              <a:gd name="connsiteX59" fmla="*/ 4779 w 5664"/>
              <a:gd name="connsiteY59" fmla="*/ 8277 h 12960"/>
              <a:gd name="connsiteX60" fmla="*/ 4685 w 5664"/>
              <a:gd name="connsiteY60" fmla="*/ 8609 h 12960"/>
              <a:gd name="connsiteX61" fmla="*/ 4669 w 5664"/>
              <a:gd name="connsiteY61" fmla="*/ 8971 h 12960"/>
              <a:gd name="connsiteX62" fmla="*/ 4479 w 5664"/>
              <a:gd name="connsiteY62" fmla="*/ 9303 h 12960"/>
              <a:gd name="connsiteX63" fmla="*/ 4495 w 5664"/>
              <a:gd name="connsiteY63" fmla="*/ 9413 h 12960"/>
              <a:gd name="connsiteX64" fmla="*/ 4385 w 5664"/>
              <a:gd name="connsiteY64" fmla="*/ 9586 h 12960"/>
              <a:gd name="connsiteX65" fmla="*/ 4290 w 5664"/>
              <a:gd name="connsiteY65" fmla="*/ 9933 h 12960"/>
              <a:gd name="connsiteX66" fmla="*/ 4290 w 5664"/>
              <a:gd name="connsiteY66" fmla="*/ 10202 h 12960"/>
              <a:gd name="connsiteX67" fmla="*/ 4322 w 5664"/>
              <a:gd name="connsiteY67" fmla="*/ 10548 h 12960"/>
              <a:gd name="connsiteX68" fmla="*/ 4164 w 5664"/>
              <a:gd name="connsiteY68" fmla="*/ 10753 h 12960"/>
              <a:gd name="connsiteX69" fmla="*/ 4053 w 5664"/>
              <a:gd name="connsiteY69" fmla="*/ 11085 h 12960"/>
              <a:gd name="connsiteX70" fmla="*/ 3801 w 5664"/>
              <a:gd name="connsiteY70" fmla="*/ 11367 h 12960"/>
              <a:gd name="connsiteX71" fmla="*/ 3739 w 5664"/>
              <a:gd name="connsiteY71" fmla="*/ 11652 h 12960"/>
              <a:gd name="connsiteX72" fmla="*/ 3599 w 5664"/>
              <a:gd name="connsiteY72" fmla="*/ 11936 h 12960"/>
              <a:gd name="connsiteX73" fmla="*/ 3536 w 5664"/>
              <a:gd name="connsiteY73" fmla="*/ 12156 h 12960"/>
              <a:gd name="connsiteX74" fmla="*/ 3505 w 5664"/>
              <a:gd name="connsiteY74" fmla="*/ 12534 h 12960"/>
              <a:gd name="connsiteX75" fmla="*/ 3276 w 5664"/>
              <a:gd name="connsiteY75" fmla="*/ 12708 h 12960"/>
              <a:gd name="connsiteX76" fmla="*/ 3048 w 5664"/>
              <a:gd name="connsiteY76" fmla="*/ 12866 h 12960"/>
              <a:gd name="connsiteX77" fmla="*/ 2812 w 5664"/>
              <a:gd name="connsiteY77" fmla="*/ 12960 h 12960"/>
              <a:gd name="connsiteX78" fmla="*/ 2464 w 5664"/>
              <a:gd name="connsiteY78" fmla="*/ 12960 h 12960"/>
              <a:gd name="connsiteX79" fmla="*/ 2150 w 5664"/>
              <a:gd name="connsiteY79" fmla="*/ 12677 h 12960"/>
              <a:gd name="connsiteX80" fmla="*/ 1991 w 5664"/>
              <a:gd name="connsiteY80" fmla="*/ 12393 h 12960"/>
              <a:gd name="connsiteX81" fmla="*/ 1944 w 5664"/>
              <a:gd name="connsiteY81" fmla="*/ 12125 h 12960"/>
              <a:gd name="connsiteX82" fmla="*/ 1637 w 5664"/>
              <a:gd name="connsiteY82" fmla="*/ 11825 h 12960"/>
              <a:gd name="connsiteX83" fmla="*/ 1503 w 5664"/>
              <a:gd name="connsiteY83" fmla="*/ 11607 h 12960"/>
              <a:gd name="connsiteX84" fmla="*/ 1543 w 5664"/>
              <a:gd name="connsiteY84" fmla="*/ 11376 h 12960"/>
              <a:gd name="connsiteX85" fmla="*/ 1354 w 5664"/>
              <a:gd name="connsiteY85" fmla="*/ 10855 h 12960"/>
              <a:gd name="connsiteX86" fmla="*/ 1154 w 5664"/>
              <a:gd name="connsiteY86" fmla="*/ 10059 h 12960"/>
              <a:gd name="connsiteX87" fmla="*/ 1211 w 5664"/>
              <a:gd name="connsiteY87" fmla="*/ 9460 h 12960"/>
              <a:gd name="connsiteX88" fmla="*/ 933 w 5664"/>
              <a:gd name="connsiteY88" fmla="*/ 8892 h 12960"/>
              <a:gd name="connsiteX89" fmla="*/ 885 w 5664"/>
              <a:gd name="connsiteY89" fmla="*/ 8514 h 12960"/>
              <a:gd name="connsiteX90" fmla="*/ 857 w 5664"/>
              <a:gd name="connsiteY90" fmla="*/ 8207 h 12960"/>
              <a:gd name="connsiteX91" fmla="*/ 588 w 5664"/>
              <a:gd name="connsiteY91" fmla="*/ 7899 h 12960"/>
              <a:gd name="connsiteX92" fmla="*/ 526 w 5664"/>
              <a:gd name="connsiteY92" fmla="*/ 7568 h 12960"/>
              <a:gd name="connsiteX93" fmla="*/ 399 w 5664"/>
              <a:gd name="connsiteY93" fmla="*/ 6906 h 12960"/>
              <a:gd name="connsiteX94" fmla="*/ 337 w 5664"/>
              <a:gd name="connsiteY94" fmla="*/ 6432 h 12960"/>
              <a:gd name="connsiteX95" fmla="*/ 226 w 5664"/>
              <a:gd name="connsiteY95" fmla="*/ 6212 h 12960"/>
              <a:gd name="connsiteX96" fmla="*/ 226 w 5664"/>
              <a:gd name="connsiteY96" fmla="*/ 5770 h 12960"/>
              <a:gd name="connsiteX97" fmla="*/ 133 w 5664"/>
              <a:gd name="connsiteY97" fmla="*/ 5502 h 12960"/>
              <a:gd name="connsiteX98" fmla="*/ 133 w 5664"/>
              <a:gd name="connsiteY98" fmla="*/ 5140 h 12960"/>
              <a:gd name="connsiteX99" fmla="*/ 22 w 5664"/>
              <a:gd name="connsiteY99" fmla="*/ 4919 h 12960"/>
              <a:gd name="connsiteX100" fmla="*/ 22 w 5664"/>
              <a:gd name="connsiteY100" fmla="*/ 4557 h 12960"/>
              <a:gd name="connsiteX101" fmla="*/ 22 w 5664"/>
              <a:gd name="connsiteY101" fmla="*/ 4557 h 12960"/>
              <a:gd name="connsiteX102" fmla="*/ 29 w 5664"/>
              <a:gd name="connsiteY102" fmla="*/ 4528 h 12960"/>
              <a:gd name="connsiteX103" fmla="*/ 35 w 5664"/>
              <a:gd name="connsiteY103" fmla="*/ 4499 h 12960"/>
              <a:gd name="connsiteX104" fmla="*/ 39 w 5664"/>
              <a:gd name="connsiteY104" fmla="*/ 4463 h 12960"/>
              <a:gd name="connsiteX105" fmla="*/ 42 w 5664"/>
              <a:gd name="connsiteY105" fmla="*/ 4426 h 12960"/>
              <a:gd name="connsiteX106" fmla="*/ 43 w 5664"/>
              <a:gd name="connsiteY106" fmla="*/ 4408 h 12960"/>
              <a:gd name="connsiteX107" fmla="*/ 42 w 5664"/>
              <a:gd name="connsiteY107" fmla="*/ 4390 h 12960"/>
              <a:gd name="connsiteX108" fmla="*/ 39 w 5664"/>
              <a:gd name="connsiteY108" fmla="*/ 4374 h 12960"/>
              <a:gd name="connsiteX109" fmla="*/ 35 w 5664"/>
              <a:gd name="connsiteY109" fmla="*/ 4358 h 12960"/>
              <a:gd name="connsiteX110" fmla="*/ 29 w 5664"/>
              <a:gd name="connsiteY110" fmla="*/ 4346 h 12960"/>
              <a:gd name="connsiteX111" fmla="*/ 22 w 5664"/>
              <a:gd name="connsiteY111" fmla="*/ 4335 h 12960"/>
              <a:gd name="connsiteX112" fmla="*/ 22 w 5664"/>
              <a:gd name="connsiteY112" fmla="*/ 4335 h 12960"/>
              <a:gd name="connsiteX113" fmla="*/ 17 w 5664"/>
              <a:gd name="connsiteY113" fmla="*/ 4331 h 12960"/>
              <a:gd name="connsiteX114" fmla="*/ 14 w 5664"/>
              <a:gd name="connsiteY114" fmla="*/ 4325 h 12960"/>
              <a:gd name="connsiteX115" fmla="*/ 9 w 5664"/>
              <a:gd name="connsiteY115" fmla="*/ 4310 h 12960"/>
              <a:gd name="connsiteX116" fmla="*/ 4 w 5664"/>
              <a:gd name="connsiteY116" fmla="*/ 4293 h 12960"/>
              <a:gd name="connsiteX117" fmla="*/ 1 w 5664"/>
              <a:gd name="connsiteY117" fmla="*/ 4274 h 12960"/>
              <a:gd name="connsiteX118" fmla="*/ 0 w 5664"/>
              <a:gd name="connsiteY118" fmla="*/ 4253 h 12960"/>
              <a:gd name="connsiteX119" fmla="*/ 1 w 5664"/>
              <a:gd name="connsiteY119" fmla="*/ 4230 h 12960"/>
              <a:gd name="connsiteX120" fmla="*/ 4 w 5664"/>
              <a:gd name="connsiteY120" fmla="*/ 4183 h 12960"/>
              <a:gd name="connsiteX121" fmla="*/ 9 w 5664"/>
              <a:gd name="connsiteY121" fmla="*/ 4140 h 12960"/>
              <a:gd name="connsiteX122" fmla="*/ 14 w 5664"/>
              <a:gd name="connsiteY122" fmla="*/ 4103 h 12960"/>
              <a:gd name="connsiteX123" fmla="*/ 22 w 5664"/>
              <a:gd name="connsiteY123" fmla="*/ 4068 h 12960"/>
              <a:gd name="connsiteX124" fmla="*/ 0 w 5664"/>
              <a:gd name="connsiteY124" fmla="*/ 3925 h 12960"/>
              <a:gd name="connsiteX125" fmla="*/ 1637 w 5664"/>
              <a:gd name="connsiteY125" fmla="*/ 1340 h 12960"/>
              <a:gd name="connsiteX0" fmla="*/ 1755 w 5664"/>
              <a:gd name="connsiteY0" fmla="*/ 958 h 12960"/>
              <a:gd name="connsiteX1" fmla="*/ 1841 w 5664"/>
              <a:gd name="connsiteY1" fmla="*/ 740 h 12960"/>
              <a:gd name="connsiteX2" fmla="*/ 2046 w 5664"/>
              <a:gd name="connsiteY2" fmla="*/ 646 h 12960"/>
              <a:gd name="connsiteX3" fmla="*/ 2156 w 5664"/>
              <a:gd name="connsiteY3" fmla="*/ 489 h 12960"/>
              <a:gd name="connsiteX4" fmla="*/ 2362 w 5664"/>
              <a:gd name="connsiteY4" fmla="*/ 157 h 12960"/>
              <a:gd name="connsiteX5" fmla="*/ 2567 w 5664"/>
              <a:gd name="connsiteY5" fmla="*/ 0 h 12960"/>
              <a:gd name="connsiteX6" fmla="*/ 2708 w 5664"/>
              <a:gd name="connsiteY6" fmla="*/ 0 h 12960"/>
              <a:gd name="connsiteX7" fmla="*/ 2708 w 5664"/>
              <a:gd name="connsiteY7" fmla="*/ 0 h 12960"/>
              <a:gd name="connsiteX8" fmla="*/ 2721 w 5664"/>
              <a:gd name="connsiteY8" fmla="*/ 7 h 12960"/>
              <a:gd name="connsiteX9" fmla="*/ 2734 w 5664"/>
              <a:gd name="connsiteY9" fmla="*/ 17 h 12960"/>
              <a:gd name="connsiteX10" fmla="*/ 2750 w 5664"/>
              <a:gd name="connsiteY10" fmla="*/ 29 h 12960"/>
              <a:gd name="connsiteX11" fmla="*/ 2766 w 5664"/>
              <a:gd name="connsiteY11" fmla="*/ 43 h 12960"/>
              <a:gd name="connsiteX12" fmla="*/ 2782 w 5664"/>
              <a:gd name="connsiteY12" fmla="*/ 59 h 12960"/>
              <a:gd name="connsiteX13" fmla="*/ 2799 w 5664"/>
              <a:gd name="connsiteY13" fmla="*/ 85 h 12960"/>
              <a:gd name="connsiteX14" fmla="*/ 2803 w 5664"/>
              <a:gd name="connsiteY14" fmla="*/ 94 h 12960"/>
              <a:gd name="connsiteX15" fmla="*/ 2803 w 5664"/>
              <a:gd name="connsiteY15" fmla="*/ 94 h 12960"/>
              <a:gd name="connsiteX16" fmla="*/ 2806 w 5664"/>
              <a:gd name="connsiteY16" fmla="*/ 102 h 12960"/>
              <a:gd name="connsiteX17" fmla="*/ 2812 w 5664"/>
              <a:gd name="connsiteY17" fmla="*/ 111 h 12960"/>
              <a:gd name="connsiteX18" fmla="*/ 2820 w 5664"/>
              <a:gd name="connsiteY18" fmla="*/ 120 h 12960"/>
              <a:gd name="connsiteX19" fmla="*/ 2829 w 5664"/>
              <a:gd name="connsiteY19" fmla="*/ 128 h 12960"/>
              <a:gd name="connsiteX20" fmla="*/ 2871 w 5664"/>
              <a:gd name="connsiteY20" fmla="*/ 159 h 12960"/>
              <a:gd name="connsiteX21" fmla="*/ 2893 w 5664"/>
              <a:gd name="connsiteY21" fmla="*/ 172 h 12960"/>
              <a:gd name="connsiteX22" fmla="*/ 2911 w 5664"/>
              <a:gd name="connsiteY22" fmla="*/ 180 h 12960"/>
              <a:gd name="connsiteX23" fmla="*/ 2929 w 5664"/>
              <a:gd name="connsiteY23" fmla="*/ 189 h 12960"/>
              <a:gd name="connsiteX24" fmla="*/ 3103 w 5664"/>
              <a:gd name="connsiteY24" fmla="*/ 426 h 12960"/>
              <a:gd name="connsiteX25" fmla="*/ 3338 w 5664"/>
              <a:gd name="connsiteY25" fmla="*/ 630 h 12960"/>
              <a:gd name="connsiteX26" fmla="*/ 3527 w 5664"/>
              <a:gd name="connsiteY26" fmla="*/ 646 h 12960"/>
              <a:gd name="connsiteX27" fmla="*/ 3622 w 5664"/>
              <a:gd name="connsiteY27" fmla="*/ 740 h 12960"/>
              <a:gd name="connsiteX28" fmla="*/ 3622 w 5664"/>
              <a:gd name="connsiteY28" fmla="*/ 835 h 12960"/>
              <a:gd name="connsiteX29" fmla="*/ 3748 w 5664"/>
              <a:gd name="connsiteY29" fmla="*/ 883 h 12960"/>
              <a:gd name="connsiteX30" fmla="*/ 3906 w 5664"/>
              <a:gd name="connsiteY30" fmla="*/ 1008 h 12960"/>
              <a:gd name="connsiteX31" fmla="*/ 4009 w 5664"/>
              <a:gd name="connsiteY31" fmla="*/ 1122 h 12960"/>
              <a:gd name="connsiteX32" fmla="*/ 4072 w 5664"/>
              <a:gd name="connsiteY32" fmla="*/ 1359 h 12960"/>
              <a:gd name="connsiteX33" fmla="*/ 4213 w 5664"/>
              <a:gd name="connsiteY33" fmla="*/ 1418 h 12960"/>
              <a:gd name="connsiteX34" fmla="*/ 4249 w 5664"/>
              <a:gd name="connsiteY34" fmla="*/ 1572 h 12960"/>
              <a:gd name="connsiteX35" fmla="*/ 4391 w 5664"/>
              <a:gd name="connsiteY35" fmla="*/ 1821 h 12960"/>
              <a:gd name="connsiteX36" fmla="*/ 4581 w 5664"/>
              <a:gd name="connsiteY36" fmla="*/ 2009 h 12960"/>
              <a:gd name="connsiteX37" fmla="*/ 4604 w 5664"/>
              <a:gd name="connsiteY37" fmla="*/ 2330 h 12960"/>
              <a:gd name="connsiteX38" fmla="*/ 4722 w 5664"/>
              <a:gd name="connsiteY38" fmla="*/ 2530 h 12960"/>
              <a:gd name="connsiteX39" fmla="*/ 5018 w 5664"/>
              <a:gd name="connsiteY39" fmla="*/ 2685 h 12960"/>
              <a:gd name="connsiteX40" fmla="*/ 5112 w 5664"/>
              <a:gd name="connsiteY40" fmla="*/ 2803 h 12960"/>
              <a:gd name="connsiteX41" fmla="*/ 5159 w 5664"/>
              <a:gd name="connsiteY41" fmla="*/ 2944 h 12960"/>
              <a:gd name="connsiteX42" fmla="*/ 5243 w 5664"/>
              <a:gd name="connsiteY42" fmla="*/ 3027 h 12960"/>
              <a:gd name="connsiteX43" fmla="*/ 5432 w 5664"/>
              <a:gd name="connsiteY43" fmla="*/ 3288 h 12960"/>
              <a:gd name="connsiteX44" fmla="*/ 5523 w 5664"/>
              <a:gd name="connsiteY44" fmla="*/ 3563 h 12960"/>
              <a:gd name="connsiteX45" fmla="*/ 5585 w 5664"/>
              <a:gd name="connsiteY45" fmla="*/ 3642 h 12960"/>
              <a:gd name="connsiteX46" fmla="*/ 5606 w 5664"/>
              <a:gd name="connsiteY46" fmla="*/ 3725 h 12960"/>
              <a:gd name="connsiteX47" fmla="*/ 5664 w 5664"/>
              <a:gd name="connsiteY47" fmla="*/ 3863 h 12960"/>
              <a:gd name="connsiteX48" fmla="*/ 5664 w 5664"/>
              <a:gd name="connsiteY48" fmla="*/ 4162 h 12960"/>
              <a:gd name="connsiteX49" fmla="*/ 5664 w 5664"/>
              <a:gd name="connsiteY49" fmla="*/ 4351 h 12960"/>
              <a:gd name="connsiteX50" fmla="*/ 5491 w 5664"/>
              <a:gd name="connsiteY50" fmla="*/ 4753 h 12960"/>
              <a:gd name="connsiteX51" fmla="*/ 5585 w 5664"/>
              <a:gd name="connsiteY51" fmla="*/ 5249 h 12960"/>
              <a:gd name="connsiteX52" fmla="*/ 5523 w 5664"/>
              <a:gd name="connsiteY52" fmla="*/ 5408 h 12960"/>
              <a:gd name="connsiteX53" fmla="*/ 5539 w 5664"/>
              <a:gd name="connsiteY53" fmla="*/ 5613 h 12960"/>
              <a:gd name="connsiteX54" fmla="*/ 5443 w 5664"/>
              <a:gd name="connsiteY54" fmla="*/ 6196 h 12960"/>
              <a:gd name="connsiteX55" fmla="*/ 5318 w 5664"/>
              <a:gd name="connsiteY55" fmla="*/ 7142 h 12960"/>
              <a:gd name="connsiteX56" fmla="*/ 5096 w 5664"/>
              <a:gd name="connsiteY56" fmla="*/ 7442 h 12960"/>
              <a:gd name="connsiteX57" fmla="*/ 4923 w 5664"/>
              <a:gd name="connsiteY57" fmla="*/ 7977 h 12960"/>
              <a:gd name="connsiteX58" fmla="*/ 4779 w 5664"/>
              <a:gd name="connsiteY58" fmla="*/ 8277 h 12960"/>
              <a:gd name="connsiteX59" fmla="*/ 4685 w 5664"/>
              <a:gd name="connsiteY59" fmla="*/ 8609 h 12960"/>
              <a:gd name="connsiteX60" fmla="*/ 4669 w 5664"/>
              <a:gd name="connsiteY60" fmla="*/ 8971 h 12960"/>
              <a:gd name="connsiteX61" fmla="*/ 4479 w 5664"/>
              <a:gd name="connsiteY61" fmla="*/ 9303 h 12960"/>
              <a:gd name="connsiteX62" fmla="*/ 4495 w 5664"/>
              <a:gd name="connsiteY62" fmla="*/ 9413 h 12960"/>
              <a:gd name="connsiteX63" fmla="*/ 4385 w 5664"/>
              <a:gd name="connsiteY63" fmla="*/ 9586 h 12960"/>
              <a:gd name="connsiteX64" fmla="*/ 4290 w 5664"/>
              <a:gd name="connsiteY64" fmla="*/ 9933 h 12960"/>
              <a:gd name="connsiteX65" fmla="*/ 4290 w 5664"/>
              <a:gd name="connsiteY65" fmla="*/ 10202 h 12960"/>
              <a:gd name="connsiteX66" fmla="*/ 4322 w 5664"/>
              <a:gd name="connsiteY66" fmla="*/ 10548 h 12960"/>
              <a:gd name="connsiteX67" fmla="*/ 4164 w 5664"/>
              <a:gd name="connsiteY67" fmla="*/ 10753 h 12960"/>
              <a:gd name="connsiteX68" fmla="*/ 4053 w 5664"/>
              <a:gd name="connsiteY68" fmla="*/ 11085 h 12960"/>
              <a:gd name="connsiteX69" fmla="*/ 3801 w 5664"/>
              <a:gd name="connsiteY69" fmla="*/ 11367 h 12960"/>
              <a:gd name="connsiteX70" fmla="*/ 3739 w 5664"/>
              <a:gd name="connsiteY70" fmla="*/ 11652 h 12960"/>
              <a:gd name="connsiteX71" fmla="*/ 3599 w 5664"/>
              <a:gd name="connsiteY71" fmla="*/ 11936 h 12960"/>
              <a:gd name="connsiteX72" fmla="*/ 3536 w 5664"/>
              <a:gd name="connsiteY72" fmla="*/ 12156 h 12960"/>
              <a:gd name="connsiteX73" fmla="*/ 3505 w 5664"/>
              <a:gd name="connsiteY73" fmla="*/ 12534 h 12960"/>
              <a:gd name="connsiteX74" fmla="*/ 3276 w 5664"/>
              <a:gd name="connsiteY74" fmla="*/ 12708 h 12960"/>
              <a:gd name="connsiteX75" fmla="*/ 3048 w 5664"/>
              <a:gd name="connsiteY75" fmla="*/ 12866 h 12960"/>
              <a:gd name="connsiteX76" fmla="*/ 2812 w 5664"/>
              <a:gd name="connsiteY76" fmla="*/ 12960 h 12960"/>
              <a:gd name="connsiteX77" fmla="*/ 2464 w 5664"/>
              <a:gd name="connsiteY77" fmla="*/ 12960 h 12960"/>
              <a:gd name="connsiteX78" fmla="*/ 2150 w 5664"/>
              <a:gd name="connsiteY78" fmla="*/ 12677 h 12960"/>
              <a:gd name="connsiteX79" fmla="*/ 1991 w 5664"/>
              <a:gd name="connsiteY79" fmla="*/ 12393 h 12960"/>
              <a:gd name="connsiteX80" fmla="*/ 1944 w 5664"/>
              <a:gd name="connsiteY80" fmla="*/ 12125 h 12960"/>
              <a:gd name="connsiteX81" fmla="*/ 1637 w 5664"/>
              <a:gd name="connsiteY81" fmla="*/ 11825 h 12960"/>
              <a:gd name="connsiteX82" fmla="*/ 1503 w 5664"/>
              <a:gd name="connsiteY82" fmla="*/ 11607 h 12960"/>
              <a:gd name="connsiteX83" fmla="*/ 1543 w 5664"/>
              <a:gd name="connsiteY83" fmla="*/ 11376 h 12960"/>
              <a:gd name="connsiteX84" fmla="*/ 1354 w 5664"/>
              <a:gd name="connsiteY84" fmla="*/ 10855 h 12960"/>
              <a:gd name="connsiteX85" fmla="*/ 1154 w 5664"/>
              <a:gd name="connsiteY85" fmla="*/ 10059 h 12960"/>
              <a:gd name="connsiteX86" fmla="*/ 1211 w 5664"/>
              <a:gd name="connsiteY86" fmla="*/ 9460 h 12960"/>
              <a:gd name="connsiteX87" fmla="*/ 933 w 5664"/>
              <a:gd name="connsiteY87" fmla="*/ 8892 h 12960"/>
              <a:gd name="connsiteX88" fmla="*/ 885 w 5664"/>
              <a:gd name="connsiteY88" fmla="*/ 8514 h 12960"/>
              <a:gd name="connsiteX89" fmla="*/ 857 w 5664"/>
              <a:gd name="connsiteY89" fmla="*/ 8207 h 12960"/>
              <a:gd name="connsiteX90" fmla="*/ 588 w 5664"/>
              <a:gd name="connsiteY90" fmla="*/ 7899 h 12960"/>
              <a:gd name="connsiteX91" fmla="*/ 526 w 5664"/>
              <a:gd name="connsiteY91" fmla="*/ 7568 h 12960"/>
              <a:gd name="connsiteX92" fmla="*/ 399 w 5664"/>
              <a:gd name="connsiteY92" fmla="*/ 6906 h 12960"/>
              <a:gd name="connsiteX93" fmla="*/ 337 w 5664"/>
              <a:gd name="connsiteY93" fmla="*/ 6432 h 12960"/>
              <a:gd name="connsiteX94" fmla="*/ 226 w 5664"/>
              <a:gd name="connsiteY94" fmla="*/ 6212 h 12960"/>
              <a:gd name="connsiteX95" fmla="*/ 226 w 5664"/>
              <a:gd name="connsiteY95" fmla="*/ 5770 h 12960"/>
              <a:gd name="connsiteX96" fmla="*/ 133 w 5664"/>
              <a:gd name="connsiteY96" fmla="*/ 5502 h 12960"/>
              <a:gd name="connsiteX97" fmla="*/ 133 w 5664"/>
              <a:gd name="connsiteY97" fmla="*/ 5140 h 12960"/>
              <a:gd name="connsiteX98" fmla="*/ 22 w 5664"/>
              <a:gd name="connsiteY98" fmla="*/ 4919 h 12960"/>
              <a:gd name="connsiteX99" fmla="*/ 22 w 5664"/>
              <a:gd name="connsiteY99" fmla="*/ 4557 h 12960"/>
              <a:gd name="connsiteX100" fmla="*/ 22 w 5664"/>
              <a:gd name="connsiteY100" fmla="*/ 4557 h 12960"/>
              <a:gd name="connsiteX101" fmla="*/ 29 w 5664"/>
              <a:gd name="connsiteY101" fmla="*/ 4528 h 12960"/>
              <a:gd name="connsiteX102" fmla="*/ 35 w 5664"/>
              <a:gd name="connsiteY102" fmla="*/ 4499 h 12960"/>
              <a:gd name="connsiteX103" fmla="*/ 39 w 5664"/>
              <a:gd name="connsiteY103" fmla="*/ 4463 h 12960"/>
              <a:gd name="connsiteX104" fmla="*/ 42 w 5664"/>
              <a:gd name="connsiteY104" fmla="*/ 4426 h 12960"/>
              <a:gd name="connsiteX105" fmla="*/ 43 w 5664"/>
              <a:gd name="connsiteY105" fmla="*/ 4408 h 12960"/>
              <a:gd name="connsiteX106" fmla="*/ 42 w 5664"/>
              <a:gd name="connsiteY106" fmla="*/ 4390 h 12960"/>
              <a:gd name="connsiteX107" fmla="*/ 39 w 5664"/>
              <a:gd name="connsiteY107" fmla="*/ 4374 h 12960"/>
              <a:gd name="connsiteX108" fmla="*/ 35 w 5664"/>
              <a:gd name="connsiteY108" fmla="*/ 4358 h 12960"/>
              <a:gd name="connsiteX109" fmla="*/ 29 w 5664"/>
              <a:gd name="connsiteY109" fmla="*/ 4346 h 12960"/>
              <a:gd name="connsiteX110" fmla="*/ 22 w 5664"/>
              <a:gd name="connsiteY110" fmla="*/ 4335 h 12960"/>
              <a:gd name="connsiteX111" fmla="*/ 22 w 5664"/>
              <a:gd name="connsiteY111" fmla="*/ 4335 h 12960"/>
              <a:gd name="connsiteX112" fmla="*/ 17 w 5664"/>
              <a:gd name="connsiteY112" fmla="*/ 4331 h 12960"/>
              <a:gd name="connsiteX113" fmla="*/ 14 w 5664"/>
              <a:gd name="connsiteY113" fmla="*/ 4325 h 12960"/>
              <a:gd name="connsiteX114" fmla="*/ 9 w 5664"/>
              <a:gd name="connsiteY114" fmla="*/ 4310 h 12960"/>
              <a:gd name="connsiteX115" fmla="*/ 4 w 5664"/>
              <a:gd name="connsiteY115" fmla="*/ 4293 h 12960"/>
              <a:gd name="connsiteX116" fmla="*/ 1 w 5664"/>
              <a:gd name="connsiteY116" fmla="*/ 4274 h 12960"/>
              <a:gd name="connsiteX117" fmla="*/ 0 w 5664"/>
              <a:gd name="connsiteY117" fmla="*/ 4253 h 12960"/>
              <a:gd name="connsiteX118" fmla="*/ 1 w 5664"/>
              <a:gd name="connsiteY118" fmla="*/ 4230 h 12960"/>
              <a:gd name="connsiteX119" fmla="*/ 4 w 5664"/>
              <a:gd name="connsiteY119" fmla="*/ 4183 h 12960"/>
              <a:gd name="connsiteX120" fmla="*/ 9 w 5664"/>
              <a:gd name="connsiteY120" fmla="*/ 4140 h 12960"/>
              <a:gd name="connsiteX121" fmla="*/ 14 w 5664"/>
              <a:gd name="connsiteY121" fmla="*/ 4103 h 12960"/>
              <a:gd name="connsiteX122" fmla="*/ 22 w 5664"/>
              <a:gd name="connsiteY122" fmla="*/ 4068 h 12960"/>
              <a:gd name="connsiteX123" fmla="*/ 0 w 5664"/>
              <a:gd name="connsiteY123" fmla="*/ 3925 h 12960"/>
              <a:gd name="connsiteX124" fmla="*/ 1637 w 5664"/>
              <a:gd name="connsiteY124" fmla="*/ 1340 h 12960"/>
              <a:gd name="connsiteX0" fmla="*/ 1755 w 5664"/>
              <a:gd name="connsiteY0" fmla="*/ 958 h 12960"/>
              <a:gd name="connsiteX1" fmla="*/ 1841 w 5664"/>
              <a:gd name="connsiteY1" fmla="*/ 740 h 12960"/>
              <a:gd name="connsiteX2" fmla="*/ 2046 w 5664"/>
              <a:gd name="connsiteY2" fmla="*/ 646 h 12960"/>
              <a:gd name="connsiteX3" fmla="*/ 2156 w 5664"/>
              <a:gd name="connsiteY3" fmla="*/ 489 h 12960"/>
              <a:gd name="connsiteX4" fmla="*/ 2362 w 5664"/>
              <a:gd name="connsiteY4" fmla="*/ 157 h 12960"/>
              <a:gd name="connsiteX5" fmla="*/ 2567 w 5664"/>
              <a:gd name="connsiteY5" fmla="*/ 0 h 12960"/>
              <a:gd name="connsiteX6" fmla="*/ 2708 w 5664"/>
              <a:gd name="connsiteY6" fmla="*/ 0 h 12960"/>
              <a:gd name="connsiteX7" fmla="*/ 2708 w 5664"/>
              <a:gd name="connsiteY7" fmla="*/ 0 h 12960"/>
              <a:gd name="connsiteX8" fmla="*/ 2721 w 5664"/>
              <a:gd name="connsiteY8" fmla="*/ 7 h 12960"/>
              <a:gd name="connsiteX9" fmla="*/ 2734 w 5664"/>
              <a:gd name="connsiteY9" fmla="*/ 17 h 12960"/>
              <a:gd name="connsiteX10" fmla="*/ 2750 w 5664"/>
              <a:gd name="connsiteY10" fmla="*/ 29 h 12960"/>
              <a:gd name="connsiteX11" fmla="*/ 2782 w 5664"/>
              <a:gd name="connsiteY11" fmla="*/ 59 h 12960"/>
              <a:gd name="connsiteX12" fmla="*/ 2799 w 5664"/>
              <a:gd name="connsiteY12" fmla="*/ 85 h 12960"/>
              <a:gd name="connsiteX13" fmla="*/ 2803 w 5664"/>
              <a:gd name="connsiteY13" fmla="*/ 94 h 12960"/>
              <a:gd name="connsiteX14" fmla="*/ 2803 w 5664"/>
              <a:gd name="connsiteY14" fmla="*/ 94 h 12960"/>
              <a:gd name="connsiteX15" fmla="*/ 2806 w 5664"/>
              <a:gd name="connsiteY15" fmla="*/ 102 h 12960"/>
              <a:gd name="connsiteX16" fmla="*/ 2812 w 5664"/>
              <a:gd name="connsiteY16" fmla="*/ 111 h 12960"/>
              <a:gd name="connsiteX17" fmla="*/ 2820 w 5664"/>
              <a:gd name="connsiteY17" fmla="*/ 120 h 12960"/>
              <a:gd name="connsiteX18" fmla="*/ 2829 w 5664"/>
              <a:gd name="connsiteY18" fmla="*/ 128 h 12960"/>
              <a:gd name="connsiteX19" fmla="*/ 2871 w 5664"/>
              <a:gd name="connsiteY19" fmla="*/ 159 h 12960"/>
              <a:gd name="connsiteX20" fmla="*/ 2893 w 5664"/>
              <a:gd name="connsiteY20" fmla="*/ 172 h 12960"/>
              <a:gd name="connsiteX21" fmla="*/ 2911 w 5664"/>
              <a:gd name="connsiteY21" fmla="*/ 180 h 12960"/>
              <a:gd name="connsiteX22" fmla="*/ 2929 w 5664"/>
              <a:gd name="connsiteY22" fmla="*/ 189 h 12960"/>
              <a:gd name="connsiteX23" fmla="*/ 3103 w 5664"/>
              <a:gd name="connsiteY23" fmla="*/ 426 h 12960"/>
              <a:gd name="connsiteX24" fmla="*/ 3338 w 5664"/>
              <a:gd name="connsiteY24" fmla="*/ 630 h 12960"/>
              <a:gd name="connsiteX25" fmla="*/ 3527 w 5664"/>
              <a:gd name="connsiteY25" fmla="*/ 646 h 12960"/>
              <a:gd name="connsiteX26" fmla="*/ 3622 w 5664"/>
              <a:gd name="connsiteY26" fmla="*/ 740 h 12960"/>
              <a:gd name="connsiteX27" fmla="*/ 3622 w 5664"/>
              <a:gd name="connsiteY27" fmla="*/ 835 h 12960"/>
              <a:gd name="connsiteX28" fmla="*/ 3748 w 5664"/>
              <a:gd name="connsiteY28" fmla="*/ 883 h 12960"/>
              <a:gd name="connsiteX29" fmla="*/ 3906 w 5664"/>
              <a:gd name="connsiteY29" fmla="*/ 1008 h 12960"/>
              <a:gd name="connsiteX30" fmla="*/ 4009 w 5664"/>
              <a:gd name="connsiteY30" fmla="*/ 1122 h 12960"/>
              <a:gd name="connsiteX31" fmla="*/ 4072 w 5664"/>
              <a:gd name="connsiteY31" fmla="*/ 1359 h 12960"/>
              <a:gd name="connsiteX32" fmla="*/ 4213 w 5664"/>
              <a:gd name="connsiteY32" fmla="*/ 1418 h 12960"/>
              <a:gd name="connsiteX33" fmla="*/ 4249 w 5664"/>
              <a:gd name="connsiteY33" fmla="*/ 1572 h 12960"/>
              <a:gd name="connsiteX34" fmla="*/ 4391 w 5664"/>
              <a:gd name="connsiteY34" fmla="*/ 1821 h 12960"/>
              <a:gd name="connsiteX35" fmla="*/ 4581 w 5664"/>
              <a:gd name="connsiteY35" fmla="*/ 2009 h 12960"/>
              <a:gd name="connsiteX36" fmla="*/ 4604 w 5664"/>
              <a:gd name="connsiteY36" fmla="*/ 2330 h 12960"/>
              <a:gd name="connsiteX37" fmla="*/ 4722 w 5664"/>
              <a:gd name="connsiteY37" fmla="*/ 2530 h 12960"/>
              <a:gd name="connsiteX38" fmla="*/ 5018 w 5664"/>
              <a:gd name="connsiteY38" fmla="*/ 2685 h 12960"/>
              <a:gd name="connsiteX39" fmla="*/ 5112 w 5664"/>
              <a:gd name="connsiteY39" fmla="*/ 2803 h 12960"/>
              <a:gd name="connsiteX40" fmla="*/ 5159 w 5664"/>
              <a:gd name="connsiteY40" fmla="*/ 2944 h 12960"/>
              <a:gd name="connsiteX41" fmla="*/ 5243 w 5664"/>
              <a:gd name="connsiteY41" fmla="*/ 3027 h 12960"/>
              <a:gd name="connsiteX42" fmla="*/ 5432 w 5664"/>
              <a:gd name="connsiteY42" fmla="*/ 3288 h 12960"/>
              <a:gd name="connsiteX43" fmla="*/ 5523 w 5664"/>
              <a:gd name="connsiteY43" fmla="*/ 3563 h 12960"/>
              <a:gd name="connsiteX44" fmla="*/ 5585 w 5664"/>
              <a:gd name="connsiteY44" fmla="*/ 3642 h 12960"/>
              <a:gd name="connsiteX45" fmla="*/ 5606 w 5664"/>
              <a:gd name="connsiteY45" fmla="*/ 3725 h 12960"/>
              <a:gd name="connsiteX46" fmla="*/ 5664 w 5664"/>
              <a:gd name="connsiteY46" fmla="*/ 3863 h 12960"/>
              <a:gd name="connsiteX47" fmla="*/ 5664 w 5664"/>
              <a:gd name="connsiteY47" fmla="*/ 4162 h 12960"/>
              <a:gd name="connsiteX48" fmla="*/ 5664 w 5664"/>
              <a:gd name="connsiteY48" fmla="*/ 4351 h 12960"/>
              <a:gd name="connsiteX49" fmla="*/ 5491 w 5664"/>
              <a:gd name="connsiteY49" fmla="*/ 4753 h 12960"/>
              <a:gd name="connsiteX50" fmla="*/ 5585 w 5664"/>
              <a:gd name="connsiteY50" fmla="*/ 5249 h 12960"/>
              <a:gd name="connsiteX51" fmla="*/ 5523 w 5664"/>
              <a:gd name="connsiteY51" fmla="*/ 5408 h 12960"/>
              <a:gd name="connsiteX52" fmla="*/ 5539 w 5664"/>
              <a:gd name="connsiteY52" fmla="*/ 5613 h 12960"/>
              <a:gd name="connsiteX53" fmla="*/ 5443 w 5664"/>
              <a:gd name="connsiteY53" fmla="*/ 6196 h 12960"/>
              <a:gd name="connsiteX54" fmla="*/ 5318 w 5664"/>
              <a:gd name="connsiteY54" fmla="*/ 7142 h 12960"/>
              <a:gd name="connsiteX55" fmla="*/ 5096 w 5664"/>
              <a:gd name="connsiteY55" fmla="*/ 7442 h 12960"/>
              <a:gd name="connsiteX56" fmla="*/ 4923 w 5664"/>
              <a:gd name="connsiteY56" fmla="*/ 7977 h 12960"/>
              <a:gd name="connsiteX57" fmla="*/ 4779 w 5664"/>
              <a:gd name="connsiteY57" fmla="*/ 8277 h 12960"/>
              <a:gd name="connsiteX58" fmla="*/ 4685 w 5664"/>
              <a:gd name="connsiteY58" fmla="*/ 8609 h 12960"/>
              <a:gd name="connsiteX59" fmla="*/ 4669 w 5664"/>
              <a:gd name="connsiteY59" fmla="*/ 8971 h 12960"/>
              <a:gd name="connsiteX60" fmla="*/ 4479 w 5664"/>
              <a:gd name="connsiteY60" fmla="*/ 9303 h 12960"/>
              <a:gd name="connsiteX61" fmla="*/ 4495 w 5664"/>
              <a:gd name="connsiteY61" fmla="*/ 9413 h 12960"/>
              <a:gd name="connsiteX62" fmla="*/ 4385 w 5664"/>
              <a:gd name="connsiteY62" fmla="*/ 9586 h 12960"/>
              <a:gd name="connsiteX63" fmla="*/ 4290 w 5664"/>
              <a:gd name="connsiteY63" fmla="*/ 9933 h 12960"/>
              <a:gd name="connsiteX64" fmla="*/ 4290 w 5664"/>
              <a:gd name="connsiteY64" fmla="*/ 10202 h 12960"/>
              <a:gd name="connsiteX65" fmla="*/ 4322 w 5664"/>
              <a:gd name="connsiteY65" fmla="*/ 10548 h 12960"/>
              <a:gd name="connsiteX66" fmla="*/ 4164 w 5664"/>
              <a:gd name="connsiteY66" fmla="*/ 10753 h 12960"/>
              <a:gd name="connsiteX67" fmla="*/ 4053 w 5664"/>
              <a:gd name="connsiteY67" fmla="*/ 11085 h 12960"/>
              <a:gd name="connsiteX68" fmla="*/ 3801 w 5664"/>
              <a:gd name="connsiteY68" fmla="*/ 11367 h 12960"/>
              <a:gd name="connsiteX69" fmla="*/ 3739 w 5664"/>
              <a:gd name="connsiteY69" fmla="*/ 11652 h 12960"/>
              <a:gd name="connsiteX70" fmla="*/ 3599 w 5664"/>
              <a:gd name="connsiteY70" fmla="*/ 11936 h 12960"/>
              <a:gd name="connsiteX71" fmla="*/ 3536 w 5664"/>
              <a:gd name="connsiteY71" fmla="*/ 12156 h 12960"/>
              <a:gd name="connsiteX72" fmla="*/ 3505 w 5664"/>
              <a:gd name="connsiteY72" fmla="*/ 12534 h 12960"/>
              <a:gd name="connsiteX73" fmla="*/ 3276 w 5664"/>
              <a:gd name="connsiteY73" fmla="*/ 12708 h 12960"/>
              <a:gd name="connsiteX74" fmla="*/ 3048 w 5664"/>
              <a:gd name="connsiteY74" fmla="*/ 12866 h 12960"/>
              <a:gd name="connsiteX75" fmla="*/ 2812 w 5664"/>
              <a:gd name="connsiteY75" fmla="*/ 12960 h 12960"/>
              <a:gd name="connsiteX76" fmla="*/ 2464 w 5664"/>
              <a:gd name="connsiteY76" fmla="*/ 12960 h 12960"/>
              <a:gd name="connsiteX77" fmla="*/ 2150 w 5664"/>
              <a:gd name="connsiteY77" fmla="*/ 12677 h 12960"/>
              <a:gd name="connsiteX78" fmla="*/ 1991 w 5664"/>
              <a:gd name="connsiteY78" fmla="*/ 12393 h 12960"/>
              <a:gd name="connsiteX79" fmla="*/ 1944 w 5664"/>
              <a:gd name="connsiteY79" fmla="*/ 12125 h 12960"/>
              <a:gd name="connsiteX80" fmla="*/ 1637 w 5664"/>
              <a:gd name="connsiteY80" fmla="*/ 11825 h 12960"/>
              <a:gd name="connsiteX81" fmla="*/ 1503 w 5664"/>
              <a:gd name="connsiteY81" fmla="*/ 11607 h 12960"/>
              <a:gd name="connsiteX82" fmla="*/ 1543 w 5664"/>
              <a:gd name="connsiteY82" fmla="*/ 11376 h 12960"/>
              <a:gd name="connsiteX83" fmla="*/ 1354 w 5664"/>
              <a:gd name="connsiteY83" fmla="*/ 10855 h 12960"/>
              <a:gd name="connsiteX84" fmla="*/ 1154 w 5664"/>
              <a:gd name="connsiteY84" fmla="*/ 10059 h 12960"/>
              <a:gd name="connsiteX85" fmla="*/ 1211 w 5664"/>
              <a:gd name="connsiteY85" fmla="*/ 9460 h 12960"/>
              <a:gd name="connsiteX86" fmla="*/ 933 w 5664"/>
              <a:gd name="connsiteY86" fmla="*/ 8892 h 12960"/>
              <a:gd name="connsiteX87" fmla="*/ 885 w 5664"/>
              <a:gd name="connsiteY87" fmla="*/ 8514 h 12960"/>
              <a:gd name="connsiteX88" fmla="*/ 857 w 5664"/>
              <a:gd name="connsiteY88" fmla="*/ 8207 h 12960"/>
              <a:gd name="connsiteX89" fmla="*/ 588 w 5664"/>
              <a:gd name="connsiteY89" fmla="*/ 7899 h 12960"/>
              <a:gd name="connsiteX90" fmla="*/ 526 w 5664"/>
              <a:gd name="connsiteY90" fmla="*/ 7568 h 12960"/>
              <a:gd name="connsiteX91" fmla="*/ 399 w 5664"/>
              <a:gd name="connsiteY91" fmla="*/ 6906 h 12960"/>
              <a:gd name="connsiteX92" fmla="*/ 337 w 5664"/>
              <a:gd name="connsiteY92" fmla="*/ 6432 h 12960"/>
              <a:gd name="connsiteX93" fmla="*/ 226 w 5664"/>
              <a:gd name="connsiteY93" fmla="*/ 6212 h 12960"/>
              <a:gd name="connsiteX94" fmla="*/ 226 w 5664"/>
              <a:gd name="connsiteY94" fmla="*/ 5770 h 12960"/>
              <a:gd name="connsiteX95" fmla="*/ 133 w 5664"/>
              <a:gd name="connsiteY95" fmla="*/ 5502 h 12960"/>
              <a:gd name="connsiteX96" fmla="*/ 133 w 5664"/>
              <a:gd name="connsiteY96" fmla="*/ 5140 h 12960"/>
              <a:gd name="connsiteX97" fmla="*/ 22 w 5664"/>
              <a:gd name="connsiteY97" fmla="*/ 4919 h 12960"/>
              <a:gd name="connsiteX98" fmla="*/ 22 w 5664"/>
              <a:gd name="connsiteY98" fmla="*/ 4557 h 12960"/>
              <a:gd name="connsiteX99" fmla="*/ 22 w 5664"/>
              <a:gd name="connsiteY99" fmla="*/ 4557 h 12960"/>
              <a:gd name="connsiteX100" fmla="*/ 29 w 5664"/>
              <a:gd name="connsiteY100" fmla="*/ 4528 h 12960"/>
              <a:gd name="connsiteX101" fmla="*/ 35 w 5664"/>
              <a:gd name="connsiteY101" fmla="*/ 4499 h 12960"/>
              <a:gd name="connsiteX102" fmla="*/ 39 w 5664"/>
              <a:gd name="connsiteY102" fmla="*/ 4463 h 12960"/>
              <a:gd name="connsiteX103" fmla="*/ 42 w 5664"/>
              <a:gd name="connsiteY103" fmla="*/ 4426 h 12960"/>
              <a:gd name="connsiteX104" fmla="*/ 43 w 5664"/>
              <a:gd name="connsiteY104" fmla="*/ 4408 h 12960"/>
              <a:gd name="connsiteX105" fmla="*/ 42 w 5664"/>
              <a:gd name="connsiteY105" fmla="*/ 4390 h 12960"/>
              <a:gd name="connsiteX106" fmla="*/ 39 w 5664"/>
              <a:gd name="connsiteY106" fmla="*/ 4374 h 12960"/>
              <a:gd name="connsiteX107" fmla="*/ 35 w 5664"/>
              <a:gd name="connsiteY107" fmla="*/ 4358 h 12960"/>
              <a:gd name="connsiteX108" fmla="*/ 29 w 5664"/>
              <a:gd name="connsiteY108" fmla="*/ 4346 h 12960"/>
              <a:gd name="connsiteX109" fmla="*/ 22 w 5664"/>
              <a:gd name="connsiteY109" fmla="*/ 4335 h 12960"/>
              <a:gd name="connsiteX110" fmla="*/ 22 w 5664"/>
              <a:gd name="connsiteY110" fmla="*/ 4335 h 12960"/>
              <a:gd name="connsiteX111" fmla="*/ 17 w 5664"/>
              <a:gd name="connsiteY111" fmla="*/ 4331 h 12960"/>
              <a:gd name="connsiteX112" fmla="*/ 14 w 5664"/>
              <a:gd name="connsiteY112" fmla="*/ 4325 h 12960"/>
              <a:gd name="connsiteX113" fmla="*/ 9 w 5664"/>
              <a:gd name="connsiteY113" fmla="*/ 4310 h 12960"/>
              <a:gd name="connsiteX114" fmla="*/ 4 w 5664"/>
              <a:gd name="connsiteY114" fmla="*/ 4293 h 12960"/>
              <a:gd name="connsiteX115" fmla="*/ 1 w 5664"/>
              <a:gd name="connsiteY115" fmla="*/ 4274 h 12960"/>
              <a:gd name="connsiteX116" fmla="*/ 0 w 5664"/>
              <a:gd name="connsiteY116" fmla="*/ 4253 h 12960"/>
              <a:gd name="connsiteX117" fmla="*/ 1 w 5664"/>
              <a:gd name="connsiteY117" fmla="*/ 4230 h 12960"/>
              <a:gd name="connsiteX118" fmla="*/ 4 w 5664"/>
              <a:gd name="connsiteY118" fmla="*/ 4183 h 12960"/>
              <a:gd name="connsiteX119" fmla="*/ 9 w 5664"/>
              <a:gd name="connsiteY119" fmla="*/ 4140 h 12960"/>
              <a:gd name="connsiteX120" fmla="*/ 14 w 5664"/>
              <a:gd name="connsiteY120" fmla="*/ 4103 h 12960"/>
              <a:gd name="connsiteX121" fmla="*/ 22 w 5664"/>
              <a:gd name="connsiteY121" fmla="*/ 4068 h 12960"/>
              <a:gd name="connsiteX122" fmla="*/ 0 w 5664"/>
              <a:gd name="connsiteY122" fmla="*/ 3925 h 12960"/>
              <a:gd name="connsiteX123" fmla="*/ 1637 w 5664"/>
              <a:gd name="connsiteY123" fmla="*/ 1340 h 12960"/>
              <a:gd name="connsiteX0" fmla="*/ 1755 w 5664"/>
              <a:gd name="connsiteY0" fmla="*/ 958 h 12960"/>
              <a:gd name="connsiteX1" fmla="*/ 1841 w 5664"/>
              <a:gd name="connsiteY1" fmla="*/ 740 h 12960"/>
              <a:gd name="connsiteX2" fmla="*/ 2046 w 5664"/>
              <a:gd name="connsiteY2" fmla="*/ 646 h 12960"/>
              <a:gd name="connsiteX3" fmla="*/ 2156 w 5664"/>
              <a:gd name="connsiteY3" fmla="*/ 489 h 12960"/>
              <a:gd name="connsiteX4" fmla="*/ 2362 w 5664"/>
              <a:gd name="connsiteY4" fmla="*/ 157 h 12960"/>
              <a:gd name="connsiteX5" fmla="*/ 2567 w 5664"/>
              <a:gd name="connsiteY5" fmla="*/ 0 h 12960"/>
              <a:gd name="connsiteX6" fmla="*/ 2708 w 5664"/>
              <a:gd name="connsiteY6" fmla="*/ 0 h 12960"/>
              <a:gd name="connsiteX7" fmla="*/ 2708 w 5664"/>
              <a:gd name="connsiteY7" fmla="*/ 0 h 12960"/>
              <a:gd name="connsiteX8" fmla="*/ 2721 w 5664"/>
              <a:gd name="connsiteY8" fmla="*/ 7 h 12960"/>
              <a:gd name="connsiteX9" fmla="*/ 2734 w 5664"/>
              <a:gd name="connsiteY9" fmla="*/ 17 h 12960"/>
              <a:gd name="connsiteX10" fmla="*/ 2750 w 5664"/>
              <a:gd name="connsiteY10" fmla="*/ 29 h 12960"/>
              <a:gd name="connsiteX11" fmla="*/ 2782 w 5664"/>
              <a:gd name="connsiteY11" fmla="*/ 59 h 12960"/>
              <a:gd name="connsiteX12" fmla="*/ 2799 w 5664"/>
              <a:gd name="connsiteY12" fmla="*/ 85 h 12960"/>
              <a:gd name="connsiteX13" fmla="*/ 2803 w 5664"/>
              <a:gd name="connsiteY13" fmla="*/ 94 h 12960"/>
              <a:gd name="connsiteX14" fmla="*/ 2803 w 5664"/>
              <a:gd name="connsiteY14" fmla="*/ 94 h 12960"/>
              <a:gd name="connsiteX15" fmla="*/ 2806 w 5664"/>
              <a:gd name="connsiteY15" fmla="*/ 102 h 12960"/>
              <a:gd name="connsiteX16" fmla="*/ 2812 w 5664"/>
              <a:gd name="connsiteY16" fmla="*/ 111 h 12960"/>
              <a:gd name="connsiteX17" fmla="*/ 2820 w 5664"/>
              <a:gd name="connsiteY17" fmla="*/ 120 h 12960"/>
              <a:gd name="connsiteX18" fmla="*/ 2871 w 5664"/>
              <a:gd name="connsiteY18" fmla="*/ 159 h 12960"/>
              <a:gd name="connsiteX19" fmla="*/ 2893 w 5664"/>
              <a:gd name="connsiteY19" fmla="*/ 172 h 12960"/>
              <a:gd name="connsiteX20" fmla="*/ 2911 w 5664"/>
              <a:gd name="connsiteY20" fmla="*/ 180 h 12960"/>
              <a:gd name="connsiteX21" fmla="*/ 2929 w 5664"/>
              <a:gd name="connsiteY21" fmla="*/ 189 h 12960"/>
              <a:gd name="connsiteX22" fmla="*/ 3103 w 5664"/>
              <a:gd name="connsiteY22" fmla="*/ 426 h 12960"/>
              <a:gd name="connsiteX23" fmla="*/ 3338 w 5664"/>
              <a:gd name="connsiteY23" fmla="*/ 630 h 12960"/>
              <a:gd name="connsiteX24" fmla="*/ 3527 w 5664"/>
              <a:gd name="connsiteY24" fmla="*/ 646 h 12960"/>
              <a:gd name="connsiteX25" fmla="*/ 3622 w 5664"/>
              <a:gd name="connsiteY25" fmla="*/ 740 h 12960"/>
              <a:gd name="connsiteX26" fmla="*/ 3622 w 5664"/>
              <a:gd name="connsiteY26" fmla="*/ 835 h 12960"/>
              <a:gd name="connsiteX27" fmla="*/ 3748 w 5664"/>
              <a:gd name="connsiteY27" fmla="*/ 883 h 12960"/>
              <a:gd name="connsiteX28" fmla="*/ 3906 w 5664"/>
              <a:gd name="connsiteY28" fmla="*/ 1008 h 12960"/>
              <a:gd name="connsiteX29" fmla="*/ 4009 w 5664"/>
              <a:gd name="connsiteY29" fmla="*/ 1122 h 12960"/>
              <a:gd name="connsiteX30" fmla="*/ 4072 w 5664"/>
              <a:gd name="connsiteY30" fmla="*/ 1359 h 12960"/>
              <a:gd name="connsiteX31" fmla="*/ 4213 w 5664"/>
              <a:gd name="connsiteY31" fmla="*/ 1418 h 12960"/>
              <a:gd name="connsiteX32" fmla="*/ 4249 w 5664"/>
              <a:gd name="connsiteY32" fmla="*/ 1572 h 12960"/>
              <a:gd name="connsiteX33" fmla="*/ 4391 w 5664"/>
              <a:gd name="connsiteY33" fmla="*/ 1821 h 12960"/>
              <a:gd name="connsiteX34" fmla="*/ 4581 w 5664"/>
              <a:gd name="connsiteY34" fmla="*/ 2009 h 12960"/>
              <a:gd name="connsiteX35" fmla="*/ 4604 w 5664"/>
              <a:gd name="connsiteY35" fmla="*/ 2330 h 12960"/>
              <a:gd name="connsiteX36" fmla="*/ 4722 w 5664"/>
              <a:gd name="connsiteY36" fmla="*/ 2530 h 12960"/>
              <a:gd name="connsiteX37" fmla="*/ 5018 w 5664"/>
              <a:gd name="connsiteY37" fmla="*/ 2685 h 12960"/>
              <a:gd name="connsiteX38" fmla="*/ 5112 w 5664"/>
              <a:gd name="connsiteY38" fmla="*/ 2803 h 12960"/>
              <a:gd name="connsiteX39" fmla="*/ 5159 w 5664"/>
              <a:gd name="connsiteY39" fmla="*/ 2944 h 12960"/>
              <a:gd name="connsiteX40" fmla="*/ 5243 w 5664"/>
              <a:gd name="connsiteY40" fmla="*/ 3027 h 12960"/>
              <a:gd name="connsiteX41" fmla="*/ 5432 w 5664"/>
              <a:gd name="connsiteY41" fmla="*/ 3288 h 12960"/>
              <a:gd name="connsiteX42" fmla="*/ 5523 w 5664"/>
              <a:gd name="connsiteY42" fmla="*/ 3563 h 12960"/>
              <a:gd name="connsiteX43" fmla="*/ 5585 w 5664"/>
              <a:gd name="connsiteY43" fmla="*/ 3642 h 12960"/>
              <a:gd name="connsiteX44" fmla="*/ 5606 w 5664"/>
              <a:gd name="connsiteY44" fmla="*/ 3725 h 12960"/>
              <a:gd name="connsiteX45" fmla="*/ 5664 w 5664"/>
              <a:gd name="connsiteY45" fmla="*/ 3863 h 12960"/>
              <a:gd name="connsiteX46" fmla="*/ 5664 w 5664"/>
              <a:gd name="connsiteY46" fmla="*/ 4162 h 12960"/>
              <a:gd name="connsiteX47" fmla="*/ 5664 w 5664"/>
              <a:gd name="connsiteY47" fmla="*/ 4351 h 12960"/>
              <a:gd name="connsiteX48" fmla="*/ 5491 w 5664"/>
              <a:gd name="connsiteY48" fmla="*/ 4753 h 12960"/>
              <a:gd name="connsiteX49" fmla="*/ 5585 w 5664"/>
              <a:gd name="connsiteY49" fmla="*/ 5249 h 12960"/>
              <a:gd name="connsiteX50" fmla="*/ 5523 w 5664"/>
              <a:gd name="connsiteY50" fmla="*/ 5408 h 12960"/>
              <a:gd name="connsiteX51" fmla="*/ 5539 w 5664"/>
              <a:gd name="connsiteY51" fmla="*/ 5613 h 12960"/>
              <a:gd name="connsiteX52" fmla="*/ 5443 w 5664"/>
              <a:gd name="connsiteY52" fmla="*/ 6196 h 12960"/>
              <a:gd name="connsiteX53" fmla="*/ 5318 w 5664"/>
              <a:gd name="connsiteY53" fmla="*/ 7142 h 12960"/>
              <a:gd name="connsiteX54" fmla="*/ 5096 w 5664"/>
              <a:gd name="connsiteY54" fmla="*/ 7442 h 12960"/>
              <a:gd name="connsiteX55" fmla="*/ 4923 w 5664"/>
              <a:gd name="connsiteY55" fmla="*/ 7977 h 12960"/>
              <a:gd name="connsiteX56" fmla="*/ 4779 w 5664"/>
              <a:gd name="connsiteY56" fmla="*/ 8277 h 12960"/>
              <a:gd name="connsiteX57" fmla="*/ 4685 w 5664"/>
              <a:gd name="connsiteY57" fmla="*/ 8609 h 12960"/>
              <a:gd name="connsiteX58" fmla="*/ 4669 w 5664"/>
              <a:gd name="connsiteY58" fmla="*/ 8971 h 12960"/>
              <a:gd name="connsiteX59" fmla="*/ 4479 w 5664"/>
              <a:gd name="connsiteY59" fmla="*/ 9303 h 12960"/>
              <a:gd name="connsiteX60" fmla="*/ 4495 w 5664"/>
              <a:gd name="connsiteY60" fmla="*/ 9413 h 12960"/>
              <a:gd name="connsiteX61" fmla="*/ 4385 w 5664"/>
              <a:gd name="connsiteY61" fmla="*/ 9586 h 12960"/>
              <a:gd name="connsiteX62" fmla="*/ 4290 w 5664"/>
              <a:gd name="connsiteY62" fmla="*/ 9933 h 12960"/>
              <a:gd name="connsiteX63" fmla="*/ 4290 w 5664"/>
              <a:gd name="connsiteY63" fmla="*/ 10202 h 12960"/>
              <a:gd name="connsiteX64" fmla="*/ 4322 w 5664"/>
              <a:gd name="connsiteY64" fmla="*/ 10548 h 12960"/>
              <a:gd name="connsiteX65" fmla="*/ 4164 w 5664"/>
              <a:gd name="connsiteY65" fmla="*/ 10753 h 12960"/>
              <a:gd name="connsiteX66" fmla="*/ 4053 w 5664"/>
              <a:gd name="connsiteY66" fmla="*/ 11085 h 12960"/>
              <a:gd name="connsiteX67" fmla="*/ 3801 w 5664"/>
              <a:gd name="connsiteY67" fmla="*/ 11367 h 12960"/>
              <a:gd name="connsiteX68" fmla="*/ 3739 w 5664"/>
              <a:gd name="connsiteY68" fmla="*/ 11652 h 12960"/>
              <a:gd name="connsiteX69" fmla="*/ 3599 w 5664"/>
              <a:gd name="connsiteY69" fmla="*/ 11936 h 12960"/>
              <a:gd name="connsiteX70" fmla="*/ 3536 w 5664"/>
              <a:gd name="connsiteY70" fmla="*/ 12156 h 12960"/>
              <a:gd name="connsiteX71" fmla="*/ 3505 w 5664"/>
              <a:gd name="connsiteY71" fmla="*/ 12534 h 12960"/>
              <a:gd name="connsiteX72" fmla="*/ 3276 w 5664"/>
              <a:gd name="connsiteY72" fmla="*/ 12708 h 12960"/>
              <a:gd name="connsiteX73" fmla="*/ 3048 w 5664"/>
              <a:gd name="connsiteY73" fmla="*/ 12866 h 12960"/>
              <a:gd name="connsiteX74" fmla="*/ 2812 w 5664"/>
              <a:gd name="connsiteY74" fmla="*/ 12960 h 12960"/>
              <a:gd name="connsiteX75" fmla="*/ 2464 w 5664"/>
              <a:gd name="connsiteY75" fmla="*/ 12960 h 12960"/>
              <a:gd name="connsiteX76" fmla="*/ 2150 w 5664"/>
              <a:gd name="connsiteY76" fmla="*/ 12677 h 12960"/>
              <a:gd name="connsiteX77" fmla="*/ 1991 w 5664"/>
              <a:gd name="connsiteY77" fmla="*/ 12393 h 12960"/>
              <a:gd name="connsiteX78" fmla="*/ 1944 w 5664"/>
              <a:gd name="connsiteY78" fmla="*/ 12125 h 12960"/>
              <a:gd name="connsiteX79" fmla="*/ 1637 w 5664"/>
              <a:gd name="connsiteY79" fmla="*/ 11825 h 12960"/>
              <a:gd name="connsiteX80" fmla="*/ 1503 w 5664"/>
              <a:gd name="connsiteY80" fmla="*/ 11607 h 12960"/>
              <a:gd name="connsiteX81" fmla="*/ 1543 w 5664"/>
              <a:gd name="connsiteY81" fmla="*/ 11376 h 12960"/>
              <a:gd name="connsiteX82" fmla="*/ 1354 w 5664"/>
              <a:gd name="connsiteY82" fmla="*/ 10855 h 12960"/>
              <a:gd name="connsiteX83" fmla="*/ 1154 w 5664"/>
              <a:gd name="connsiteY83" fmla="*/ 10059 h 12960"/>
              <a:gd name="connsiteX84" fmla="*/ 1211 w 5664"/>
              <a:gd name="connsiteY84" fmla="*/ 9460 h 12960"/>
              <a:gd name="connsiteX85" fmla="*/ 933 w 5664"/>
              <a:gd name="connsiteY85" fmla="*/ 8892 h 12960"/>
              <a:gd name="connsiteX86" fmla="*/ 885 w 5664"/>
              <a:gd name="connsiteY86" fmla="*/ 8514 h 12960"/>
              <a:gd name="connsiteX87" fmla="*/ 857 w 5664"/>
              <a:gd name="connsiteY87" fmla="*/ 8207 h 12960"/>
              <a:gd name="connsiteX88" fmla="*/ 588 w 5664"/>
              <a:gd name="connsiteY88" fmla="*/ 7899 h 12960"/>
              <a:gd name="connsiteX89" fmla="*/ 526 w 5664"/>
              <a:gd name="connsiteY89" fmla="*/ 7568 h 12960"/>
              <a:gd name="connsiteX90" fmla="*/ 399 w 5664"/>
              <a:gd name="connsiteY90" fmla="*/ 6906 h 12960"/>
              <a:gd name="connsiteX91" fmla="*/ 337 w 5664"/>
              <a:gd name="connsiteY91" fmla="*/ 6432 h 12960"/>
              <a:gd name="connsiteX92" fmla="*/ 226 w 5664"/>
              <a:gd name="connsiteY92" fmla="*/ 6212 h 12960"/>
              <a:gd name="connsiteX93" fmla="*/ 226 w 5664"/>
              <a:gd name="connsiteY93" fmla="*/ 5770 h 12960"/>
              <a:gd name="connsiteX94" fmla="*/ 133 w 5664"/>
              <a:gd name="connsiteY94" fmla="*/ 5502 h 12960"/>
              <a:gd name="connsiteX95" fmla="*/ 133 w 5664"/>
              <a:gd name="connsiteY95" fmla="*/ 5140 h 12960"/>
              <a:gd name="connsiteX96" fmla="*/ 22 w 5664"/>
              <a:gd name="connsiteY96" fmla="*/ 4919 h 12960"/>
              <a:gd name="connsiteX97" fmla="*/ 22 w 5664"/>
              <a:gd name="connsiteY97" fmla="*/ 4557 h 12960"/>
              <a:gd name="connsiteX98" fmla="*/ 22 w 5664"/>
              <a:gd name="connsiteY98" fmla="*/ 4557 h 12960"/>
              <a:gd name="connsiteX99" fmla="*/ 29 w 5664"/>
              <a:gd name="connsiteY99" fmla="*/ 4528 h 12960"/>
              <a:gd name="connsiteX100" fmla="*/ 35 w 5664"/>
              <a:gd name="connsiteY100" fmla="*/ 4499 h 12960"/>
              <a:gd name="connsiteX101" fmla="*/ 39 w 5664"/>
              <a:gd name="connsiteY101" fmla="*/ 4463 h 12960"/>
              <a:gd name="connsiteX102" fmla="*/ 42 w 5664"/>
              <a:gd name="connsiteY102" fmla="*/ 4426 h 12960"/>
              <a:gd name="connsiteX103" fmla="*/ 43 w 5664"/>
              <a:gd name="connsiteY103" fmla="*/ 4408 h 12960"/>
              <a:gd name="connsiteX104" fmla="*/ 42 w 5664"/>
              <a:gd name="connsiteY104" fmla="*/ 4390 h 12960"/>
              <a:gd name="connsiteX105" fmla="*/ 39 w 5664"/>
              <a:gd name="connsiteY105" fmla="*/ 4374 h 12960"/>
              <a:gd name="connsiteX106" fmla="*/ 35 w 5664"/>
              <a:gd name="connsiteY106" fmla="*/ 4358 h 12960"/>
              <a:gd name="connsiteX107" fmla="*/ 29 w 5664"/>
              <a:gd name="connsiteY107" fmla="*/ 4346 h 12960"/>
              <a:gd name="connsiteX108" fmla="*/ 22 w 5664"/>
              <a:gd name="connsiteY108" fmla="*/ 4335 h 12960"/>
              <a:gd name="connsiteX109" fmla="*/ 22 w 5664"/>
              <a:gd name="connsiteY109" fmla="*/ 4335 h 12960"/>
              <a:gd name="connsiteX110" fmla="*/ 17 w 5664"/>
              <a:gd name="connsiteY110" fmla="*/ 4331 h 12960"/>
              <a:gd name="connsiteX111" fmla="*/ 14 w 5664"/>
              <a:gd name="connsiteY111" fmla="*/ 4325 h 12960"/>
              <a:gd name="connsiteX112" fmla="*/ 9 w 5664"/>
              <a:gd name="connsiteY112" fmla="*/ 4310 h 12960"/>
              <a:gd name="connsiteX113" fmla="*/ 4 w 5664"/>
              <a:gd name="connsiteY113" fmla="*/ 4293 h 12960"/>
              <a:gd name="connsiteX114" fmla="*/ 1 w 5664"/>
              <a:gd name="connsiteY114" fmla="*/ 4274 h 12960"/>
              <a:gd name="connsiteX115" fmla="*/ 0 w 5664"/>
              <a:gd name="connsiteY115" fmla="*/ 4253 h 12960"/>
              <a:gd name="connsiteX116" fmla="*/ 1 w 5664"/>
              <a:gd name="connsiteY116" fmla="*/ 4230 h 12960"/>
              <a:gd name="connsiteX117" fmla="*/ 4 w 5664"/>
              <a:gd name="connsiteY117" fmla="*/ 4183 h 12960"/>
              <a:gd name="connsiteX118" fmla="*/ 9 w 5664"/>
              <a:gd name="connsiteY118" fmla="*/ 4140 h 12960"/>
              <a:gd name="connsiteX119" fmla="*/ 14 w 5664"/>
              <a:gd name="connsiteY119" fmla="*/ 4103 h 12960"/>
              <a:gd name="connsiteX120" fmla="*/ 22 w 5664"/>
              <a:gd name="connsiteY120" fmla="*/ 4068 h 12960"/>
              <a:gd name="connsiteX121" fmla="*/ 0 w 5664"/>
              <a:gd name="connsiteY121" fmla="*/ 3925 h 12960"/>
              <a:gd name="connsiteX122" fmla="*/ 1637 w 5664"/>
              <a:gd name="connsiteY122" fmla="*/ 1340 h 12960"/>
              <a:gd name="connsiteX0" fmla="*/ 1755 w 5664"/>
              <a:gd name="connsiteY0" fmla="*/ 958 h 12960"/>
              <a:gd name="connsiteX1" fmla="*/ 1841 w 5664"/>
              <a:gd name="connsiteY1" fmla="*/ 740 h 12960"/>
              <a:gd name="connsiteX2" fmla="*/ 2046 w 5664"/>
              <a:gd name="connsiteY2" fmla="*/ 646 h 12960"/>
              <a:gd name="connsiteX3" fmla="*/ 2156 w 5664"/>
              <a:gd name="connsiteY3" fmla="*/ 489 h 12960"/>
              <a:gd name="connsiteX4" fmla="*/ 2362 w 5664"/>
              <a:gd name="connsiteY4" fmla="*/ 157 h 12960"/>
              <a:gd name="connsiteX5" fmla="*/ 2567 w 5664"/>
              <a:gd name="connsiteY5" fmla="*/ 0 h 12960"/>
              <a:gd name="connsiteX6" fmla="*/ 2708 w 5664"/>
              <a:gd name="connsiteY6" fmla="*/ 0 h 12960"/>
              <a:gd name="connsiteX7" fmla="*/ 2708 w 5664"/>
              <a:gd name="connsiteY7" fmla="*/ 0 h 12960"/>
              <a:gd name="connsiteX8" fmla="*/ 2721 w 5664"/>
              <a:gd name="connsiteY8" fmla="*/ 7 h 12960"/>
              <a:gd name="connsiteX9" fmla="*/ 2734 w 5664"/>
              <a:gd name="connsiteY9" fmla="*/ 17 h 12960"/>
              <a:gd name="connsiteX10" fmla="*/ 2750 w 5664"/>
              <a:gd name="connsiteY10" fmla="*/ 29 h 12960"/>
              <a:gd name="connsiteX11" fmla="*/ 2782 w 5664"/>
              <a:gd name="connsiteY11" fmla="*/ 59 h 12960"/>
              <a:gd name="connsiteX12" fmla="*/ 2799 w 5664"/>
              <a:gd name="connsiteY12" fmla="*/ 85 h 12960"/>
              <a:gd name="connsiteX13" fmla="*/ 2803 w 5664"/>
              <a:gd name="connsiteY13" fmla="*/ 94 h 12960"/>
              <a:gd name="connsiteX14" fmla="*/ 2803 w 5664"/>
              <a:gd name="connsiteY14" fmla="*/ 94 h 12960"/>
              <a:gd name="connsiteX15" fmla="*/ 2806 w 5664"/>
              <a:gd name="connsiteY15" fmla="*/ 102 h 12960"/>
              <a:gd name="connsiteX16" fmla="*/ 2812 w 5664"/>
              <a:gd name="connsiteY16" fmla="*/ 111 h 12960"/>
              <a:gd name="connsiteX17" fmla="*/ 2820 w 5664"/>
              <a:gd name="connsiteY17" fmla="*/ 120 h 12960"/>
              <a:gd name="connsiteX18" fmla="*/ 2871 w 5664"/>
              <a:gd name="connsiteY18" fmla="*/ 159 h 12960"/>
              <a:gd name="connsiteX19" fmla="*/ 2893 w 5664"/>
              <a:gd name="connsiteY19" fmla="*/ 172 h 12960"/>
              <a:gd name="connsiteX20" fmla="*/ 2929 w 5664"/>
              <a:gd name="connsiteY20" fmla="*/ 189 h 12960"/>
              <a:gd name="connsiteX21" fmla="*/ 3103 w 5664"/>
              <a:gd name="connsiteY21" fmla="*/ 426 h 12960"/>
              <a:gd name="connsiteX22" fmla="*/ 3338 w 5664"/>
              <a:gd name="connsiteY22" fmla="*/ 630 h 12960"/>
              <a:gd name="connsiteX23" fmla="*/ 3527 w 5664"/>
              <a:gd name="connsiteY23" fmla="*/ 646 h 12960"/>
              <a:gd name="connsiteX24" fmla="*/ 3622 w 5664"/>
              <a:gd name="connsiteY24" fmla="*/ 740 h 12960"/>
              <a:gd name="connsiteX25" fmla="*/ 3622 w 5664"/>
              <a:gd name="connsiteY25" fmla="*/ 835 h 12960"/>
              <a:gd name="connsiteX26" fmla="*/ 3748 w 5664"/>
              <a:gd name="connsiteY26" fmla="*/ 883 h 12960"/>
              <a:gd name="connsiteX27" fmla="*/ 3906 w 5664"/>
              <a:gd name="connsiteY27" fmla="*/ 1008 h 12960"/>
              <a:gd name="connsiteX28" fmla="*/ 4009 w 5664"/>
              <a:gd name="connsiteY28" fmla="*/ 1122 h 12960"/>
              <a:gd name="connsiteX29" fmla="*/ 4072 w 5664"/>
              <a:gd name="connsiteY29" fmla="*/ 1359 h 12960"/>
              <a:gd name="connsiteX30" fmla="*/ 4213 w 5664"/>
              <a:gd name="connsiteY30" fmla="*/ 1418 h 12960"/>
              <a:gd name="connsiteX31" fmla="*/ 4249 w 5664"/>
              <a:gd name="connsiteY31" fmla="*/ 1572 h 12960"/>
              <a:gd name="connsiteX32" fmla="*/ 4391 w 5664"/>
              <a:gd name="connsiteY32" fmla="*/ 1821 h 12960"/>
              <a:gd name="connsiteX33" fmla="*/ 4581 w 5664"/>
              <a:gd name="connsiteY33" fmla="*/ 2009 h 12960"/>
              <a:gd name="connsiteX34" fmla="*/ 4604 w 5664"/>
              <a:gd name="connsiteY34" fmla="*/ 2330 h 12960"/>
              <a:gd name="connsiteX35" fmla="*/ 4722 w 5664"/>
              <a:gd name="connsiteY35" fmla="*/ 2530 h 12960"/>
              <a:gd name="connsiteX36" fmla="*/ 5018 w 5664"/>
              <a:gd name="connsiteY36" fmla="*/ 2685 h 12960"/>
              <a:gd name="connsiteX37" fmla="*/ 5112 w 5664"/>
              <a:gd name="connsiteY37" fmla="*/ 2803 h 12960"/>
              <a:gd name="connsiteX38" fmla="*/ 5159 w 5664"/>
              <a:gd name="connsiteY38" fmla="*/ 2944 h 12960"/>
              <a:gd name="connsiteX39" fmla="*/ 5243 w 5664"/>
              <a:gd name="connsiteY39" fmla="*/ 3027 h 12960"/>
              <a:gd name="connsiteX40" fmla="*/ 5432 w 5664"/>
              <a:gd name="connsiteY40" fmla="*/ 3288 h 12960"/>
              <a:gd name="connsiteX41" fmla="*/ 5523 w 5664"/>
              <a:gd name="connsiteY41" fmla="*/ 3563 h 12960"/>
              <a:gd name="connsiteX42" fmla="*/ 5585 w 5664"/>
              <a:gd name="connsiteY42" fmla="*/ 3642 h 12960"/>
              <a:gd name="connsiteX43" fmla="*/ 5606 w 5664"/>
              <a:gd name="connsiteY43" fmla="*/ 3725 h 12960"/>
              <a:gd name="connsiteX44" fmla="*/ 5664 w 5664"/>
              <a:gd name="connsiteY44" fmla="*/ 3863 h 12960"/>
              <a:gd name="connsiteX45" fmla="*/ 5664 w 5664"/>
              <a:gd name="connsiteY45" fmla="*/ 4162 h 12960"/>
              <a:gd name="connsiteX46" fmla="*/ 5664 w 5664"/>
              <a:gd name="connsiteY46" fmla="*/ 4351 h 12960"/>
              <a:gd name="connsiteX47" fmla="*/ 5491 w 5664"/>
              <a:gd name="connsiteY47" fmla="*/ 4753 h 12960"/>
              <a:gd name="connsiteX48" fmla="*/ 5585 w 5664"/>
              <a:gd name="connsiteY48" fmla="*/ 5249 h 12960"/>
              <a:gd name="connsiteX49" fmla="*/ 5523 w 5664"/>
              <a:gd name="connsiteY49" fmla="*/ 5408 h 12960"/>
              <a:gd name="connsiteX50" fmla="*/ 5539 w 5664"/>
              <a:gd name="connsiteY50" fmla="*/ 5613 h 12960"/>
              <a:gd name="connsiteX51" fmla="*/ 5443 w 5664"/>
              <a:gd name="connsiteY51" fmla="*/ 6196 h 12960"/>
              <a:gd name="connsiteX52" fmla="*/ 5318 w 5664"/>
              <a:gd name="connsiteY52" fmla="*/ 7142 h 12960"/>
              <a:gd name="connsiteX53" fmla="*/ 5096 w 5664"/>
              <a:gd name="connsiteY53" fmla="*/ 7442 h 12960"/>
              <a:gd name="connsiteX54" fmla="*/ 4923 w 5664"/>
              <a:gd name="connsiteY54" fmla="*/ 7977 h 12960"/>
              <a:gd name="connsiteX55" fmla="*/ 4779 w 5664"/>
              <a:gd name="connsiteY55" fmla="*/ 8277 h 12960"/>
              <a:gd name="connsiteX56" fmla="*/ 4685 w 5664"/>
              <a:gd name="connsiteY56" fmla="*/ 8609 h 12960"/>
              <a:gd name="connsiteX57" fmla="*/ 4669 w 5664"/>
              <a:gd name="connsiteY57" fmla="*/ 8971 h 12960"/>
              <a:gd name="connsiteX58" fmla="*/ 4479 w 5664"/>
              <a:gd name="connsiteY58" fmla="*/ 9303 h 12960"/>
              <a:gd name="connsiteX59" fmla="*/ 4495 w 5664"/>
              <a:gd name="connsiteY59" fmla="*/ 9413 h 12960"/>
              <a:gd name="connsiteX60" fmla="*/ 4385 w 5664"/>
              <a:gd name="connsiteY60" fmla="*/ 9586 h 12960"/>
              <a:gd name="connsiteX61" fmla="*/ 4290 w 5664"/>
              <a:gd name="connsiteY61" fmla="*/ 9933 h 12960"/>
              <a:gd name="connsiteX62" fmla="*/ 4290 w 5664"/>
              <a:gd name="connsiteY62" fmla="*/ 10202 h 12960"/>
              <a:gd name="connsiteX63" fmla="*/ 4322 w 5664"/>
              <a:gd name="connsiteY63" fmla="*/ 10548 h 12960"/>
              <a:gd name="connsiteX64" fmla="*/ 4164 w 5664"/>
              <a:gd name="connsiteY64" fmla="*/ 10753 h 12960"/>
              <a:gd name="connsiteX65" fmla="*/ 4053 w 5664"/>
              <a:gd name="connsiteY65" fmla="*/ 11085 h 12960"/>
              <a:gd name="connsiteX66" fmla="*/ 3801 w 5664"/>
              <a:gd name="connsiteY66" fmla="*/ 11367 h 12960"/>
              <a:gd name="connsiteX67" fmla="*/ 3739 w 5664"/>
              <a:gd name="connsiteY67" fmla="*/ 11652 h 12960"/>
              <a:gd name="connsiteX68" fmla="*/ 3599 w 5664"/>
              <a:gd name="connsiteY68" fmla="*/ 11936 h 12960"/>
              <a:gd name="connsiteX69" fmla="*/ 3536 w 5664"/>
              <a:gd name="connsiteY69" fmla="*/ 12156 h 12960"/>
              <a:gd name="connsiteX70" fmla="*/ 3505 w 5664"/>
              <a:gd name="connsiteY70" fmla="*/ 12534 h 12960"/>
              <a:gd name="connsiteX71" fmla="*/ 3276 w 5664"/>
              <a:gd name="connsiteY71" fmla="*/ 12708 h 12960"/>
              <a:gd name="connsiteX72" fmla="*/ 3048 w 5664"/>
              <a:gd name="connsiteY72" fmla="*/ 12866 h 12960"/>
              <a:gd name="connsiteX73" fmla="*/ 2812 w 5664"/>
              <a:gd name="connsiteY73" fmla="*/ 12960 h 12960"/>
              <a:gd name="connsiteX74" fmla="*/ 2464 w 5664"/>
              <a:gd name="connsiteY74" fmla="*/ 12960 h 12960"/>
              <a:gd name="connsiteX75" fmla="*/ 2150 w 5664"/>
              <a:gd name="connsiteY75" fmla="*/ 12677 h 12960"/>
              <a:gd name="connsiteX76" fmla="*/ 1991 w 5664"/>
              <a:gd name="connsiteY76" fmla="*/ 12393 h 12960"/>
              <a:gd name="connsiteX77" fmla="*/ 1944 w 5664"/>
              <a:gd name="connsiteY77" fmla="*/ 12125 h 12960"/>
              <a:gd name="connsiteX78" fmla="*/ 1637 w 5664"/>
              <a:gd name="connsiteY78" fmla="*/ 11825 h 12960"/>
              <a:gd name="connsiteX79" fmla="*/ 1503 w 5664"/>
              <a:gd name="connsiteY79" fmla="*/ 11607 h 12960"/>
              <a:gd name="connsiteX80" fmla="*/ 1543 w 5664"/>
              <a:gd name="connsiteY80" fmla="*/ 11376 h 12960"/>
              <a:gd name="connsiteX81" fmla="*/ 1354 w 5664"/>
              <a:gd name="connsiteY81" fmla="*/ 10855 h 12960"/>
              <a:gd name="connsiteX82" fmla="*/ 1154 w 5664"/>
              <a:gd name="connsiteY82" fmla="*/ 10059 h 12960"/>
              <a:gd name="connsiteX83" fmla="*/ 1211 w 5664"/>
              <a:gd name="connsiteY83" fmla="*/ 9460 h 12960"/>
              <a:gd name="connsiteX84" fmla="*/ 933 w 5664"/>
              <a:gd name="connsiteY84" fmla="*/ 8892 h 12960"/>
              <a:gd name="connsiteX85" fmla="*/ 885 w 5664"/>
              <a:gd name="connsiteY85" fmla="*/ 8514 h 12960"/>
              <a:gd name="connsiteX86" fmla="*/ 857 w 5664"/>
              <a:gd name="connsiteY86" fmla="*/ 8207 h 12960"/>
              <a:gd name="connsiteX87" fmla="*/ 588 w 5664"/>
              <a:gd name="connsiteY87" fmla="*/ 7899 h 12960"/>
              <a:gd name="connsiteX88" fmla="*/ 526 w 5664"/>
              <a:gd name="connsiteY88" fmla="*/ 7568 h 12960"/>
              <a:gd name="connsiteX89" fmla="*/ 399 w 5664"/>
              <a:gd name="connsiteY89" fmla="*/ 6906 h 12960"/>
              <a:gd name="connsiteX90" fmla="*/ 337 w 5664"/>
              <a:gd name="connsiteY90" fmla="*/ 6432 h 12960"/>
              <a:gd name="connsiteX91" fmla="*/ 226 w 5664"/>
              <a:gd name="connsiteY91" fmla="*/ 6212 h 12960"/>
              <a:gd name="connsiteX92" fmla="*/ 226 w 5664"/>
              <a:gd name="connsiteY92" fmla="*/ 5770 h 12960"/>
              <a:gd name="connsiteX93" fmla="*/ 133 w 5664"/>
              <a:gd name="connsiteY93" fmla="*/ 5502 h 12960"/>
              <a:gd name="connsiteX94" fmla="*/ 133 w 5664"/>
              <a:gd name="connsiteY94" fmla="*/ 5140 h 12960"/>
              <a:gd name="connsiteX95" fmla="*/ 22 w 5664"/>
              <a:gd name="connsiteY95" fmla="*/ 4919 h 12960"/>
              <a:gd name="connsiteX96" fmla="*/ 22 w 5664"/>
              <a:gd name="connsiteY96" fmla="*/ 4557 h 12960"/>
              <a:gd name="connsiteX97" fmla="*/ 22 w 5664"/>
              <a:gd name="connsiteY97" fmla="*/ 4557 h 12960"/>
              <a:gd name="connsiteX98" fmla="*/ 29 w 5664"/>
              <a:gd name="connsiteY98" fmla="*/ 4528 h 12960"/>
              <a:gd name="connsiteX99" fmla="*/ 35 w 5664"/>
              <a:gd name="connsiteY99" fmla="*/ 4499 h 12960"/>
              <a:gd name="connsiteX100" fmla="*/ 39 w 5664"/>
              <a:gd name="connsiteY100" fmla="*/ 4463 h 12960"/>
              <a:gd name="connsiteX101" fmla="*/ 42 w 5664"/>
              <a:gd name="connsiteY101" fmla="*/ 4426 h 12960"/>
              <a:gd name="connsiteX102" fmla="*/ 43 w 5664"/>
              <a:gd name="connsiteY102" fmla="*/ 4408 h 12960"/>
              <a:gd name="connsiteX103" fmla="*/ 42 w 5664"/>
              <a:gd name="connsiteY103" fmla="*/ 4390 h 12960"/>
              <a:gd name="connsiteX104" fmla="*/ 39 w 5664"/>
              <a:gd name="connsiteY104" fmla="*/ 4374 h 12960"/>
              <a:gd name="connsiteX105" fmla="*/ 35 w 5664"/>
              <a:gd name="connsiteY105" fmla="*/ 4358 h 12960"/>
              <a:gd name="connsiteX106" fmla="*/ 29 w 5664"/>
              <a:gd name="connsiteY106" fmla="*/ 4346 h 12960"/>
              <a:gd name="connsiteX107" fmla="*/ 22 w 5664"/>
              <a:gd name="connsiteY107" fmla="*/ 4335 h 12960"/>
              <a:gd name="connsiteX108" fmla="*/ 22 w 5664"/>
              <a:gd name="connsiteY108" fmla="*/ 4335 h 12960"/>
              <a:gd name="connsiteX109" fmla="*/ 17 w 5664"/>
              <a:gd name="connsiteY109" fmla="*/ 4331 h 12960"/>
              <a:gd name="connsiteX110" fmla="*/ 14 w 5664"/>
              <a:gd name="connsiteY110" fmla="*/ 4325 h 12960"/>
              <a:gd name="connsiteX111" fmla="*/ 9 w 5664"/>
              <a:gd name="connsiteY111" fmla="*/ 4310 h 12960"/>
              <a:gd name="connsiteX112" fmla="*/ 4 w 5664"/>
              <a:gd name="connsiteY112" fmla="*/ 4293 h 12960"/>
              <a:gd name="connsiteX113" fmla="*/ 1 w 5664"/>
              <a:gd name="connsiteY113" fmla="*/ 4274 h 12960"/>
              <a:gd name="connsiteX114" fmla="*/ 0 w 5664"/>
              <a:gd name="connsiteY114" fmla="*/ 4253 h 12960"/>
              <a:gd name="connsiteX115" fmla="*/ 1 w 5664"/>
              <a:gd name="connsiteY115" fmla="*/ 4230 h 12960"/>
              <a:gd name="connsiteX116" fmla="*/ 4 w 5664"/>
              <a:gd name="connsiteY116" fmla="*/ 4183 h 12960"/>
              <a:gd name="connsiteX117" fmla="*/ 9 w 5664"/>
              <a:gd name="connsiteY117" fmla="*/ 4140 h 12960"/>
              <a:gd name="connsiteX118" fmla="*/ 14 w 5664"/>
              <a:gd name="connsiteY118" fmla="*/ 4103 h 12960"/>
              <a:gd name="connsiteX119" fmla="*/ 22 w 5664"/>
              <a:gd name="connsiteY119" fmla="*/ 4068 h 12960"/>
              <a:gd name="connsiteX120" fmla="*/ 0 w 5664"/>
              <a:gd name="connsiteY120" fmla="*/ 3925 h 12960"/>
              <a:gd name="connsiteX121" fmla="*/ 1637 w 5664"/>
              <a:gd name="connsiteY121" fmla="*/ 1340 h 12960"/>
              <a:gd name="connsiteX0" fmla="*/ 1755 w 5664"/>
              <a:gd name="connsiteY0" fmla="*/ 958 h 12960"/>
              <a:gd name="connsiteX1" fmla="*/ 1841 w 5664"/>
              <a:gd name="connsiteY1" fmla="*/ 740 h 12960"/>
              <a:gd name="connsiteX2" fmla="*/ 2046 w 5664"/>
              <a:gd name="connsiteY2" fmla="*/ 646 h 12960"/>
              <a:gd name="connsiteX3" fmla="*/ 2156 w 5664"/>
              <a:gd name="connsiteY3" fmla="*/ 489 h 12960"/>
              <a:gd name="connsiteX4" fmla="*/ 2362 w 5664"/>
              <a:gd name="connsiteY4" fmla="*/ 157 h 12960"/>
              <a:gd name="connsiteX5" fmla="*/ 2567 w 5664"/>
              <a:gd name="connsiteY5" fmla="*/ 0 h 12960"/>
              <a:gd name="connsiteX6" fmla="*/ 2708 w 5664"/>
              <a:gd name="connsiteY6" fmla="*/ 0 h 12960"/>
              <a:gd name="connsiteX7" fmla="*/ 2708 w 5664"/>
              <a:gd name="connsiteY7" fmla="*/ 0 h 12960"/>
              <a:gd name="connsiteX8" fmla="*/ 2721 w 5664"/>
              <a:gd name="connsiteY8" fmla="*/ 7 h 12960"/>
              <a:gd name="connsiteX9" fmla="*/ 2734 w 5664"/>
              <a:gd name="connsiteY9" fmla="*/ 17 h 12960"/>
              <a:gd name="connsiteX10" fmla="*/ 2750 w 5664"/>
              <a:gd name="connsiteY10" fmla="*/ 29 h 12960"/>
              <a:gd name="connsiteX11" fmla="*/ 2782 w 5664"/>
              <a:gd name="connsiteY11" fmla="*/ 59 h 12960"/>
              <a:gd name="connsiteX12" fmla="*/ 2799 w 5664"/>
              <a:gd name="connsiteY12" fmla="*/ 85 h 12960"/>
              <a:gd name="connsiteX13" fmla="*/ 2803 w 5664"/>
              <a:gd name="connsiteY13" fmla="*/ 94 h 12960"/>
              <a:gd name="connsiteX14" fmla="*/ 2803 w 5664"/>
              <a:gd name="connsiteY14" fmla="*/ 94 h 12960"/>
              <a:gd name="connsiteX15" fmla="*/ 2806 w 5664"/>
              <a:gd name="connsiteY15" fmla="*/ 102 h 12960"/>
              <a:gd name="connsiteX16" fmla="*/ 2812 w 5664"/>
              <a:gd name="connsiteY16" fmla="*/ 111 h 12960"/>
              <a:gd name="connsiteX17" fmla="*/ 2820 w 5664"/>
              <a:gd name="connsiteY17" fmla="*/ 120 h 12960"/>
              <a:gd name="connsiteX18" fmla="*/ 2871 w 5664"/>
              <a:gd name="connsiteY18" fmla="*/ 159 h 12960"/>
              <a:gd name="connsiteX19" fmla="*/ 2929 w 5664"/>
              <a:gd name="connsiteY19" fmla="*/ 189 h 12960"/>
              <a:gd name="connsiteX20" fmla="*/ 3103 w 5664"/>
              <a:gd name="connsiteY20" fmla="*/ 426 h 12960"/>
              <a:gd name="connsiteX21" fmla="*/ 3338 w 5664"/>
              <a:gd name="connsiteY21" fmla="*/ 630 h 12960"/>
              <a:gd name="connsiteX22" fmla="*/ 3527 w 5664"/>
              <a:gd name="connsiteY22" fmla="*/ 646 h 12960"/>
              <a:gd name="connsiteX23" fmla="*/ 3622 w 5664"/>
              <a:gd name="connsiteY23" fmla="*/ 740 h 12960"/>
              <a:gd name="connsiteX24" fmla="*/ 3622 w 5664"/>
              <a:gd name="connsiteY24" fmla="*/ 835 h 12960"/>
              <a:gd name="connsiteX25" fmla="*/ 3748 w 5664"/>
              <a:gd name="connsiteY25" fmla="*/ 883 h 12960"/>
              <a:gd name="connsiteX26" fmla="*/ 3906 w 5664"/>
              <a:gd name="connsiteY26" fmla="*/ 1008 h 12960"/>
              <a:gd name="connsiteX27" fmla="*/ 4009 w 5664"/>
              <a:gd name="connsiteY27" fmla="*/ 1122 h 12960"/>
              <a:gd name="connsiteX28" fmla="*/ 4072 w 5664"/>
              <a:gd name="connsiteY28" fmla="*/ 1359 h 12960"/>
              <a:gd name="connsiteX29" fmla="*/ 4213 w 5664"/>
              <a:gd name="connsiteY29" fmla="*/ 1418 h 12960"/>
              <a:gd name="connsiteX30" fmla="*/ 4249 w 5664"/>
              <a:gd name="connsiteY30" fmla="*/ 1572 h 12960"/>
              <a:gd name="connsiteX31" fmla="*/ 4391 w 5664"/>
              <a:gd name="connsiteY31" fmla="*/ 1821 h 12960"/>
              <a:gd name="connsiteX32" fmla="*/ 4581 w 5664"/>
              <a:gd name="connsiteY32" fmla="*/ 2009 h 12960"/>
              <a:gd name="connsiteX33" fmla="*/ 4604 w 5664"/>
              <a:gd name="connsiteY33" fmla="*/ 2330 h 12960"/>
              <a:gd name="connsiteX34" fmla="*/ 4722 w 5664"/>
              <a:gd name="connsiteY34" fmla="*/ 2530 h 12960"/>
              <a:gd name="connsiteX35" fmla="*/ 5018 w 5664"/>
              <a:gd name="connsiteY35" fmla="*/ 2685 h 12960"/>
              <a:gd name="connsiteX36" fmla="*/ 5112 w 5664"/>
              <a:gd name="connsiteY36" fmla="*/ 2803 h 12960"/>
              <a:gd name="connsiteX37" fmla="*/ 5159 w 5664"/>
              <a:gd name="connsiteY37" fmla="*/ 2944 h 12960"/>
              <a:gd name="connsiteX38" fmla="*/ 5243 w 5664"/>
              <a:gd name="connsiteY38" fmla="*/ 3027 h 12960"/>
              <a:gd name="connsiteX39" fmla="*/ 5432 w 5664"/>
              <a:gd name="connsiteY39" fmla="*/ 3288 h 12960"/>
              <a:gd name="connsiteX40" fmla="*/ 5523 w 5664"/>
              <a:gd name="connsiteY40" fmla="*/ 3563 h 12960"/>
              <a:gd name="connsiteX41" fmla="*/ 5585 w 5664"/>
              <a:gd name="connsiteY41" fmla="*/ 3642 h 12960"/>
              <a:gd name="connsiteX42" fmla="*/ 5606 w 5664"/>
              <a:gd name="connsiteY42" fmla="*/ 3725 h 12960"/>
              <a:gd name="connsiteX43" fmla="*/ 5664 w 5664"/>
              <a:gd name="connsiteY43" fmla="*/ 3863 h 12960"/>
              <a:gd name="connsiteX44" fmla="*/ 5664 w 5664"/>
              <a:gd name="connsiteY44" fmla="*/ 4162 h 12960"/>
              <a:gd name="connsiteX45" fmla="*/ 5664 w 5664"/>
              <a:gd name="connsiteY45" fmla="*/ 4351 h 12960"/>
              <a:gd name="connsiteX46" fmla="*/ 5491 w 5664"/>
              <a:gd name="connsiteY46" fmla="*/ 4753 h 12960"/>
              <a:gd name="connsiteX47" fmla="*/ 5585 w 5664"/>
              <a:gd name="connsiteY47" fmla="*/ 5249 h 12960"/>
              <a:gd name="connsiteX48" fmla="*/ 5523 w 5664"/>
              <a:gd name="connsiteY48" fmla="*/ 5408 h 12960"/>
              <a:gd name="connsiteX49" fmla="*/ 5539 w 5664"/>
              <a:gd name="connsiteY49" fmla="*/ 5613 h 12960"/>
              <a:gd name="connsiteX50" fmla="*/ 5443 w 5664"/>
              <a:gd name="connsiteY50" fmla="*/ 6196 h 12960"/>
              <a:gd name="connsiteX51" fmla="*/ 5318 w 5664"/>
              <a:gd name="connsiteY51" fmla="*/ 7142 h 12960"/>
              <a:gd name="connsiteX52" fmla="*/ 5096 w 5664"/>
              <a:gd name="connsiteY52" fmla="*/ 7442 h 12960"/>
              <a:gd name="connsiteX53" fmla="*/ 4923 w 5664"/>
              <a:gd name="connsiteY53" fmla="*/ 7977 h 12960"/>
              <a:gd name="connsiteX54" fmla="*/ 4779 w 5664"/>
              <a:gd name="connsiteY54" fmla="*/ 8277 h 12960"/>
              <a:gd name="connsiteX55" fmla="*/ 4685 w 5664"/>
              <a:gd name="connsiteY55" fmla="*/ 8609 h 12960"/>
              <a:gd name="connsiteX56" fmla="*/ 4669 w 5664"/>
              <a:gd name="connsiteY56" fmla="*/ 8971 h 12960"/>
              <a:gd name="connsiteX57" fmla="*/ 4479 w 5664"/>
              <a:gd name="connsiteY57" fmla="*/ 9303 h 12960"/>
              <a:gd name="connsiteX58" fmla="*/ 4495 w 5664"/>
              <a:gd name="connsiteY58" fmla="*/ 9413 h 12960"/>
              <a:gd name="connsiteX59" fmla="*/ 4385 w 5664"/>
              <a:gd name="connsiteY59" fmla="*/ 9586 h 12960"/>
              <a:gd name="connsiteX60" fmla="*/ 4290 w 5664"/>
              <a:gd name="connsiteY60" fmla="*/ 9933 h 12960"/>
              <a:gd name="connsiteX61" fmla="*/ 4290 w 5664"/>
              <a:gd name="connsiteY61" fmla="*/ 10202 h 12960"/>
              <a:gd name="connsiteX62" fmla="*/ 4322 w 5664"/>
              <a:gd name="connsiteY62" fmla="*/ 10548 h 12960"/>
              <a:gd name="connsiteX63" fmla="*/ 4164 w 5664"/>
              <a:gd name="connsiteY63" fmla="*/ 10753 h 12960"/>
              <a:gd name="connsiteX64" fmla="*/ 4053 w 5664"/>
              <a:gd name="connsiteY64" fmla="*/ 11085 h 12960"/>
              <a:gd name="connsiteX65" fmla="*/ 3801 w 5664"/>
              <a:gd name="connsiteY65" fmla="*/ 11367 h 12960"/>
              <a:gd name="connsiteX66" fmla="*/ 3739 w 5664"/>
              <a:gd name="connsiteY66" fmla="*/ 11652 h 12960"/>
              <a:gd name="connsiteX67" fmla="*/ 3599 w 5664"/>
              <a:gd name="connsiteY67" fmla="*/ 11936 h 12960"/>
              <a:gd name="connsiteX68" fmla="*/ 3536 w 5664"/>
              <a:gd name="connsiteY68" fmla="*/ 12156 h 12960"/>
              <a:gd name="connsiteX69" fmla="*/ 3505 w 5664"/>
              <a:gd name="connsiteY69" fmla="*/ 12534 h 12960"/>
              <a:gd name="connsiteX70" fmla="*/ 3276 w 5664"/>
              <a:gd name="connsiteY70" fmla="*/ 12708 h 12960"/>
              <a:gd name="connsiteX71" fmla="*/ 3048 w 5664"/>
              <a:gd name="connsiteY71" fmla="*/ 12866 h 12960"/>
              <a:gd name="connsiteX72" fmla="*/ 2812 w 5664"/>
              <a:gd name="connsiteY72" fmla="*/ 12960 h 12960"/>
              <a:gd name="connsiteX73" fmla="*/ 2464 w 5664"/>
              <a:gd name="connsiteY73" fmla="*/ 12960 h 12960"/>
              <a:gd name="connsiteX74" fmla="*/ 2150 w 5664"/>
              <a:gd name="connsiteY74" fmla="*/ 12677 h 12960"/>
              <a:gd name="connsiteX75" fmla="*/ 1991 w 5664"/>
              <a:gd name="connsiteY75" fmla="*/ 12393 h 12960"/>
              <a:gd name="connsiteX76" fmla="*/ 1944 w 5664"/>
              <a:gd name="connsiteY76" fmla="*/ 12125 h 12960"/>
              <a:gd name="connsiteX77" fmla="*/ 1637 w 5664"/>
              <a:gd name="connsiteY77" fmla="*/ 11825 h 12960"/>
              <a:gd name="connsiteX78" fmla="*/ 1503 w 5664"/>
              <a:gd name="connsiteY78" fmla="*/ 11607 h 12960"/>
              <a:gd name="connsiteX79" fmla="*/ 1543 w 5664"/>
              <a:gd name="connsiteY79" fmla="*/ 11376 h 12960"/>
              <a:gd name="connsiteX80" fmla="*/ 1354 w 5664"/>
              <a:gd name="connsiteY80" fmla="*/ 10855 h 12960"/>
              <a:gd name="connsiteX81" fmla="*/ 1154 w 5664"/>
              <a:gd name="connsiteY81" fmla="*/ 10059 h 12960"/>
              <a:gd name="connsiteX82" fmla="*/ 1211 w 5664"/>
              <a:gd name="connsiteY82" fmla="*/ 9460 h 12960"/>
              <a:gd name="connsiteX83" fmla="*/ 933 w 5664"/>
              <a:gd name="connsiteY83" fmla="*/ 8892 h 12960"/>
              <a:gd name="connsiteX84" fmla="*/ 885 w 5664"/>
              <a:gd name="connsiteY84" fmla="*/ 8514 h 12960"/>
              <a:gd name="connsiteX85" fmla="*/ 857 w 5664"/>
              <a:gd name="connsiteY85" fmla="*/ 8207 h 12960"/>
              <a:gd name="connsiteX86" fmla="*/ 588 w 5664"/>
              <a:gd name="connsiteY86" fmla="*/ 7899 h 12960"/>
              <a:gd name="connsiteX87" fmla="*/ 526 w 5664"/>
              <a:gd name="connsiteY87" fmla="*/ 7568 h 12960"/>
              <a:gd name="connsiteX88" fmla="*/ 399 w 5664"/>
              <a:gd name="connsiteY88" fmla="*/ 6906 h 12960"/>
              <a:gd name="connsiteX89" fmla="*/ 337 w 5664"/>
              <a:gd name="connsiteY89" fmla="*/ 6432 h 12960"/>
              <a:gd name="connsiteX90" fmla="*/ 226 w 5664"/>
              <a:gd name="connsiteY90" fmla="*/ 6212 h 12960"/>
              <a:gd name="connsiteX91" fmla="*/ 226 w 5664"/>
              <a:gd name="connsiteY91" fmla="*/ 5770 h 12960"/>
              <a:gd name="connsiteX92" fmla="*/ 133 w 5664"/>
              <a:gd name="connsiteY92" fmla="*/ 5502 h 12960"/>
              <a:gd name="connsiteX93" fmla="*/ 133 w 5664"/>
              <a:gd name="connsiteY93" fmla="*/ 5140 h 12960"/>
              <a:gd name="connsiteX94" fmla="*/ 22 w 5664"/>
              <a:gd name="connsiteY94" fmla="*/ 4919 h 12960"/>
              <a:gd name="connsiteX95" fmla="*/ 22 w 5664"/>
              <a:gd name="connsiteY95" fmla="*/ 4557 h 12960"/>
              <a:gd name="connsiteX96" fmla="*/ 22 w 5664"/>
              <a:gd name="connsiteY96" fmla="*/ 4557 h 12960"/>
              <a:gd name="connsiteX97" fmla="*/ 29 w 5664"/>
              <a:gd name="connsiteY97" fmla="*/ 4528 h 12960"/>
              <a:gd name="connsiteX98" fmla="*/ 35 w 5664"/>
              <a:gd name="connsiteY98" fmla="*/ 4499 h 12960"/>
              <a:gd name="connsiteX99" fmla="*/ 39 w 5664"/>
              <a:gd name="connsiteY99" fmla="*/ 4463 h 12960"/>
              <a:gd name="connsiteX100" fmla="*/ 42 w 5664"/>
              <a:gd name="connsiteY100" fmla="*/ 4426 h 12960"/>
              <a:gd name="connsiteX101" fmla="*/ 43 w 5664"/>
              <a:gd name="connsiteY101" fmla="*/ 4408 h 12960"/>
              <a:gd name="connsiteX102" fmla="*/ 42 w 5664"/>
              <a:gd name="connsiteY102" fmla="*/ 4390 h 12960"/>
              <a:gd name="connsiteX103" fmla="*/ 39 w 5664"/>
              <a:gd name="connsiteY103" fmla="*/ 4374 h 12960"/>
              <a:gd name="connsiteX104" fmla="*/ 35 w 5664"/>
              <a:gd name="connsiteY104" fmla="*/ 4358 h 12960"/>
              <a:gd name="connsiteX105" fmla="*/ 29 w 5664"/>
              <a:gd name="connsiteY105" fmla="*/ 4346 h 12960"/>
              <a:gd name="connsiteX106" fmla="*/ 22 w 5664"/>
              <a:gd name="connsiteY106" fmla="*/ 4335 h 12960"/>
              <a:gd name="connsiteX107" fmla="*/ 22 w 5664"/>
              <a:gd name="connsiteY107" fmla="*/ 4335 h 12960"/>
              <a:gd name="connsiteX108" fmla="*/ 17 w 5664"/>
              <a:gd name="connsiteY108" fmla="*/ 4331 h 12960"/>
              <a:gd name="connsiteX109" fmla="*/ 14 w 5664"/>
              <a:gd name="connsiteY109" fmla="*/ 4325 h 12960"/>
              <a:gd name="connsiteX110" fmla="*/ 9 w 5664"/>
              <a:gd name="connsiteY110" fmla="*/ 4310 h 12960"/>
              <a:gd name="connsiteX111" fmla="*/ 4 w 5664"/>
              <a:gd name="connsiteY111" fmla="*/ 4293 h 12960"/>
              <a:gd name="connsiteX112" fmla="*/ 1 w 5664"/>
              <a:gd name="connsiteY112" fmla="*/ 4274 h 12960"/>
              <a:gd name="connsiteX113" fmla="*/ 0 w 5664"/>
              <a:gd name="connsiteY113" fmla="*/ 4253 h 12960"/>
              <a:gd name="connsiteX114" fmla="*/ 1 w 5664"/>
              <a:gd name="connsiteY114" fmla="*/ 4230 h 12960"/>
              <a:gd name="connsiteX115" fmla="*/ 4 w 5664"/>
              <a:gd name="connsiteY115" fmla="*/ 4183 h 12960"/>
              <a:gd name="connsiteX116" fmla="*/ 9 w 5664"/>
              <a:gd name="connsiteY116" fmla="*/ 4140 h 12960"/>
              <a:gd name="connsiteX117" fmla="*/ 14 w 5664"/>
              <a:gd name="connsiteY117" fmla="*/ 4103 h 12960"/>
              <a:gd name="connsiteX118" fmla="*/ 22 w 5664"/>
              <a:gd name="connsiteY118" fmla="*/ 4068 h 12960"/>
              <a:gd name="connsiteX119" fmla="*/ 0 w 5664"/>
              <a:gd name="connsiteY119" fmla="*/ 3925 h 12960"/>
              <a:gd name="connsiteX120" fmla="*/ 1637 w 5664"/>
              <a:gd name="connsiteY120" fmla="*/ 1340 h 12960"/>
              <a:gd name="connsiteX0" fmla="*/ 1755 w 5664"/>
              <a:gd name="connsiteY0" fmla="*/ 958 h 12960"/>
              <a:gd name="connsiteX1" fmla="*/ 1841 w 5664"/>
              <a:gd name="connsiteY1" fmla="*/ 740 h 12960"/>
              <a:gd name="connsiteX2" fmla="*/ 2046 w 5664"/>
              <a:gd name="connsiteY2" fmla="*/ 646 h 12960"/>
              <a:gd name="connsiteX3" fmla="*/ 2156 w 5664"/>
              <a:gd name="connsiteY3" fmla="*/ 489 h 12960"/>
              <a:gd name="connsiteX4" fmla="*/ 2362 w 5664"/>
              <a:gd name="connsiteY4" fmla="*/ 157 h 12960"/>
              <a:gd name="connsiteX5" fmla="*/ 2567 w 5664"/>
              <a:gd name="connsiteY5" fmla="*/ 0 h 12960"/>
              <a:gd name="connsiteX6" fmla="*/ 2708 w 5664"/>
              <a:gd name="connsiteY6" fmla="*/ 0 h 12960"/>
              <a:gd name="connsiteX7" fmla="*/ 2708 w 5664"/>
              <a:gd name="connsiteY7" fmla="*/ 0 h 12960"/>
              <a:gd name="connsiteX8" fmla="*/ 2721 w 5664"/>
              <a:gd name="connsiteY8" fmla="*/ 7 h 12960"/>
              <a:gd name="connsiteX9" fmla="*/ 2734 w 5664"/>
              <a:gd name="connsiteY9" fmla="*/ 17 h 12960"/>
              <a:gd name="connsiteX10" fmla="*/ 2750 w 5664"/>
              <a:gd name="connsiteY10" fmla="*/ 29 h 12960"/>
              <a:gd name="connsiteX11" fmla="*/ 2782 w 5664"/>
              <a:gd name="connsiteY11" fmla="*/ 59 h 12960"/>
              <a:gd name="connsiteX12" fmla="*/ 2799 w 5664"/>
              <a:gd name="connsiteY12" fmla="*/ 85 h 12960"/>
              <a:gd name="connsiteX13" fmla="*/ 2803 w 5664"/>
              <a:gd name="connsiteY13" fmla="*/ 94 h 12960"/>
              <a:gd name="connsiteX14" fmla="*/ 2803 w 5664"/>
              <a:gd name="connsiteY14" fmla="*/ 94 h 12960"/>
              <a:gd name="connsiteX15" fmla="*/ 2806 w 5664"/>
              <a:gd name="connsiteY15" fmla="*/ 102 h 12960"/>
              <a:gd name="connsiteX16" fmla="*/ 2812 w 5664"/>
              <a:gd name="connsiteY16" fmla="*/ 111 h 12960"/>
              <a:gd name="connsiteX17" fmla="*/ 2820 w 5664"/>
              <a:gd name="connsiteY17" fmla="*/ 120 h 12960"/>
              <a:gd name="connsiteX18" fmla="*/ 2871 w 5664"/>
              <a:gd name="connsiteY18" fmla="*/ 159 h 12960"/>
              <a:gd name="connsiteX19" fmla="*/ 3103 w 5664"/>
              <a:gd name="connsiteY19" fmla="*/ 426 h 12960"/>
              <a:gd name="connsiteX20" fmla="*/ 3338 w 5664"/>
              <a:gd name="connsiteY20" fmla="*/ 630 h 12960"/>
              <a:gd name="connsiteX21" fmla="*/ 3527 w 5664"/>
              <a:gd name="connsiteY21" fmla="*/ 646 h 12960"/>
              <a:gd name="connsiteX22" fmla="*/ 3622 w 5664"/>
              <a:gd name="connsiteY22" fmla="*/ 740 h 12960"/>
              <a:gd name="connsiteX23" fmla="*/ 3622 w 5664"/>
              <a:gd name="connsiteY23" fmla="*/ 835 h 12960"/>
              <a:gd name="connsiteX24" fmla="*/ 3748 w 5664"/>
              <a:gd name="connsiteY24" fmla="*/ 883 h 12960"/>
              <a:gd name="connsiteX25" fmla="*/ 3906 w 5664"/>
              <a:gd name="connsiteY25" fmla="*/ 1008 h 12960"/>
              <a:gd name="connsiteX26" fmla="*/ 4009 w 5664"/>
              <a:gd name="connsiteY26" fmla="*/ 1122 h 12960"/>
              <a:gd name="connsiteX27" fmla="*/ 4072 w 5664"/>
              <a:gd name="connsiteY27" fmla="*/ 1359 h 12960"/>
              <a:gd name="connsiteX28" fmla="*/ 4213 w 5664"/>
              <a:gd name="connsiteY28" fmla="*/ 1418 h 12960"/>
              <a:gd name="connsiteX29" fmla="*/ 4249 w 5664"/>
              <a:gd name="connsiteY29" fmla="*/ 1572 h 12960"/>
              <a:gd name="connsiteX30" fmla="*/ 4391 w 5664"/>
              <a:gd name="connsiteY30" fmla="*/ 1821 h 12960"/>
              <a:gd name="connsiteX31" fmla="*/ 4581 w 5664"/>
              <a:gd name="connsiteY31" fmla="*/ 2009 h 12960"/>
              <a:gd name="connsiteX32" fmla="*/ 4604 w 5664"/>
              <a:gd name="connsiteY32" fmla="*/ 2330 h 12960"/>
              <a:gd name="connsiteX33" fmla="*/ 4722 w 5664"/>
              <a:gd name="connsiteY33" fmla="*/ 2530 h 12960"/>
              <a:gd name="connsiteX34" fmla="*/ 5018 w 5664"/>
              <a:gd name="connsiteY34" fmla="*/ 2685 h 12960"/>
              <a:gd name="connsiteX35" fmla="*/ 5112 w 5664"/>
              <a:gd name="connsiteY35" fmla="*/ 2803 h 12960"/>
              <a:gd name="connsiteX36" fmla="*/ 5159 w 5664"/>
              <a:gd name="connsiteY36" fmla="*/ 2944 h 12960"/>
              <a:gd name="connsiteX37" fmla="*/ 5243 w 5664"/>
              <a:gd name="connsiteY37" fmla="*/ 3027 h 12960"/>
              <a:gd name="connsiteX38" fmla="*/ 5432 w 5664"/>
              <a:gd name="connsiteY38" fmla="*/ 3288 h 12960"/>
              <a:gd name="connsiteX39" fmla="*/ 5523 w 5664"/>
              <a:gd name="connsiteY39" fmla="*/ 3563 h 12960"/>
              <a:gd name="connsiteX40" fmla="*/ 5585 w 5664"/>
              <a:gd name="connsiteY40" fmla="*/ 3642 h 12960"/>
              <a:gd name="connsiteX41" fmla="*/ 5606 w 5664"/>
              <a:gd name="connsiteY41" fmla="*/ 3725 h 12960"/>
              <a:gd name="connsiteX42" fmla="*/ 5664 w 5664"/>
              <a:gd name="connsiteY42" fmla="*/ 3863 h 12960"/>
              <a:gd name="connsiteX43" fmla="*/ 5664 w 5664"/>
              <a:gd name="connsiteY43" fmla="*/ 4162 h 12960"/>
              <a:gd name="connsiteX44" fmla="*/ 5664 w 5664"/>
              <a:gd name="connsiteY44" fmla="*/ 4351 h 12960"/>
              <a:gd name="connsiteX45" fmla="*/ 5491 w 5664"/>
              <a:gd name="connsiteY45" fmla="*/ 4753 h 12960"/>
              <a:gd name="connsiteX46" fmla="*/ 5585 w 5664"/>
              <a:gd name="connsiteY46" fmla="*/ 5249 h 12960"/>
              <a:gd name="connsiteX47" fmla="*/ 5523 w 5664"/>
              <a:gd name="connsiteY47" fmla="*/ 5408 h 12960"/>
              <a:gd name="connsiteX48" fmla="*/ 5539 w 5664"/>
              <a:gd name="connsiteY48" fmla="*/ 5613 h 12960"/>
              <a:gd name="connsiteX49" fmla="*/ 5443 w 5664"/>
              <a:gd name="connsiteY49" fmla="*/ 6196 h 12960"/>
              <a:gd name="connsiteX50" fmla="*/ 5318 w 5664"/>
              <a:gd name="connsiteY50" fmla="*/ 7142 h 12960"/>
              <a:gd name="connsiteX51" fmla="*/ 5096 w 5664"/>
              <a:gd name="connsiteY51" fmla="*/ 7442 h 12960"/>
              <a:gd name="connsiteX52" fmla="*/ 4923 w 5664"/>
              <a:gd name="connsiteY52" fmla="*/ 7977 h 12960"/>
              <a:gd name="connsiteX53" fmla="*/ 4779 w 5664"/>
              <a:gd name="connsiteY53" fmla="*/ 8277 h 12960"/>
              <a:gd name="connsiteX54" fmla="*/ 4685 w 5664"/>
              <a:gd name="connsiteY54" fmla="*/ 8609 h 12960"/>
              <a:gd name="connsiteX55" fmla="*/ 4669 w 5664"/>
              <a:gd name="connsiteY55" fmla="*/ 8971 h 12960"/>
              <a:gd name="connsiteX56" fmla="*/ 4479 w 5664"/>
              <a:gd name="connsiteY56" fmla="*/ 9303 h 12960"/>
              <a:gd name="connsiteX57" fmla="*/ 4495 w 5664"/>
              <a:gd name="connsiteY57" fmla="*/ 9413 h 12960"/>
              <a:gd name="connsiteX58" fmla="*/ 4385 w 5664"/>
              <a:gd name="connsiteY58" fmla="*/ 9586 h 12960"/>
              <a:gd name="connsiteX59" fmla="*/ 4290 w 5664"/>
              <a:gd name="connsiteY59" fmla="*/ 9933 h 12960"/>
              <a:gd name="connsiteX60" fmla="*/ 4290 w 5664"/>
              <a:gd name="connsiteY60" fmla="*/ 10202 h 12960"/>
              <a:gd name="connsiteX61" fmla="*/ 4322 w 5664"/>
              <a:gd name="connsiteY61" fmla="*/ 10548 h 12960"/>
              <a:gd name="connsiteX62" fmla="*/ 4164 w 5664"/>
              <a:gd name="connsiteY62" fmla="*/ 10753 h 12960"/>
              <a:gd name="connsiteX63" fmla="*/ 4053 w 5664"/>
              <a:gd name="connsiteY63" fmla="*/ 11085 h 12960"/>
              <a:gd name="connsiteX64" fmla="*/ 3801 w 5664"/>
              <a:gd name="connsiteY64" fmla="*/ 11367 h 12960"/>
              <a:gd name="connsiteX65" fmla="*/ 3739 w 5664"/>
              <a:gd name="connsiteY65" fmla="*/ 11652 h 12960"/>
              <a:gd name="connsiteX66" fmla="*/ 3599 w 5664"/>
              <a:gd name="connsiteY66" fmla="*/ 11936 h 12960"/>
              <a:gd name="connsiteX67" fmla="*/ 3536 w 5664"/>
              <a:gd name="connsiteY67" fmla="*/ 12156 h 12960"/>
              <a:gd name="connsiteX68" fmla="*/ 3505 w 5664"/>
              <a:gd name="connsiteY68" fmla="*/ 12534 h 12960"/>
              <a:gd name="connsiteX69" fmla="*/ 3276 w 5664"/>
              <a:gd name="connsiteY69" fmla="*/ 12708 h 12960"/>
              <a:gd name="connsiteX70" fmla="*/ 3048 w 5664"/>
              <a:gd name="connsiteY70" fmla="*/ 12866 h 12960"/>
              <a:gd name="connsiteX71" fmla="*/ 2812 w 5664"/>
              <a:gd name="connsiteY71" fmla="*/ 12960 h 12960"/>
              <a:gd name="connsiteX72" fmla="*/ 2464 w 5664"/>
              <a:gd name="connsiteY72" fmla="*/ 12960 h 12960"/>
              <a:gd name="connsiteX73" fmla="*/ 2150 w 5664"/>
              <a:gd name="connsiteY73" fmla="*/ 12677 h 12960"/>
              <a:gd name="connsiteX74" fmla="*/ 1991 w 5664"/>
              <a:gd name="connsiteY74" fmla="*/ 12393 h 12960"/>
              <a:gd name="connsiteX75" fmla="*/ 1944 w 5664"/>
              <a:gd name="connsiteY75" fmla="*/ 12125 h 12960"/>
              <a:gd name="connsiteX76" fmla="*/ 1637 w 5664"/>
              <a:gd name="connsiteY76" fmla="*/ 11825 h 12960"/>
              <a:gd name="connsiteX77" fmla="*/ 1503 w 5664"/>
              <a:gd name="connsiteY77" fmla="*/ 11607 h 12960"/>
              <a:gd name="connsiteX78" fmla="*/ 1543 w 5664"/>
              <a:gd name="connsiteY78" fmla="*/ 11376 h 12960"/>
              <a:gd name="connsiteX79" fmla="*/ 1354 w 5664"/>
              <a:gd name="connsiteY79" fmla="*/ 10855 h 12960"/>
              <a:gd name="connsiteX80" fmla="*/ 1154 w 5664"/>
              <a:gd name="connsiteY80" fmla="*/ 10059 h 12960"/>
              <a:gd name="connsiteX81" fmla="*/ 1211 w 5664"/>
              <a:gd name="connsiteY81" fmla="*/ 9460 h 12960"/>
              <a:gd name="connsiteX82" fmla="*/ 933 w 5664"/>
              <a:gd name="connsiteY82" fmla="*/ 8892 h 12960"/>
              <a:gd name="connsiteX83" fmla="*/ 885 w 5664"/>
              <a:gd name="connsiteY83" fmla="*/ 8514 h 12960"/>
              <a:gd name="connsiteX84" fmla="*/ 857 w 5664"/>
              <a:gd name="connsiteY84" fmla="*/ 8207 h 12960"/>
              <a:gd name="connsiteX85" fmla="*/ 588 w 5664"/>
              <a:gd name="connsiteY85" fmla="*/ 7899 h 12960"/>
              <a:gd name="connsiteX86" fmla="*/ 526 w 5664"/>
              <a:gd name="connsiteY86" fmla="*/ 7568 h 12960"/>
              <a:gd name="connsiteX87" fmla="*/ 399 w 5664"/>
              <a:gd name="connsiteY87" fmla="*/ 6906 h 12960"/>
              <a:gd name="connsiteX88" fmla="*/ 337 w 5664"/>
              <a:gd name="connsiteY88" fmla="*/ 6432 h 12960"/>
              <a:gd name="connsiteX89" fmla="*/ 226 w 5664"/>
              <a:gd name="connsiteY89" fmla="*/ 6212 h 12960"/>
              <a:gd name="connsiteX90" fmla="*/ 226 w 5664"/>
              <a:gd name="connsiteY90" fmla="*/ 5770 h 12960"/>
              <a:gd name="connsiteX91" fmla="*/ 133 w 5664"/>
              <a:gd name="connsiteY91" fmla="*/ 5502 h 12960"/>
              <a:gd name="connsiteX92" fmla="*/ 133 w 5664"/>
              <a:gd name="connsiteY92" fmla="*/ 5140 h 12960"/>
              <a:gd name="connsiteX93" fmla="*/ 22 w 5664"/>
              <a:gd name="connsiteY93" fmla="*/ 4919 h 12960"/>
              <a:gd name="connsiteX94" fmla="*/ 22 w 5664"/>
              <a:gd name="connsiteY94" fmla="*/ 4557 h 12960"/>
              <a:gd name="connsiteX95" fmla="*/ 22 w 5664"/>
              <a:gd name="connsiteY95" fmla="*/ 4557 h 12960"/>
              <a:gd name="connsiteX96" fmla="*/ 29 w 5664"/>
              <a:gd name="connsiteY96" fmla="*/ 4528 h 12960"/>
              <a:gd name="connsiteX97" fmla="*/ 35 w 5664"/>
              <a:gd name="connsiteY97" fmla="*/ 4499 h 12960"/>
              <a:gd name="connsiteX98" fmla="*/ 39 w 5664"/>
              <a:gd name="connsiteY98" fmla="*/ 4463 h 12960"/>
              <a:gd name="connsiteX99" fmla="*/ 42 w 5664"/>
              <a:gd name="connsiteY99" fmla="*/ 4426 h 12960"/>
              <a:gd name="connsiteX100" fmla="*/ 43 w 5664"/>
              <a:gd name="connsiteY100" fmla="*/ 4408 h 12960"/>
              <a:gd name="connsiteX101" fmla="*/ 42 w 5664"/>
              <a:gd name="connsiteY101" fmla="*/ 4390 h 12960"/>
              <a:gd name="connsiteX102" fmla="*/ 39 w 5664"/>
              <a:gd name="connsiteY102" fmla="*/ 4374 h 12960"/>
              <a:gd name="connsiteX103" fmla="*/ 35 w 5664"/>
              <a:gd name="connsiteY103" fmla="*/ 4358 h 12960"/>
              <a:gd name="connsiteX104" fmla="*/ 29 w 5664"/>
              <a:gd name="connsiteY104" fmla="*/ 4346 h 12960"/>
              <a:gd name="connsiteX105" fmla="*/ 22 w 5664"/>
              <a:gd name="connsiteY105" fmla="*/ 4335 h 12960"/>
              <a:gd name="connsiteX106" fmla="*/ 22 w 5664"/>
              <a:gd name="connsiteY106" fmla="*/ 4335 h 12960"/>
              <a:gd name="connsiteX107" fmla="*/ 17 w 5664"/>
              <a:gd name="connsiteY107" fmla="*/ 4331 h 12960"/>
              <a:gd name="connsiteX108" fmla="*/ 14 w 5664"/>
              <a:gd name="connsiteY108" fmla="*/ 4325 h 12960"/>
              <a:gd name="connsiteX109" fmla="*/ 9 w 5664"/>
              <a:gd name="connsiteY109" fmla="*/ 4310 h 12960"/>
              <a:gd name="connsiteX110" fmla="*/ 4 w 5664"/>
              <a:gd name="connsiteY110" fmla="*/ 4293 h 12960"/>
              <a:gd name="connsiteX111" fmla="*/ 1 w 5664"/>
              <a:gd name="connsiteY111" fmla="*/ 4274 h 12960"/>
              <a:gd name="connsiteX112" fmla="*/ 0 w 5664"/>
              <a:gd name="connsiteY112" fmla="*/ 4253 h 12960"/>
              <a:gd name="connsiteX113" fmla="*/ 1 w 5664"/>
              <a:gd name="connsiteY113" fmla="*/ 4230 h 12960"/>
              <a:gd name="connsiteX114" fmla="*/ 4 w 5664"/>
              <a:gd name="connsiteY114" fmla="*/ 4183 h 12960"/>
              <a:gd name="connsiteX115" fmla="*/ 9 w 5664"/>
              <a:gd name="connsiteY115" fmla="*/ 4140 h 12960"/>
              <a:gd name="connsiteX116" fmla="*/ 14 w 5664"/>
              <a:gd name="connsiteY116" fmla="*/ 4103 h 12960"/>
              <a:gd name="connsiteX117" fmla="*/ 22 w 5664"/>
              <a:gd name="connsiteY117" fmla="*/ 4068 h 12960"/>
              <a:gd name="connsiteX118" fmla="*/ 0 w 5664"/>
              <a:gd name="connsiteY118" fmla="*/ 3925 h 12960"/>
              <a:gd name="connsiteX119" fmla="*/ 1637 w 5664"/>
              <a:gd name="connsiteY119" fmla="*/ 1340 h 12960"/>
              <a:gd name="connsiteX0" fmla="*/ 1755 w 5664"/>
              <a:gd name="connsiteY0" fmla="*/ 958 h 12960"/>
              <a:gd name="connsiteX1" fmla="*/ 1841 w 5664"/>
              <a:gd name="connsiteY1" fmla="*/ 740 h 12960"/>
              <a:gd name="connsiteX2" fmla="*/ 2046 w 5664"/>
              <a:gd name="connsiteY2" fmla="*/ 646 h 12960"/>
              <a:gd name="connsiteX3" fmla="*/ 2156 w 5664"/>
              <a:gd name="connsiteY3" fmla="*/ 489 h 12960"/>
              <a:gd name="connsiteX4" fmla="*/ 2362 w 5664"/>
              <a:gd name="connsiteY4" fmla="*/ 157 h 12960"/>
              <a:gd name="connsiteX5" fmla="*/ 2567 w 5664"/>
              <a:gd name="connsiteY5" fmla="*/ 0 h 12960"/>
              <a:gd name="connsiteX6" fmla="*/ 2708 w 5664"/>
              <a:gd name="connsiteY6" fmla="*/ 0 h 12960"/>
              <a:gd name="connsiteX7" fmla="*/ 2708 w 5664"/>
              <a:gd name="connsiteY7" fmla="*/ 0 h 12960"/>
              <a:gd name="connsiteX8" fmla="*/ 2721 w 5664"/>
              <a:gd name="connsiteY8" fmla="*/ 7 h 12960"/>
              <a:gd name="connsiteX9" fmla="*/ 2734 w 5664"/>
              <a:gd name="connsiteY9" fmla="*/ 17 h 12960"/>
              <a:gd name="connsiteX10" fmla="*/ 2750 w 5664"/>
              <a:gd name="connsiteY10" fmla="*/ 29 h 12960"/>
              <a:gd name="connsiteX11" fmla="*/ 2782 w 5664"/>
              <a:gd name="connsiteY11" fmla="*/ 59 h 12960"/>
              <a:gd name="connsiteX12" fmla="*/ 2799 w 5664"/>
              <a:gd name="connsiteY12" fmla="*/ 85 h 12960"/>
              <a:gd name="connsiteX13" fmla="*/ 2803 w 5664"/>
              <a:gd name="connsiteY13" fmla="*/ 94 h 12960"/>
              <a:gd name="connsiteX14" fmla="*/ 2803 w 5664"/>
              <a:gd name="connsiteY14" fmla="*/ 94 h 12960"/>
              <a:gd name="connsiteX15" fmla="*/ 2806 w 5664"/>
              <a:gd name="connsiteY15" fmla="*/ 102 h 12960"/>
              <a:gd name="connsiteX16" fmla="*/ 2812 w 5664"/>
              <a:gd name="connsiteY16" fmla="*/ 111 h 12960"/>
              <a:gd name="connsiteX17" fmla="*/ 2820 w 5664"/>
              <a:gd name="connsiteY17" fmla="*/ 120 h 12960"/>
              <a:gd name="connsiteX18" fmla="*/ 2871 w 5664"/>
              <a:gd name="connsiteY18" fmla="*/ 159 h 12960"/>
              <a:gd name="connsiteX19" fmla="*/ 3103 w 5664"/>
              <a:gd name="connsiteY19" fmla="*/ 426 h 12960"/>
              <a:gd name="connsiteX20" fmla="*/ 3338 w 5664"/>
              <a:gd name="connsiteY20" fmla="*/ 630 h 12960"/>
              <a:gd name="connsiteX21" fmla="*/ 3527 w 5664"/>
              <a:gd name="connsiteY21" fmla="*/ 646 h 12960"/>
              <a:gd name="connsiteX22" fmla="*/ 3622 w 5664"/>
              <a:gd name="connsiteY22" fmla="*/ 740 h 12960"/>
              <a:gd name="connsiteX23" fmla="*/ 3622 w 5664"/>
              <a:gd name="connsiteY23" fmla="*/ 835 h 12960"/>
              <a:gd name="connsiteX24" fmla="*/ 3748 w 5664"/>
              <a:gd name="connsiteY24" fmla="*/ 883 h 12960"/>
              <a:gd name="connsiteX25" fmla="*/ 3906 w 5664"/>
              <a:gd name="connsiteY25" fmla="*/ 1008 h 12960"/>
              <a:gd name="connsiteX26" fmla="*/ 4009 w 5664"/>
              <a:gd name="connsiteY26" fmla="*/ 1122 h 12960"/>
              <a:gd name="connsiteX27" fmla="*/ 4072 w 5664"/>
              <a:gd name="connsiteY27" fmla="*/ 1359 h 12960"/>
              <a:gd name="connsiteX28" fmla="*/ 4213 w 5664"/>
              <a:gd name="connsiteY28" fmla="*/ 1418 h 12960"/>
              <a:gd name="connsiteX29" fmla="*/ 4249 w 5664"/>
              <a:gd name="connsiteY29" fmla="*/ 1572 h 12960"/>
              <a:gd name="connsiteX30" fmla="*/ 4391 w 5664"/>
              <a:gd name="connsiteY30" fmla="*/ 1821 h 12960"/>
              <a:gd name="connsiteX31" fmla="*/ 4581 w 5664"/>
              <a:gd name="connsiteY31" fmla="*/ 2009 h 12960"/>
              <a:gd name="connsiteX32" fmla="*/ 4604 w 5664"/>
              <a:gd name="connsiteY32" fmla="*/ 2330 h 12960"/>
              <a:gd name="connsiteX33" fmla="*/ 4722 w 5664"/>
              <a:gd name="connsiteY33" fmla="*/ 2530 h 12960"/>
              <a:gd name="connsiteX34" fmla="*/ 5018 w 5664"/>
              <a:gd name="connsiteY34" fmla="*/ 2685 h 12960"/>
              <a:gd name="connsiteX35" fmla="*/ 5112 w 5664"/>
              <a:gd name="connsiteY35" fmla="*/ 2803 h 12960"/>
              <a:gd name="connsiteX36" fmla="*/ 5159 w 5664"/>
              <a:gd name="connsiteY36" fmla="*/ 2944 h 12960"/>
              <a:gd name="connsiteX37" fmla="*/ 5243 w 5664"/>
              <a:gd name="connsiteY37" fmla="*/ 3027 h 12960"/>
              <a:gd name="connsiteX38" fmla="*/ 5432 w 5664"/>
              <a:gd name="connsiteY38" fmla="*/ 3288 h 12960"/>
              <a:gd name="connsiteX39" fmla="*/ 5523 w 5664"/>
              <a:gd name="connsiteY39" fmla="*/ 3563 h 12960"/>
              <a:gd name="connsiteX40" fmla="*/ 5585 w 5664"/>
              <a:gd name="connsiteY40" fmla="*/ 3642 h 12960"/>
              <a:gd name="connsiteX41" fmla="*/ 5606 w 5664"/>
              <a:gd name="connsiteY41" fmla="*/ 3725 h 12960"/>
              <a:gd name="connsiteX42" fmla="*/ 5664 w 5664"/>
              <a:gd name="connsiteY42" fmla="*/ 3863 h 12960"/>
              <a:gd name="connsiteX43" fmla="*/ 5664 w 5664"/>
              <a:gd name="connsiteY43" fmla="*/ 4162 h 12960"/>
              <a:gd name="connsiteX44" fmla="*/ 5664 w 5664"/>
              <a:gd name="connsiteY44" fmla="*/ 4351 h 12960"/>
              <a:gd name="connsiteX45" fmla="*/ 5491 w 5664"/>
              <a:gd name="connsiteY45" fmla="*/ 4753 h 12960"/>
              <a:gd name="connsiteX46" fmla="*/ 5585 w 5664"/>
              <a:gd name="connsiteY46" fmla="*/ 5249 h 12960"/>
              <a:gd name="connsiteX47" fmla="*/ 5523 w 5664"/>
              <a:gd name="connsiteY47" fmla="*/ 5408 h 12960"/>
              <a:gd name="connsiteX48" fmla="*/ 5539 w 5664"/>
              <a:gd name="connsiteY48" fmla="*/ 5613 h 12960"/>
              <a:gd name="connsiteX49" fmla="*/ 5443 w 5664"/>
              <a:gd name="connsiteY49" fmla="*/ 6196 h 12960"/>
              <a:gd name="connsiteX50" fmla="*/ 5318 w 5664"/>
              <a:gd name="connsiteY50" fmla="*/ 7142 h 12960"/>
              <a:gd name="connsiteX51" fmla="*/ 5096 w 5664"/>
              <a:gd name="connsiteY51" fmla="*/ 7442 h 12960"/>
              <a:gd name="connsiteX52" fmla="*/ 4923 w 5664"/>
              <a:gd name="connsiteY52" fmla="*/ 7977 h 12960"/>
              <a:gd name="connsiteX53" fmla="*/ 4779 w 5664"/>
              <a:gd name="connsiteY53" fmla="*/ 8277 h 12960"/>
              <a:gd name="connsiteX54" fmla="*/ 4685 w 5664"/>
              <a:gd name="connsiteY54" fmla="*/ 8609 h 12960"/>
              <a:gd name="connsiteX55" fmla="*/ 4669 w 5664"/>
              <a:gd name="connsiteY55" fmla="*/ 8971 h 12960"/>
              <a:gd name="connsiteX56" fmla="*/ 4479 w 5664"/>
              <a:gd name="connsiteY56" fmla="*/ 9303 h 12960"/>
              <a:gd name="connsiteX57" fmla="*/ 4495 w 5664"/>
              <a:gd name="connsiteY57" fmla="*/ 9413 h 12960"/>
              <a:gd name="connsiteX58" fmla="*/ 4385 w 5664"/>
              <a:gd name="connsiteY58" fmla="*/ 9586 h 12960"/>
              <a:gd name="connsiteX59" fmla="*/ 4290 w 5664"/>
              <a:gd name="connsiteY59" fmla="*/ 9933 h 12960"/>
              <a:gd name="connsiteX60" fmla="*/ 4290 w 5664"/>
              <a:gd name="connsiteY60" fmla="*/ 10202 h 12960"/>
              <a:gd name="connsiteX61" fmla="*/ 4322 w 5664"/>
              <a:gd name="connsiteY61" fmla="*/ 10548 h 12960"/>
              <a:gd name="connsiteX62" fmla="*/ 4164 w 5664"/>
              <a:gd name="connsiteY62" fmla="*/ 10753 h 12960"/>
              <a:gd name="connsiteX63" fmla="*/ 4053 w 5664"/>
              <a:gd name="connsiteY63" fmla="*/ 11085 h 12960"/>
              <a:gd name="connsiteX64" fmla="*/ 3801 w 5664"/>
              <a:gd name="connsiteY64" fmla="*/ 11367 h 12960"/>
              <a:gd name="connsiteX65" fmla="*/ 3739 w 5664"/>
              <a:gd name="connsiteY65" fmla="*/ 11652 h 12960"/>
              <a:gd name="connsiteX66" fmla="*/ 3599 w 5664"/>
              <a:gd name="connsiteY66" fmla="*/ 11936 h 12960"/>
              <a:gd name="connsiteX67" fmla="*/ 3536 w 5664"/>
              <a:gd name="connsiteY67" fmla="*/ 12156 h 12960"/>
              <a:gd name="connsiteX68" fmla="*/ 3505 w 5664"/>
              <a:gd name="connsiteY68" fmla="*/ 12534 h 12960"/>
              <a:gd name="connsiteX69" fmla="*/ 3276 w 5664"/>
              <a:gd name="connsiteY69" fmla="*/ 12708 h 12960"/>
              <a:gd name="connsiteX70" fmla="*/ 3048 w 5664"/>
              <a:gd name="connsiteY70" fmla="*/ 12866 h 12960"/>
              <a:gd name="connsiteX71" fmla="*/ 2812 w 5664"/>
              <a:gd name="connsiteY71" fmla="*/ 12960 h 12960"/>
              <a:gd name="connsiteX72" fmla="*/ 2464 w 5664"/>
              <a:gd name="connsiteY72" fmla="*/ 12960 h 12960"/>
              <a:gd name="connsiteX73" fmla="*/ 2150 w 5664"/>
              <a:gd name="connsiteY73" fmla="*/ 12677 h 12960"/>
              <a:gd name="connsiteX74" fmla="*/ 1991 w 5664"/>
              <a:gd name="connsiteY74" fmla="*/ 12393 h 12960"/>
              <a:gd name="connsiteX75" fmla="*/ 1944 w 5664"/>
              <a:gd name="connsiteY75" fmla="*/ 12125 h 12960"/>
              <a:gd name="connsiteX76" fmla="*/ 1637 w 5664"/>
              <a:gd name="connsiteY76" fmla="*/ 11825 h 12960"/>
              <a:gd name="connsiteX77" fmla="*/ 1503 w 5664"/>
              <a:gd name="connsiteY77" fmla="*/ 11607 h 12960"/>
              <a:gd name="connsiteX78" fmla="*/ 1543 w 5664"/>
              <a:gd name="connsiteY78" fmla="*/ 11376 h 12960"/>
              <a:gd name="connsiteX79" fmla="*/ 1354 w 5664"/>
              <a:gd name="connsiteY79" fmla="*/ 10855 h 12960"/>
              <a:gd name="connsiteX80" fmla="*/ 1154 w 5664"/>
              <a:gd name="connsiteY80" fmla="*/ 10059 h 12960"/>
              <a:gd name="connsiteX81" fmla="*/ 1211 w 5664"/>
              <a:gd name="connsiteY81" fmla="*/ 9460 h 12960"/>
              <a:gd name="connsiteX82" fmla="*/ 933 w 5664"/>
              <a:gd name="connsiteY82" fmla="*/ 8892 h 12960"/>
              <a:gd name="connsiteX83" fmla="*/ 885 w 5664"/>
              <a:gd name="connsiteY83" fmla="*/ 8514 h 12960"/>
              <a:gd name="connsiteX84" fmla="*/ 857 w 5664"/>
              <a:gd name="connsiteY84" fmla="*/ 8207 h 12960"/>
              <a:gd name="connsiteX85" fmla="*/ 588 w 5664"/>
              <a:gd name="connsiteY85" fmla="*/ 7899 h 12960"/>
              <a:gd name="connsiteX86" fmla="*/ 526 w 5664"/>
              <a:gd name="connsiteY86" fmla="*/ 7568 h 12960"/>
              <a:gd name="connsiteX87" fmla="*/ 399 w 5664"/>
              <a:gd name="connsiteY87" fmla="*/ 6906 h 12960"/>
              <a:gd name="connsiteX88" fmla="*/ 337 w 5664"/>
              <a:gd name="connsiteY88" fmla="*/ 6432 h 12960"/>
              <a:gd name="connsiteX89" fmla="*/ 226 w 5664"/>
              <a:gd name="connsiteY89" fmla="*/ 6212 h 12960"/>
              <a:gd name="connsiteX90" fmla="*/ 226 w 5664"/>
              <a:gd name="connsiteY90" fmla="*/ 5770 h 12960"/>
              <a:gd name="connsiteX91" fmla="*/ 133 w 5664"/>
              <a:gd name="connsiteY91" fmla="*/ 5502 h 12960"/>
              <a:gd name="connsiteX92" fmla="*/ 133 w 5664"/>
              <a:gd name="connsiteY92" fmla="*/ 5140 h 12960"/>
              <a:gd name="connsiteX93" fmla="*/ 22 w 5664"/>
              <a:gd name="connsiteY93" fmla="*/ 4919 h 12960"/>
              <a:gd name="connsiteX94" fmla="*/ 22 w 5664"/>
              <a:gd name="connsiteY94" fmla="*/ 4557 h 12960"/>
              <a:gd name="connsiteX95" fmla="*/ 22 w 5664"/>
              <a:gd name="connsiteY95" fmla="*/ 4557 h 12960"/>
              <a:gd name="connsiteX96" fmla="*/ 29 w 5664"/>
              <a:gd name="connsiteY96" fmla="*/ 4528 h 12960"/>
              <a:gd name="connsiteX97" fmla="*/ 35 w 5664"/>
              <a:gd name="connsiteY97" fmla="*/ 4499 h 12960"/>
              <a:gd name="connsiteX98" fmla="*/ 39 w 5664"/>
              <a:gd name="connsiteY98" fmla="*/ 4463 h 12960"/>
              <a:gd name="connsiteX99" fmla="*/ 42 w 5664"/>
              <a:gd name="connsiteY99" fmla="*/ 4426 h 12960"/>
              <a:gd name="connsiteX100" fmla="*/ 43 w 5664"/>
              <a:gd name="connsiteY100" fmla="*/ 4408 h 12960"/>
              <a:gd name="connsiteX101" fmla="*/ 42 w 5664"/>
              <a:gd name="connsiteY101" fmla="*/ 4390 h 12960"/>
              <a:gd name="connsiteX102" fmla="*/ 39 w 5664"/>
              <a:gd name="connsiteY102" fmla="*/ 4374 h 12960"/>
              <a:gd name="connsiteX103" fmla="*/ 35 w 5664"/>
              <a:gd name="connsiteY103" fmla="*/ 4358 h 12960"/>
              <a:gd name="connsiteX104" fmla="*/ 29 w 5664"/>
              <a:gd name="connsiteY104" fmla="*/ 4346 h 12960"/>
              <a:gd name="connsiteX105" fmla="*/ 22 w 5664"/>
              <a:gd name="connsiteY105" fmla="*/ 4335 h 12960"/>
              <a:gd name="connsiteX106" fmla="*/ 22 w 5664"/>
              <a:gd name="connsiteY106" fmla="*/ 4335 h 12960"/>
              <a:gd name="connsiteX107" fmla="*/ 17 w 5664"/>
              <a:gd name="connsiteY107" fmla="*/ 4331 h 12960"/>
              <a:gd name="connsiteX108" fmla="*/ 14 w 5664"/>
              <a:gd name="connsiteY108" fmla="*/ 4325 h 12960"/>
              <a:gd name="connsiteX109" fmla="*/ 9 w 5664"/>
              <a:gd name="connsiteY109" fmla="*/ 4310 h 12960"/>
              <a:gd name="connsiteX110" fmla="*/ 4 w 5664"/>
              <a:gd name="connsiteY110" fmla="*/ 4293 h 12960"/>
              <a:gd name="connsiteX111" fmla="*/ 1 w 5664"/>
              <a:gd name="connsiteY111" fmla="*/ 4274 h 12960"/>
              <a:gd name="connsiteX112" fmla="*/ 0 w 5664"/>
              <a:gd name="connsiteY112" fmla="*/ 4253 h 12960"/>
              <a:gd name="connsiteX113" fmla="*/ 1 w 5664"/>
              <a:gd name="connsiteY113" fmla="*/ 4230 h 12960"/>
              <a:gd name="connsiteX114" fmla="*/ 4 w 5664"/>
              <a:gd name="connsiteY114" fmla="*/ 4183 h 12960"/>
              <a:gd name="connsiteX115" fmla="*/ 9 w 5664"/>
              <a:gd name="connsiteY115" fmla="*/ 4140 h 12960"/>
              <a:gd name="connsiteX116" fmla="*/ 14 w 5664"/>
              <a:gd name="connsiteY116" fmla="*/ 4103 h 12960"/>
              <a:gd name="connsiteX117" fmla="*/ 22 w 5664"/>
              <a:gd name="connsiteY117" fmla="*/ 4068 h 12960"/>
              <a:gd name="connsiteX118" fmla="*/ 0 w 5664"/>
              <a:gd name="connsiteY118" fmla="*/ 3925 h 12960"/>
              <a:gd name="connsiteX119" fmla="*/ 1637 w 5664"/>
              <a:gd name="connsiteY119" fmla="*/ 1340 h 12960"/>
              <a:gd name="connsiteX120" fmla="*/ 1755 w 5664"/>
              <a:gd name="connsiteY120" fmla="*/ 958 h 12960"/>
              <a:gd name="connsiteX0" fmla="*/ 3103 w 5664"/>
              <a:gd name="connsiteY0" fmla="*/ 426 h 12960"/>
              <a:gd name="connsiteX1" fmla="*/ 3338 w 5664"/>
              <a:gd name="connsiteY1" fmla="*/ 630 h 12960"/>
              <a:gd name="connsiteX2" fmla="*/ 3527 w 5664"/>
              <a:gd name="connsiteY2" fmla="*/ 646 h 12960"/>
              <a:gd name="connsiteX3" fmla="*/ 3622 w 5664"/>
              <a:gd name="connsiteY3" fmla="*/ 740 h 12960"/>
              <a:gd name="connsiteX4" fmla="*/ 3622 w 5664"/>
              <a:gd name="connsiteY4" fmla="*/ 835 h 12960"/>
              <a:gd name="connsiteX5" fmla="*/ 3748 w 5664"/>
              <a:gd name="connsiteY5" fmla="*/ 883 h 12960"/>
              <a:gd name="connsiteX6" fmla="*/ 3906 w 5664"/>
              <a:gd name="connsiteY6" fmla="*/ 1008 h 12960"/>
              <a:gd name="connsiteX7" fmla="*/ 4009 w 5664"/>
              <a:gd name="connsiteY7" fmla="*/ 1122 h 12960"/>
              <a:gd name="connsiteX8" fmla="*/ 4072 w 5664"/>
              <a:gd name="connsiteY8" fmla="*/ 1359 h 12960"/>
              <a:gd name="connsiteX9" fmla="*/ 4213 w 5664"/>
              <a:gd name="connsiteY9" fmla="*/ 1418 h 12960"/>
              <a:gd name="connsiteX10" fmla="*/ 4249 w 5664"/>
              <a:gd name="connsiteY10" fmla="*/ 1572 h 12960"/>
              <a:gd name="connsiteX11" fmla="*/ 4391 w 5664"/>
              <a:gd name="connsiteY11" fmla="*/ 1821 h 12960"/>
              <a:gd name="connsiteX12" fmla="*/ 4581 w 5664"/>
              <a:gd name="connsiteY12" fmla="*/ 2009 h 12960"/>
              <a:gd name="connsiteX13" fmla="*/ 4604 w 5664"/>
              <a:gd name="connsiteY13" fmla="*/ 2330 h 12960"/>
              <a:gd name="connsiteX14" fmla="*/ 4722 w 5664"/>
              <a:gd name="connsiteY14" fmla="*/ 2530 h 12960"/>
              <a:gd name="connsiteX15" fmla="*/ 5018 w 5664"/>
              <a:gd name="connsiteY15" fmla="*/ 2685 h 12960"/>
              <a:gd name="connsiteX16" fmla="*/ 5112 w 5664"/>
              <a:gd name="connsiteY16" fmla="*/ 2803 h 12960"/>
              <a:gd name="connsiteX17" fmla="*/ 5159 w 5664"/>
              <a:gd name="connsiteY17" fmla="*/ 2944 h 12960"/>
              <a:gd name="connsiteX18" fmla="*/ 5243 w 5664"/>
              <a:gd name="connsiteY18" fmla="*/ 3027 h 12960"/>
              <a:gd name="connsiteX19" fmla="*/ 5432 w 5664"/>
              <a:gd name="connsiteY19" fmla="*/ 3288 h 12960"/>
              <a:gd name="connsiteX20" fmla="*/ 5523 w 5664"/>
              <a:gd name="connsiteY20" fmla="*/ 3563 h 12960"/>
              <a:gd name="connsiteX21" fmla="*/ 5585 w 5664"/>
              <a:gd name="connsiteY21" fmla="*/ 3642 h 12960"/>
              <a:gd name="connsiteX22" fmla="*/ 5606 w 5664"/>
              <a:gd name="connsiteY22" fmla="*/ 3725 h 12960"/>
              <a:gd name="connsiteX23" fmla="*/ 5664 w 5664"/>
              <a:gd name="connsiteY23" fmla="*/ 3863 h 12960"/>
              <a:gd name="connsiteX24" fmla="*/ 5664 w 5664"/>
              <a:gd name="connsiteY24" fmla="*/ 4162 h 12960"/>
              <a:gd name="connsiteX25" fmla="*/ 5664 w 5664"/>
              <a:gd name="connsiteY25" fmla="*/ 4351 h 12960"/>
              <a:gd name="connsiteX26" fmla="*/ 5491 w 5664"/>
              <a:gd name="connsiteY26" fmla="*/ 4753 h 12960"/>
              <a:gd name="connsiteX27" fmla="*/ 5585 w 5664"/>
              <a:gd name="connsiteY27" fmla="*/ 5249 h 12960"/>
              <a:gd name="connsiteX28" fmla="*/ 5523 w 5664"/>
              <a:gd name="connsiteY28" fmla="*/ 5408 h 12960"/>
              <a:gd name="connsiteX29" fmla="*/ 5539 w 5664"/>
              <a:gd name="connsiteY29" fmla="*/ 5613 h 12960"/>
              <a:gd name="connsiteX30" fmla="*/ 5443 w 5664"/>
              <a:gd name="connsiteY30" fmla="*/ 6196 h 12960"/>
              <a:gd name="connsiteX31" fmla="*/ 5318 w 5664"/>
              <a:gd name="connsiteY31" fmla="*/ 7142 h 12960"/>
              <a:gd name="connsiteX32" fmla="*/ 5096 w 5664"/>
              <a:gd name="connsiteY32" fmla="*/ 7442 h 12960"/>
              <a:gd name="connsiteX33" fmla="*/ 4923 w 5664"/>
              <a:gd name="connsiteY33" fmla="*/ 7977 h 12960"/>
              <a:gd name="connsiteX34" fmla="*/ 4779 w 5664"/>
              <a:gd name="connsiteY34" fmla="*/ 8277 h 12960"/>
              <a:gd name="connsiteX35" fmla="*/ 4685 w 5664"/>
              <a:gd name="connsiteY35" fmla="*/ 8609 h 12960"/>
              <a:gd name="connsiteX36" fmla="*/ 4669 w 5664"/>
              <a:gd name="connsiteY36" fmla="*/ 8971 h 12960"/>
              <a:gd name="connsiteX37" fmla="*/ 4479 w 5664"/>
              <a:gd name="connsiteY37" fmla="*/ 9303 h 12960"/>
              <a:gd name="connsiteX38" fmla="*/ 4495 w 5664"/>
              <a:gd name="connsiteY38" fmla="*/ 9413 h 12960"/>
              <a:gd name="connsiteX39" fmla="*/ 4385 w 5664"/>
              <a:gd name="connsiteY39" fmla="*/ 9586 h 12960"/>
              <a:gd name="connsiteX40" fmla="*/ 4290 w 5664"/>
              <a:gd name="connsiteY40" fmla="*/ 9933 h 12960"/>
              <a:gd name="connsiteX41" fmla="*/ 4290 w 5664"/>
              <a:gd name="connsiteY41" fmla="*/ 10202 h 12960"/>
              <a:gd name="connsiteX42" fmla="*/ 4322 w 5664"/>
              <a:gd name="connsiteY42" fmla="*/ 10548 h 12960"/>
              <a:gd name="connsiteX43" fmla="*/ 4164 w 5664"/>
              <a:gd name="connsiteY43" fmla="*/ 10753 h 12960"/>
              <a:gd name="connsiteX44" fmla="*/ 4053 w 5664"/>
              <a:gd name="connsiteY44" fmla="*/ 11085 h 12960"/>
              <a:gd name="connsiteX45" fmla="*/ 3801 w 5664"/>
              <a:gd name="connsiteY45" fmla="*/ 11367 h 12960"/>
              <a:gd name="connsiteX46" fmla="*/ 3739 w 5664"/>
              <a:gd name="connsiteY46" fmla="*/ 11652 h 12960"/>
              <a:gd name="connsiteX47" fmla="*/ 3599 w 5664"/>
              <a:gd name="connsiteY47" fmla="*/ 11936 h 12960"/>
              <a:gd name="connsiteX48" fmla="*/ 3536 w 5664"/>
              <a:gd name="connsiteY48" fmla="*/ 12156 h 12960"/>
              <a:gd name="connsiteX49" fmla="*/ 3505 w 5664"/>
              <a:gd name="connsiteY49" fmla="*/ 12534 h 12960"/>
              <a:gd name="connsiteX50" fmla="*/ 3276 w 5664"/>
              <a:gd name="connsiteY50" fmla="*/ 12708 h 12960"/>
              <a:gd name="connsiteX51" fmla="*/ 3048 w 5664"/>
              <a:gd name="connsiteY51" fmla="*/ 12866 h 12960"/>
              <a:gd name="connsiteX52" fmla="*/ 2812 w 5664"/>
              <a:gd name="connsiteY52" fmla="*/ 12960 h 12960"/>
              <a:gd name="connsiteX53" fmla="*/ 2464 w 5664"/>
              <a:gd name="connsiteY53" fmla="*/ 12960 h 12960"/>
              <a:gd name="connsiteX54" fmla="*/ 2150 w 5664"/>
              <a:gd name="connsiteY54" fmla="*/ 12677 h 12960"/>
              <a:gd name="connsiteX55" fmla="*/ 1991 w 5664"/>
              <a:gd name="connsiteY55" fmla="*/ 12393 h 12960"/>
              <a:gd name="connsiteX56" fmla="*/ 1944 w 5664"/>
              <a:gd name="connsiteY56" fmla="*/ 12125 h 12960"/>
              <a:gd name="connsiteX57" fmla="*/ 1637 w 5664"/>
              <a:gd name="connsiteY57" fmla="*/ 11825 h 12960"/>
              <a:gd name="connsiteX58" fmla="*/ 1503 w 5664"/>
              <a:gd name="connsiteY58" fmla="*/ 11607 h 12960"/>
              <a:gd name="connsiteX59" fmla="*/ 1543 w 5664"/>
              <a:gd name="connsiteY59" fmla="*/ 11376 h 12960"/>
              <a:gd name="connsiteX60" fmla="*/ 1354 w 5664"/>
              <a:gd name="connsiteY60" fmla="*/ 10855 h 12960"/>
              <a:gd name="connsiteX61" fmla="*/ 1154 w 5664"/>
              <a:gd name="connsiteY61" fmla="*/ 10059 h 12960"/>
              <a:gd name="connsiteX62" fmla="*/ 1211 w 5664"/>
              <a:gd name="connsiteY62" fmla="*/ 9460 h 12960"/>
              <a:gd name="connsiteX63" fmla="*/ 933 w 5664"/>
              <a:gd name="connsiteY63" fmla="*/ 8892 h 12960"/>
              <a:gd name="connsiteX64" fmla="*/ 885 w 5664"/>
              <a:gd name="connsiteY64" fmla="*/ 8514 h 12960"/>
              <a:gd name="connsiteX65" fmla="*/ 857 w 5664"/>
              <a:gd name="connsiteY65" fmla="*/ 8207 h 12960"/>
              <a:gd name="connsiteX66" fmla="*/ 588 w 5664"/>
              <a:gd name="connsiteY66" fmla="*/ 7899 h 12960"/>
              <a:gd name="connsiteX67" fmla="*/ 526 w 5664"/>
              <a:gd name="connsiteY67" fmla="*/ 7568 h 12960"/>
              <a:gd name="connsiteX68" fmla="*/ 399 w 5664"/>
              <a:gd name="connsiteY68" fmla="*/ 6906 h 12960"/>
              <a:gd name="connsiteX69" fmla="*/ 337 w 5664"/>
              <a:gd name="connsiteY69" fmla="*/ 6432 h 12960"/>
              <a:gd name="connsiteX70" fmla="*/ 226 w 5664"/>
              <a:gd name="connsiteY70" fmla="*/ 6212 h 12960"/>
              <a:gd name="connsiteX71" fmla="*/ 226 w 5664"/>
              <a:gd name="connsiteY71" fmla="*/ 5770 h 12960"/>
              <a:gd name="connsiteX72" fmla="*/ 133 w 5664"/>
              <a:gd name="connsiteY72" fmla="*/ 5502 h 12960"/>
              <a:gd name="connsiteX73" fmla="*/ 133 w 5664"/>
              <a:gd name="connsiteY73" fmla="*/ 5140 h 12960"/>
              <a:gd name="connsiteX74" fmla="*/ 22 w 5664"/>
              <a:gd name="connsiteY74" fmla="*/ 4919 h 12960"/>
              <a:gd name="connsiteX75" fmla="*/ 22 w 5664"/>
              <a:gd name="connsiteY75" fmla="*/ 4557 h 12960"/>
              <a:gd name="connsiteX76" fmla="*/ 22 w 5664"/>
              <a:gd name="connsiteY76" fmla="*/ 4557 h 12960"/>
              <a:gd name="connsiteX77" fmla="*/ 29 w 5664"/>
              <a:gd name="connsiteY77" fmla="*/ 4528 h 12960"/>
              <a:gd name="connsiteX78" fmla="*/ 35 w 5664"/>
              <a:gd name="connsiteY78" fmla="*/ 4499 h 12960"/>
              <a:gd name="connsiteX79" fmla="*/ 39 w 5664"/>
              <a:gd name="connsiteY79" fmla="*/ 4463 h 12960"/>
              <a:gd name="connsiteX80" fmla="*/ 42 w 5664"/>
              <a:gd name="connsiteY80" fmla="*/ 4426 h 12960"/>
              <a:gd name="connsiteX81" fmla="*/ 43 w 5664"/>
              <a:gd name="connsiteY81" fmla="*/ 4408 h 12960"/>
              <a:gd name="connsiteX82" fmla="*/ 42 w 5664"/>
              <a:gd name="connsiteY82" fmla="*/ 4390 h 12960"/>
              <a:gd name="connsiteX83" fmla="*/ 39 w 5664"/>
              <a:gd name="connsiteY83" fmla="*/ 4374 h 12960"/>
              <a:gd name="connsiteX84" fmla="*/ 35 w 5664"/>
              <a:gd name="connsiteY84" fmla="*/ 4358 h 12960"/>
              <a:gd name="connsiteX85" fmla="*/ 29 w 5664"/>
              <a:gd name="connsiteY85" fmla="*/ 4346 h 12960"/>
              <a:gd name="connsiteX86" fmla="*/ 22 w 5664"/>
              <a:gd name="connsiteY86" fmla="*/ 4335 h 12960"/>
              <a:gd name="connsiteX87" fmla="*/ 22 w 5664"/>
              <a:gd name="connsiteY87" fmla="*/ 4335 h 12960"/>
              <a:gd name="connsiteX88" fmla="*/ 17 w 5664"/>
              <a:gd name="connsiteY88" fmla="*/ 4331 h 12960"/>
              <a:gd name="connsiteX89" fmla="*/ 14 w 5664"/>
              <a:gd name="connsiteY89" fmla="*/ 4325 h 12960"/>
              <a:gd name="connsiteX90" fmla="*/ 9 w 5664"/>
              <a:gd name="connsiteY90" fmla="*/ 4310 h 12960"/>
              <a:gd name="connsiteX91" fmla="*/ 4 w 5664"/>
              <a:gd name="connsiteY91" fmla="*/ 4293 h 12960"/>
              <a:gd name="connsiteX92" fmla="*/ 1 w 5664"/>
              <a:gd name="connsiteY92" fmla="*/ 4274 h 12960"/>
              <a:gd name="connsiteX93" fmla="*/ 0 w 5664"/>
              <a:gd name="connsiteY93" fmla="*/ 4253 h 12960"/>
              <a:gd name="connsiteX94" fmla="*/ 1 w 5664"/>
              <a:gd name="connsiteY94" fmla="*/ 4230 h 12960"/>
              <a:gd name="connsiteX95" fmla="*/ 4 w 5664"/>
              <a:gd name="connsiteY95" fmla="*/ 4183 h 12960"/>
              <a:gd name="connsiteX96" fmla="*/ 9 w 5664"/>
              <a:gd name="connsiteY96" fmla="*/ 4140 h 12960"/>
              <a:gd name="connsiteX97" fmla="*/ 14 w 5664"/>
              <a:gd name="connsiteY97" fmla="*/ 4103 h 12960"/>
              <a:gd name="connsiteX98" fmla="*/ 22 w 5664"/>
              <a:gd name="connsiteY98" fmla="*/ 4068 h 12960"/>
              <a:gd name="connsiteX99" fmla="*/ 0 w 5664"/>
              <a:gd name="connsiteY99" fmla="*/ 3925 h 12960"/>
              <a:gd name="connsiteX100" fmla="*/ 1637 w 5664"/>
              <a:gd name="connsiteY100" fmla="*/ 1340 h 12960"/>
              <a:gd name="connsiteX101" fmla="*/ 1755 w 5664"/>
              <a:gd name="connsiteY101" fmla="*/ 958 h 12960"/>
              <a:gd name="connsiteX102" fmla="*/ 1841 w 5664"/>
              <a:gd name="connsiteY102" fmla="*/ 740 h 12960"/>
              <a:gd name="connsiteX103" fmla="*/ 2046 w 5664"/>
              <a:gd name="connsiteY103" fmla="*/ 646 h 12960"/>
              <a:gd name="connsiteX104" fmla="*/ 2156 w 5664"/>
              <a:gd name="connsiteY104" fmla="*/ 489 h 12960"/>
              <a:gd name="connsiteX105" fmla="*/ 2362 w 5664"/>
              <a:gd name="connsiteY105" fmla="*/ 157 h 12960"/>
              <a:gd name="connsiteX106" fmla="*/ 2567 w 5664"/>
              <a:gd name="connsiteY106" fmla="*/ 0 h 12960"/>
              <a:gd name="connsiteX107" fmla="*/ 2708 w 5664"/>
              <a:gd name="connsiteY107" fmla="*/ 0 h 12960"/>
              <a:gd name="connsiteX108" fmla="*/ 2708 w 5664"/>
              <a:gd name="connsiteY108" fmla="*/ 0 h 12960"/>
              <a:gd name="connsiteX109" fmla="*/ 2721 w 5664"/>
              <a:gd name="connsiteY109" fmla="*/ 7 h 12960"/>
              <a:gd name="connsiteX110" fmla="*/ 2734 w 5664"/>
              <a:gd name="connsiteY110" fmla="*/ 17 h 12960"/>
              <a:gd name="connsiteX111" fmla="*/ 2750 w 5664"/>
              <a:gd name="connsiteY111" fmla="*/ 29 h 12960"/>
              <a:gd name="connsiteX112" fmla="*/ 2782 w 5664"/>
              <a:gd name="connsiteY112" fmla="*/ 59 h 12960"/>
              <a:gd name="connsiteX113" fmla="*/ 2799 w 5664"/>
              <a:gd name="connsiteY113" fmla="*/ 85 h 12960"/>
              <a:gd name="connsiteX114" fmla="*/ 2803 w 5664"/>
              <a:gd name="connsiteY114" fmla="*/ 94 h 12960"/>
              <a:gd name="connsiteX115" fmla="*/ 2803 w 5664"/>
              <a:gd name="connsiteY115" fmla="*/ 94 h 12960"/>
              <a:gd name="connsiteX116" fmla="*/ 2806 w 5664"/>
              <a:gd name="connsiteY116" fmla="*/ 102 h 12960"/>
              <a:gd name="connsiteX117" fmla="*/ 2812 w 5664"/>
              <a:gd name="connsiteY117" fmla="*/ 111 h 12960"/>
              <a:gd name="connsiteX118" fmla="*/ 2820 w 5664"/>
              <a:gd name="connsiteY118" fmla="*/ 120 h 12960"/>
              <a:gd name="connsiteX119" fmla="*/ 3070 w 5664"/>
              <a:gd name="connsiteY119" fmla="*/ 358 h 12960"/>
              <a:gd name="connsiteX0" fmla="*/ 3103 w 5664"/>
              <a:gd name="connsiteY0" fmla="*/ 426 h 12960"/>
              <a:gd name="connsiteX1" fmla="*/ 3338 w 5664"/>
              <a:gd name="connsiteY1" fmla="*/ 630 h 12960"/>
              <a:gd name="connsiteX2" fmla="*/ 3527 w 5664"/>
              <a:gd name="connsiteY2" fmla="*/ 646 h 12960"/>
              <a:gd name="connsiteX3" fmla="*/ 3622 w 5664"/>
              <a:gd name="connsiteY3" fmla="*/ 740 h 12960"/>
              <a:gd name="connsiteX4" fmla="*/ 3622 w 5664"/>
              <a:gd name="connsiteY4" fmla="*/ 835 h 12960"/>
              <a:gd name="connsiteX5" fmla="*/ 3748 w 5664"/>
              <a:gd name="connsiteY5" fmla="*/ 883 h 12960"/>
              <a:gd name="connsiteX6" fmla="*/ 3906 w 5664"/>
              <a:gd name="connsiteY6" fmla="*/ 1008 h 12960"/>
              <a:gd name="connsiteX7" fmla="*/ 4009 w 5664"/>
              <a:gd name="connsiteY7" fmla="*/ 1122 h 12960"/>
              <a:gd name="connsiteX8" fmla="*/ 4072 w 5664"/>
              <a:gd name="connsiteY8" fmla="*/ 1359 h 12960"/>
              <a:gd name="connsiteX9" fmla="*/ 4213 w 5664"/>
              <a:gd name="connsiteY9" fmla="*/ 1418 h 12960"/>
              <a:gd name="connsiteX10" fmla="*/ 4249 w 5664"/>
              <a:gd name="connsiteY10" fmla="*/ 1572 h 12960"/>
              <a:gd name="connsiteX11" fmla="*/ 4391 w 5664"/>
              <a:gd name="connsiteY11" fmla="*/ 1821 h 12960"/>
              <a:gd name="connsiteX12" fmla="*/ 4581 w 5664"/>
              <a:gd name="connsiteY12" fmla="*/ 2009 h 12960"/>
              <a:gd name="connsiteX13" fmla="*/ 4604 w 5664"/>
              <a:gd name="connsiteY13" fmla="*/ 2330 h 12960"/>
              <a:gd name="connsiteX14" fmla="*/ 4722 w 5664"/>
              <a:gd name="connsiteY14" fmla="*/ 2530 h 12960"/>
              <a:gd name="connsiteX15" fmla="*/ 5018 w 5664"/>
              <a:gd name="connsiteY15" fmla="*/ 2685 h 12960"/>
              <a:gd name="connsiteX16" fmla="*/ 5112 w 5664"/>
              <a:gd name="connsiteY16" fmla="*/ 2803 h 12960"/>
              <a:gd name="connsiteX17" fmla="*/ 5159 w 5664"/>
              <a:gd name="connsiteY17" fmla="*/ 2944 h 12960"/>
              <a:gd name="connsiteX18" fmla="*/ 5243 w 5664"/>
              <a:gd name="connsiteY18" fmla="*/ 3027 h 12960"/>
              <a:gd name="connsiteX19" fmla="*/ 5432 w 5664"/>
              <a:gd name="connsiteY19" fmla="*/ 3288 h 12960"/>
              <a:gd name="connsiteX20" fmla="*/ 5523 w 5664"/>
              <a:gd name="connsiteY20" fmla="*/ 3563 h 12960"/>
              <a:gd name="connsiteX21" fmla="*/ 5585 w 5664"/>
              <a:gd name="connsiteY21" fmla="*/ 3642 h 12960"/>
              <a:gd name="connsiteX22" fmla="*/ 5606 w 5664"/>
              <a:gd name="connsiteY22" fmla="*/ 3725 h 12960"/>
              <a:gd name="connsiteX23" fmla="*/ 5664 w 5664"/>
              <a:gd name="connsiteY23" fmla="*/ 3863 h 12960"/>
              <a:gd name="connsiteX24" fmla="*/ 5664 w 5664"/>
              <a:gd name="connsiteY24" fmla="*/ 4162 h 12960"/>
              <a:gd name="connsiteX25" fmla="*/ 5664 w 5664"/>
              <a:gd name="connsiteY25" fmla="*/ 4351 h 12960"/>
              <a:gd name="connsiteX26" fmla="*/ 5491 w 5664"/>
              <a:gd name="connsiteY26" fmla="*/ 4753 h 12960"/>
              <a:gd name="connsiteX27" fmla="*/ 5585 w 5664"/>
              <a:gd name="connsiteY27" fmla="*/ 5249 h 12960"/>
              <a:gd name="connsiteX28" fmla="*/ 5523 w 5664"/>
              <a:gd name="connsiteY28" fmla="*/ 5408 h 12960"/>
              <a:gd name="connsiteX29" fmla="*/ 5539 w 5664"/>
              <a:gd name="connsiteY29" fmla="*/ 5613 h 12960"/>
              <a:gd name="connsiteX30" fmla="*/ 5443 w 5664"/>
              <a:gd name="connsiteY30" fmla="*/ 6196 h 12960"/>
              <a:gd name="connsiteX31" fmla="*/ 5318 w 5664"/>
              <a:gd name="connsiteY31" fmla="*/ 7142 h 12960"/>
              <a:gd name="connsiteX32" fmla="*/ 5096 w 5664"/>
              <a:gd name="connsiteY32" fmla="*/ 7442 h 12960"/>
              <a:gd name="connsiteX33" fmla="*/ 4923 w 5664"/>
              <a:gd name="connsiteY33" fmla="*/ 7977 h 12960"/>
              <a:gd name="connsiteX34" fmla="*/ 4779 w 5664"/>
              <a:gd name="connsiteY34" fmla="*/ 8277 h 12960"/>
              <a:gd name="connsiteX35" fmla="*/ 4685 w 5664"/>
              <a:gd name="connsiteY35" fmla="*/ 8609 h 12960"/>
              <a:gd name="connsiteX36" fmla="*/ 4669 w 5664"/>
              <a:gd name="connsiteY36" fmla="*/ 8971 h 12960"/>
              <a:gd name="connsiteX37" fmla="*/ 4479 w 5664"/>
              <a:gd name="connsiteY37" fmla="*/ 9303 h 12960"/>
              <a:gd name="connsiteX38" fmla="*/ 4495 w 5664"/>
              <a:gd name="connsiteY38" fmla="*/ 9413 h 12960"/>
              <a:gd name="connsiteX39" fmla="*/ 4385 w 5664"/>
              <a:gd name="connsiteY39" fmla="*/ 9586 h 12960"/>
              <a:gd name="connsiteX40" fmla="*/ 4290 w 5664"/>
              <a:gd name="connsiteY40" fmla="*/ 9933 h 12960"/>
              <a:gd name="connsiteX41" fmla="*/ 4290 w 5664"/>
              <a:gd name="connsiteY41" fmla="*/ 10202 h 12960"/>
              <a:gd name="connsiteX42" fmla="*/ 4322 w 5664"/>
              <a:gd name="connsiteY42" fmla="*/ 10548 h 12960"/>
              <a:gd name="connsiteX43" fmla="*/ 4164 w 5664"/>
              <a:gd name="connsiteY43" fmla="*/ 10753 h 12960"/>
              <a:gd name="connsiteX44" fmla="*/ 4053 w 5664"/>
              <a:gd name="connsiteY44" fmla="*/ 11085 h 12960"/>
              <a:gd name="connsiteX45" fmla="*/ 3801 w 5664"/>
              <a:gd name="connsiteY45" fmla="*/ 11367 h 12960"/>
              <a:gd name="connsiteX46" fmla="*/ 3739 w 5664"/>
              <a:gd name="connsiteY46" fmla="*/ 11652 h 12960"/>
              <a:gd name="connsiteX47" fmla="*/ 3599 w 5664"/>
              <a:gd name="connsiteY47" fmla="*/ 11936 h 12960"/>
              <a:gd name="connsiteX48" fmla="*/ 3536 w 5664"/>
              <a:gd name="connsiteY48" fmla="*/ 12156 h 12960"/>
              <a:gd name="connsiteX49" fmla="*/ 3505 w 5664"/>
              <a:gd name="connsiteY49" fmla="*/ 12534 h 12960"/>
              <a:gd name="connsiteX50" fmla="*/ 3276 w 5664"/>
              <a:gd name="connsiteY50" fmla="*/ 12708 h 12960"/>
              <a:gd name="connsiteX51" fmla="*/ 3048 w 5664"/>
              <a:gd name="connsiteY51" fmla="*/ 12866 h 12960"/>
              <a:gd name="connsiteX52" fmla="*/ 2812 w 5664"/>
              <a:gd name="connsiteY52" fmla="*/ 12960 h 12960"/>
              <a:gd name="connsiteX53" fmla="*/ 2464 w 5664"/>
              <a:gd name="connsiteY53" fmla="*/ 12960 h 12960"/>
              <a:gd name="connsiteX54" fmla="*/ 2150 w 5664"/>
              <a:gd name="connsiteY54" fmla="*/ 12677 h 12960"/>
              <a:gd name="connsiteX55" fmla="*/ 1991 w 5664"/>
              <a:gd name="connsiteY55" fmla="*/ 12393 h 12960"/>
              <a:gd name="connsiteX56" fmla="*/ 1944 w 5664"/>
              <a:gd name="connsiteY56" fmla="*/ 12125 h 12960"/>
              <a:gd name="connsiteX57" fmla="*/ 1637 w 5664"/>
              <a:gd name="connsiteY57" fmla="*/ 11825 h 12960"/>
              <a:gd name="connsiteX58" fmla="*/ 1503 w 5664"/>
              <a:gd name="connsiteY58" fmla="*/ 11607 h 12960"/>
              <a:gd name="connsiteX59" fmla="*/ 1543 w 5664"/>
              <a:gd name="connsiteY59" fmla="*/ 11376 h 12960"/>
              <a:gd name="connsiteX60" fmla="*/ 1354 w 5664"/>
              <a:gd name="connsiteY60" fmla="*/ 10855 h 12960"/>
              <a:gd name="connsiteX61" fmla="*/ 1154 w 5664"/>
              <a:gd name="connsiteY61" fmla="*/ 10059 h 12960"/>
              <a:gd name="connsiteX62" fmla="*/ 1211 w 5664"/>
              <a:gd name="connsiteY62" fmla="*/ 9460 h 12960"/>
              <a:gd name="connsiteX63" fmla="*/ 933 w 5664"/>
              <a:gd name="connsiteY63" fmla="*/ 8892 h 12960"/>
              <a:gd name="connsiteX64" fmla="*/ 885 w 5664"/>
              <a:gd name="connsiteY64" fmla="*/ 8514 h 12960"/>
              <a:gd name="connsiteX65" fmla="*/ 857 w 5664"/>
              <a:gd name="connsiteY65" fmla="*/ 8207 h 12960"/>
              <a:gd name="connsiteX66" fmla="*/ 588 w 5664"/>
              <a:gd name="connsiteY66" fmla="*/ 7899 h 12960"/>
              <a:gd name="connsiteX67" fmla="*/ 526 w 5664"/>
              <a:gd name="connsiteY67" fmla="*/ 7568 h 12960"/>
              <a:gd name="connsiteX68" fmla="*/ 399 w 5664"/>
              <a:gd name="connsiteY68" fmla="*/ 6906 h 12960"/>
              <a:gd name="connsiteX69" fmla="*/ 337 w 5664"/>
              <a:gd name="connsiteY69" fmla="*/ 6432 h 12960"/>
              <a:gd name="connsiteX70" fmla="*/ 226 w 5664"/>
              <a:gd name="connsiteY70" fmla="*/ 6212 h 12960"/>
              <a:gd name="connsiteX71" fmla="*/ 226 w 5664"/>
              <a:gd name="connsiteY71" fmla="*/ 5770 h 12960"/>
              <a:gd name="connsiteX72" fmla="*/ 133 w 5664"/>
              <a:gd name="connsiteY72" fmla="*/ 5502 h 12960"/>
              <a:gd name="connsiteX73" fmla="*/ 133 w 5664"/>
              <a:gd name="connsiteY73" fmla="*/ 5140 h 12960"/>
              <a:gd name="connsiteX74" fmla="*/ 22 w 5664"/>
              <a:gd name="connsiteY74" fmla="*/ 4919 h 12960"/>
              <a:gd name="connsiteX75" fmla="*/ 22 w 5664"/>
              <a:gd name="connsiteY75" fmla="*/ 4557 h 12960"/>
              <a:gd name="connsiteX76" fmla="*/ 22 w 5664"/>
              <a:gd name="connsiteY76" fmla="*/ 4557 h 12960"/>
              <a:gd name="connsiteX77" fmla="*/ 29 w 5664"/>
              <a:gd name="connsiteY77" fmla="*/ 4528 h 12960"/>
              <a:gd name="connsiteX78" fmla="*/ 35 w 5664"/>
              <a:gd name="connsiteY78" fmla="*/ 4499 h 12960"/>
              <a:gd name="connsiteX79" fmla="*/ 39 w 5664"/>
              <a:gd name="connsiteY79" fmla="*/ 4463 h 12960"/>
              <a:gd name="connsiteX80" fmla="*/ 42 w 5664"/>
              <a:gd name="connsiteY80" fmla="*/ 4426 h 12960"/>
              <a:gd name="connsiteX81" fmla="*/ 43 w 5664"/>
              <a:gd name="connsiteY81" fmla="*/ 4408 h 12960"/>
              <a:gd name="connsiteX82" fmla="*/ 42 w 5664"/>
              <a:gd name="connsiteY82" fmla="*/ 4390 h 12960"/>
              <a:gd name="connsiteX83" fmla="*/ 39 w 5664"/>
              <a:gd name="connsiteY83" fmla="*/ 4374 h 12960"/>
              <a:gd name="connsiteX84" fmla="*/ 35 w 5664"/>
              <a:gd name="connsiteY84" fmla="*/ 4358 h 12960"/>
              <a:gd name="connsiteX85" fmla="*/ 29 w 5664"/>
              <a:gd name="connsiteY85" fmla="*/ 4346 h 12960"/>
              <a:gd name="connsiteX86" fmla="*/ 22 w 5664"/>
              <a:gd name="connsiteY86" fmla="*/ 4335 h 12960"/>
              <a:gd name="connsiteX87" fmla="*/ 22 w 5664"/>
              <a:gd name="connsiteY87" fmla="*/ 4335 h 12960"/>
              <a:gd name="connsiteX88" fmla="*/ 17 w 5664"/>
              <a:gd name="connsiteY88" fmla="*/ 4331 h 12960"/>
              <a:gd name="connsiteX89" fmla="*/ 14 w 5664"/>
              <a:gd name="connsiteY89" fmla="*/ 4325 h 12960"/>
              <a:gd name="connsiteX90" fmla="*/ 9 w 5664"/>
              <a:gd name="connsiteY90" fmla="*/ 4310 h 12960"/>
              <a:gd name="connsiteX91" fmla="*/ 4 w 5664"/>
              <a:gd name="connsiteY91" fmla="*/ 4293 h 12960"/>
              <a:gd name="connsiteX92" fmla="*/ 1 w 5664"/>
              <a:gd name="connsiteY92" fmla="*/ 4274 h 12960"/>
              <a:gd name="connsiteX93" fmla="*/ 0 w 5664"/>
              <a:gd name="connsiteY93" fmla="*/ 4253 h 12960"/>
              <a:gd name="connsiteX94" fmla="*/ 1 w 5664"/>
              <a:gd name="connsiteY94" fmla="*/ 4230 h 12960"/>
              <a:gd name="connsiteX95" fmla="*/ 4 w 5664"/>
              <a:gd name="connsiteY95" fmla="*/ 4183 h 12960"/>
              <a:gd name="connsiteX96" fmla="*/ 9 w 5664"/>
              <a:gd name="connsiteY96" fmla="*/ 4140 h 12960"/>
              <a:gd name="connsiteX97" fmla="*/ 14 w 5664"/>
              <a:gd name="connsiteY97" fmla="*/ 4103 h 12960"/>
              <a:gd name="connsiteX98" fmla="*/ 22 w 5664"/>
              <a:gd name="connsiteY98" fmla="*/ 4068 h 12960"/>
              <a:gd name="connsiteX99" fmla="*/ 0 w 5664"/>
              <a:gd name="connsiteY99" fmla="*/ 3925 h 12960"/>
              <a:gd name="connsiteX100" fmla="*/ 1637 w 5664"/>
              <a:gd name="connsiteY100" fmla="*/ 1340 h 12960"/>
              <a:gd name="connsiteX101" fmla="*/ 1755 w 5664"/>
              <a:gd name="connsiteY101" fmla="*/ 958 h 12960"/>
              <a:gd name="connsiteX102" fmla="*/ 1841 w 5664"/>
              <a:gd name="connsiteY102" fmla="*/ 740 h 12960"/>
              <a:gd name="connsiteX103" fmla="*/ 2046 w 5664"/>
              <a:gd name="connsiteY103" fmla="*/ 646 h 12960"/>
              <a:gd name="connsiteX104" fmla="*/ 2156 w 5664"/>
              <a:gd name="connsiteY104" fmla="*/ 489 h 12960"/>
              <a:gd name="connsiteX105" fmla="*/ 2362 w 5664"/>
              <a:gd name="connsiteY105" fmla="*/ 157 h 12960"/>
              <a:gd name="connsiteX106" fmla="*/ 2567 w 5664"/>
              <a:gd name="connsiteY106" fmla="*/ 0 h 12960"/>
              <a:gd name="connsiteX107" fmla="*/ 2708 w 5664"/>
              <a:gd name="connsiteY107" fmla="*/ 0 h 12960"/>
              <a:gd name="connsiteX108" fmla="*/ 2708 w 5664"/>
              <a:gd name="connsiteY108" fmla="*/ 0 h 12960"/>
              <a:gd name="connsiteX109" fmla="*/ 2721 w 5664"/>
              <a:gd name="connsiteY109" fmla="*/ 7 h 12960"/>
              <a:gd name="connsiteX110" fmla="*/ 2734 w 5664"/>
              <a:gd name="connsiteY110" fmla="*/ 17 h 12960"/>
              <a:gd name="connsiteX111" fmla="*/ 2750 w 5664"/>
              <a:gd name="connsiteY111" fmla="*/ 29 h 12960"/>
              <a:gd name="connsiteX112" fmla="*/ 2782 w 5664"/>
              <a:gd name="connsiteY112" fmla="*/ 59 h 12960"/>
              <a:gd name="connsiteX113" fmla="*/ 2799 w 5664"/>
              <a:gd name="connsiteY113" fmla="*/ 85 h 12960"/>
              <a:gd name="connsiteX114" fmla="*/ 2803 w 5664"/>
              <a:gd name="connsiteY114" fmla="*/ 94 h 12960"/>
              <a:gd name="connsiteX115" fmla="*/ 2803 w 5664"/>
              <a:gd name="connsiteY115" fmla="*/ 94 h 12960"/>
              <a:gd name="connsiteX116" fmla="*/ 2806 w 5664"/>
              <a:gd name="connsiteY116" fmla="*/ 102 h 12960"/>
              <a:gd name="connsiteX117" fmla="*/ 2812 w 5664"/>
              <a:gd name="connsiteY117" fmla="*/ 111 h 12960"/>
              <a:gd name="connsiteX118" fmla="*/ 3070 w 5664"/>
              <a:gd name="connsiteY118" fmla="*/ 358 h 12960"/>
              <a:gd name="connsiteX0" fmla="*/ 3103 w 5664"/>
              <a:gd name="connsiteY0" fmla="*/ 426 h 12960"/>
              <a:gd name="connsiteX1" fmla="*/ 3338 w 5664"/>
              <a:gd name="connsiteY1" fmla="*/ 630 h 12960"/>
              <a:gd name="connsiteX2" fmla="*/ 3527 w 5664"/>
              <a:gd name="connsiteY2" fmla="*/ 646 h 12960"/>
              <a:gd name="connsiteX3" fmla="*/ 3622 w 5664"/>
              <a:gd name="connsiteY3" fmla="*/ 740 h 12960"/>
              <a:gd name="connsiteX4" fmla="*/ 3622 w 5664"/>
              <a:gd name="connsiteY4" fmla="*/ 835 h 12960"/>
              <a:gd name="connsiteX5" fmla="*/ 3748 w 5664"/>
              <a:gd name="connsiteY5" fmla="*/ 883 h 12960"/>
              <a:gd name="connsiteX6" fmla="*/ 3906 w 5664"/>
              <a:gd name="connsiteY6" fmla="*/ 1008 h 12960"/>
              <a:gd name="connsiteX7" fmla="*/ 4009 w 5664"/>
              <a:gd name="connsiteY7" fmla="*/ 1122 h 12960"/>
              <a:gd name="connsiteX8" fmla="*/ 4072 w 5664"/>
              <a:gd name="connsiteY8" fmla="*/ 1359 h 12960"/>
              <a:gd name="connsiteX9" fmla="*/ 4213 w 5664"/>
              <a:gd name="connsiteY9" fmla="*/ 1418 h 12960"/>
              <a:gd name="connsiteX10" fmla="*/ 4249 w 5664"/>
              <a:gd name="connsiteY10" fmla="*/ 1572 h 12960"/>
              <a:gd name="connsiteX11" fmla="*/ 4391 w 5664"/>
              <a:gd name="connsiteY11" fmla="*/ 1821 h 12960"/>
              <a:gd name="connsiteX12" fmla="*/ 4581 w 5664"/>
              <a:gd name="connsiteY12" fmla="*/ 2009 h 12960"/>
              <a:gd name="connsiteX13" fmla="*/ 4604 w 5664"/>
              <a:gd name="connsiteY13" fmla="*/ 2330 h 12960"/>
              <a:gd name="connsiteX14" fmla="*/ 4722 w 5664"/>
              <a:gd name="connsiteY14" fmla="*/ 2530 h 12960"/>
              <a:gd name="connsiteX15" fmla="*/ 5018 w 5664"/>
              <a:gd name="connsiteY15" fmla="*/ 2685 h 12960"/>
              <a:gd name="connsiteX16" fmla="*/ 5112 w 5664"/>
              <a:gd name="connsiteY16" fmla="*/ 2803 h 12960"/>
              <a:gd name="connsiteX17" fmla="*/ 5159 w 5664"/>
              <a:gd name="connsiteY17" fmla="*/ 2944 h 12960"/>
              <a:gd name="connsiteX18" fmla="*/ 5243 w 5664"/>
              <a:gd name="connsiteY18" fmla="*/ 3027 h 12960"/>
              <a:gd name="connsiteX19" fmla="*/ 5432 w 5664"/>
              <a:gd name="connsiteY19" fmla="*/ 3288 h 12960"/>
              <a:gd name="connsiteX20" fmla="*/ 5523 w 5664"/>
              <a:gd name="connsiteY20" fmla="*/ 3563 h 12960"/>
              <a:gd name="connsiteX21" fmla="*/ 5585 w 5664"/>
              <a:gd name="connsiteY21" fmla="*/ 3642 h 12960"/>
              <a:gd name="connsiteX22" fmla="*/ 5606 w 5664"/>
              <a:gd name="connsiteY22" fmla="*/ 3725 h 12960"/>
              <a:gd name="connsiteX23" fmla="*/ 5664 w 5664"/>
              <a:gd name="connsiteY23" fmla="*/ 3863 h 12960"/>
              <a:gd name="connsiteX24" fmla="*/ 5664 w 5664"/>
              <a:gd name="connsiteY24" fmla="*/ 4162 h 12960"/>
              <a:gd name="connsiteX25" fmla="*/ 5664 w 5664"/>
              <a:gd name="connsiteY25" fmla="*/ 4351 h 12960"/>
              <a:gd name="connsiteX26" fmla="*/ 5491 w 5664"/>
              <a:gd name="connsiteY26" fmla="*/ 4753 h 12960"/>
              <a:gd name="connsiteX27" fmla="*/ 5585 w 5664"/>
              <a:gd name="connsiteY27" fmla="*/ 5249 h 12960"/>
              <a:gd name="connsiteX28" fmla="*/ 5523 w 5664"/>
              <a:gd name="connsiteY28" fmla="*/ 5408 h 12960"/>
              <a:gd name="connsiteX29" fmla="*/ 5539 w 5664"/>
              <a:gd name="connsiteY29" fmla="*/ 5613 h 12960"/>
              <a:gd name="connsiteX30" fmla="*/ 5443 w 5664"/>
              <a:gd name="connsiteY30" fmla="*/ 6196 h 12960"/>
              <a:gd name="connsiteX31" fmla="*/ 5318 w 5664"/>
              <a:gd name="connsiteY31" fmla="*/ 7142 h 12960"/>
              <a:gd name="connsiteX32" fmla="*/ 5096 w 5664"/>
              <a:gd name="connsiteY32" fmla="*/ 7442 h 12960"/>
              <a:gd name="connsiteX33" fmla="*/ 4923 w 5664"/>
              <a:gd name="connsiteY33" fmla="*/ 7977 h 12960"/>
              <a:gd name="connsiteX34" fmla="*/ 4779 w 5664"/>
              <a:gd name="connsiteY34" fmla="*/ 8277 h 12960"/>
              <a:gd name="connsiteX35" fmla="*/ 4685 w 5664"/>
              <a:gd name="connsiteY35" fmla="*/ 8609 h 12960"/>
              <a:gd name="connsiteX36" fmla="*/ 4669 w 5664"/>
              <a:gd name="connsiteY36" fmla="*/ 8971 h 12960"/>
              <a:gd name="connsiteX37" fmla="*/ 4479 w 5664"/>
              <a:gd name="connsiteY37" fmla="*/ 9303 h 12960"/>
              <a:gd name="connsiteX38" fmla="*/ 4495 w 5664"/>
              <a:gd name="connsiteY38" fmla="*/ 9413 h 12960"/>
              <a:gd name="connsiteX39" fmla="*/ 4385 w 5664"/>
              <a:gd name="connsiteY39" fmla="*/ 9586 h 12960"/>
              <a:gd name="connsiteX40" fmla="*/ 4290 w 5664"/>
              <a:gd name="connsiteY40" fmla="*/ 9933 h 12960"/>
              <a:gd name="connsiteX41" fmla="*/ 4290 w 5664"/>
              <a:gd name="connsiteY41" fmla="*/ 10202 h 12960"/>
              <a:gd name="connsiteX42" fmla="*/ 4322 w 5664"/>
              <a:gd name="connsiteY42" fmla="*/ 10548 h 12960"/>
              <a:gd name="connsiteX43" fmla="*/ 4164 w 5664"/>
              <a:gd name="connsiteY43" fmla="*/ 10753 h 12960"/>
              <a:gd name="connsiteX44" fmla="*/ 4053 w 5664"/>
              <a:gd name="connsiteY44" fmla="*/ 11085 h 12960"/>
              <a:gd name="connsiteX45" fmla="*/ 3801 w 5664"/>
              <a:gd name="connsiteY45" fmla="*/ 11367 h 12960"/>
              <a:gd name="connsiteX46" fmla="*/ 3739 w 5664"/>
              <a:gd name="connsiteY46" fmla="*/ 11652 h 12960"/>
              <a:gd name="connsiteX47" fmla="*/ 3599 w 5664"/>
              <a:gd name="connsiteY47" fmla="*/ 11936 h 12960"/>
              <a:gd name="connsiteX48" fmla="*/ 3536 w 5664"/>
              <a:gd name="connsiteY48" fmla="*/ 12156 h 12960"/>
              <a:gd name="connsiteX49" fmla="*/ 3505 w 5664"/>
              <a:gd name="connsiteY49" fmla="*/ 12534 h 12960"/>
              <a:gd name="connsiteX50" fmla="*/ 3276 w 5664"/>
              <a:gd name="connsiteY50" fmla="*/ 12708 h 12960"/>
              <a:gd name="connsiteX51" fmla="*/ 3048 w 5664"/>
              <a:gd name="connsiteY51" fmla="*/ 12866 h 12960"/>
              <a:gd name="connsiteX52" fmla="*/ 2812 w 5664"/>
              <a:gd name="connsiteY52" fmla="*/ 12960 h 12960"/>
              <a:gd name="connsiteX53" fmla="*/ 2464 w 5664"/>
              <a:gd name="connsiteY53" fmla="*/ 12960 h 12960"/>
              <a:gd name="connsiteX54" fmla="*/ 2150 w 5664"/>
              <a:gd name="connsiteY54" fmla="*/ 12677 h 12960"/>
              <a:gd name="connsiteX55" fmla="*/ 1991 w 5664"/>
              <a:gd name="connsiteY55" fmla="*/ 12393 h 12960"/>
              <a:gd name="connsiteX56" fmla="*/ 1944 w 5664"/>
              <a:gd name="connsiteY56" fmla="*/ 12125 h 12960"/>
              <a:gd name="connsiteX57" fmla="*/ 1637 w 5664"/>
              <a:gd name="connsiteY57" fmla="*/ 11825 h 12960"/>
              <a:gd name="connsiteX58" fmla="*/ 1503 w 5664"/>
              <a:gd name="connsiteY58" fmla="*/ 11607 h 12960"/>
              <a:gd name="connsiteX59" fmla="*/ 1543 w 5664"/>
              <a:gd name="connsiteY59" fmla="*/ 11376 h 12960"/>
              <a:gd name="connsiteX60" fmla="*/ 1354 w 5664"/>
              <a:gd name="connsiteY60" fmla="*/ 10855 h 12960"/>
              <a:gd name="connsiteX61" fmla="*/ 1154 w 5664"/>
              <a:gd name="connsiteY61" fmla="*/ 10059 h 12960"/>
              <a:gd name="connsiteX62" fmla="*/ 1211 w 5664"/>
              <a:gd name="connsiteY62" fmla="*/ 9460 h 12960"/>
              <a:gd name="connsiteX63" fmla="*/ 933 w 5664"/>
              <a:gd name="connsiteY63" fmla="*/ 8892 h 12960"/>
              <a:gd name="connsiteX64" fmla="*/ 885 w 5664"/>
              <a:gd name="connsiteY64" fmla="*/ 8514 h 12960"/>
              <a:gd name="connsiteX65" fmla="*/ 857 w 5664"/>
              <a:gd name="connsiteY65" fmla="*/ 8207 h 12960"/>
              <a:gd name="connsiteX66" fmla="*/ 588 w 5664"/>
              <a:gd name="connsiteY66" fmla="*/ 7899 h 12960"/>
              <a:gd name="connsiteX67" fmla="*/ 526 w 5664"/>
              <a:gd name="connsiteY67" fmla="*/ 7568 h 12960"/>
              <a:gd name="connsiteX68" fmla="*/ 399 w 5664"/>
              <a:gd name="connsiteY68" fmla="*/ 6906 h 12960"/>
              <a:gd name="connsiteX69" fmla="*/ 337 w 5664"/>
              <a:gd name="connsiteY69" fmla="*/ 6432 h 12960"/>
              <a:gd name="connsiteX70" fmla="*/ 226 w 5664"/>
              <a:gd name="connsiteY70" fmla="*/ 6212 h 12960"/>
              <a:gd name="connsiteX71" fmla="*/ 226 w 5664"/>
              <a:gd name="connsiteY71" fmla="*/ 5770 h 12960"/>
              <a:gd name="connsiteX72" fmla="*/ 133 w 5664"/>
              <a:gd name="connsiteY72" fmla="*/ 5502 h 12960"/>
              <a:gd name="connsiteX73" fmla="*/ 133 w 5664"/>
              <a:gd name="connsiteY73" fmla="*/ 5140 h 12960"/>
              <a:gd name="connsiteX74" fmla="*/ 22 w 5664"/>
              <a:gd name="connsiteY74" fmla="*/ 4919 h 12960"/>
              <a:gd name="connsiteX75" fmla="*/ 22 w 5664"/>
              <a:gd name="connsiteY75" fmla="*/ 4557 h 12960"/>
              <a:gd name="connsiteX76" fmla="*/ 22 w 5664"/>
              <a:gd name="connsiteY76" fmla="*/ 4557 h 12960"/>
              <a:gd name="connsiteX77" fmla="*/ 29 w 5664"/>
              <a:gd name="connsiteY77" fmla="*/ 4528 h 12960"/>
              <a:gd name="connsiteX78" fmla="*/ 35 w 5664"/>
              <a:gd name="connsiteY78" fmla="*/ 4499 h 12960"/>
              <a:gd name="connsiteX79" fmla="*/ 39 w 5664"/>
              <a:gd name="connsiteY79" fmla="*/ 4463 h 12960"/>
              <a:gd name="connsiteX80" fmla="*/ 42 w 5664"/>
              <a:gd name="connsiteY80" fmla="*/ 4426 h 12960"/>
              <a:gd name="connsiteX81" fmla="*/ 43 w 5664"/>
              <a:gd name="connsiteY81" fmla="*/ 4408 h 12960"/>
              <a:gd name="connsiteX82" fmla="*/ 42 w 5664"/>
              <a:gd name="connsiteY82" fmla="*/ 4390 h 12960"/>
              <a:gd name="connsiteX83" fmla="*/ 39 w 5664"/>
              <a:gd name="connsiteY83" fmla="*/ 4374 h 12960"/>
              <a:gd name="connsiteX84" fmla="*/ 35 w 5664"/>
              <a:gd name="connsiteY84" fmla="*/ 4358 h 12960"/>
              <a:gd name="connsiteX85" fmla="*/ 29 w 5664"/>
              <a:gd name="connsiteY85" fmla="*/ 4346 h 12960"/>
              <a:gd name="connsiteX86" fmla="*/ 22 w 5664"/>
              <a:gd name="connsiteY86" fmla="*/ 4335 h 12960"/>
              <a:gd name="connsiteX87" fmla="*/ 22 w 5664"/>
              <a:gd name="connsiteY87" fmla="*/ 4335 h 12960"/>
              <a:gd name="connsiteX88" fmla="*/ 17 w 5664"/>
              <a:gd name="connsiteY88" fmla="*/ 4331 h 12960"/>
              <a:gd name="connsiteX89" fmla="*/ 14 w 5664"/>
              <a:gd name="connsiteY89" fmla="*/ 4325 h 12960"/>
              <a:gd name="connsiteX90" fmla="*/ 9 w 5664"/>
              <a:gd name="connsiteY90" fmla="*/ 4310 h 12960"/>
              <a:gd name="connsiteX91" fmla="*/ 4 w 5664"/>
              <a:gd name="connsiteY91" fmla="*/ 4293 h 12960"/>
              <a:gd name="connsiteX92" fmla="*/ 1 w 5664"/>
              <a:gd name="connsiteY92" fmla="*/ 4274 h 12960"/>
              <a:gd name="connsiteX93" fmla="*/ 0 w 5664"/>
              <a:gd name="connsiteY93" fmla="*/ 4253 h 12960"/>
              <a:gd name="connsiteX94" fmla="*/ 1 w 5664"/>
              <a:gd name="connsiteY94" fmla="*/ 4230 h 12960"/>
              <a:gd name="connsiteX95" fmla="*/ 4 w 5664"/>
              <a:gd name="connsiteY95" fmla="*/ 4183 h 12960"/>
              <a:gd name="connsiteX96" fmla="*/ 9 w 5664"/>
              <a:gd name="connsiteY96" fmla="*/ 4140 h 12960"/>
              <a:gd name="connsiteX97" fmla="*/ 14 w 5664"/>
              <a:gd name="connsiteY97" fmla="*/ 4103 h 12960"/>
              <a:gd name="connsiteX98" fmla="*/ 22 w 5664"/>
              <a:gd name="connsiteY98" fmla="*/ 4068 h 12960"/>
              <a:gd name="connsiteX99" fmla="*/ 0 w 5664"/>
              <a:gd name="connsiteY99" fmla="*/ 3925 h 12960"/>
              <a:gd name="connsiteX100" fmla="*/ 1637 w 5664"/>
              <a:gd name="connsiteY100" fmla="*/ 1340 h 12960"/>
              <a:gd name="connsiteX101" fmla="*/ 1755 w 5664"/>
              <a:gd name="connsiteY101" fmla="*/ 958 h 12960"/>
              <a:gd name="connsiteX102" fmla="*/ 1841 w 5664"/>
              <a:gd name="connsiteY102" fmla="*/ 740 h 12960"/>
              <a:gd name="connsiteX103" fmla="*/ 2046 w 5664"/>
              <a:gd name="connsiteY103" fmla="*/ 646 h 12960"/>
              <a:gd name="connsiteX104" fmla="*/ 2156 w 5664"/>
              <a:gd name="connsiteY104" fmla="*/ 489 h 12960"/>
              <a:gd name="connsiteX105" fmla="*/ 2362 w 5664"/>
              <a:gd name="connsiteY105" fmla="*/ 157 h 12960"/>
              <a:gd name="connsiteX106" fmla="*/ 2567 w 5664"/>
              <a:gd name="connsiteY106" fmla="*/ 0 h 12960"/>
              <a:gd name="connsiteX107" fmla="*/ 2708 w 5664"/>
              <a:gd name="connsiteY107" fmla="*/ 0 h 12960"/>
              <a:gd name="connsiteX108" fmla="*/ 2708 w 5664"/>
              <a:gd name="connsiteY108" fmla="*/ 0 h 12960"/>
              <a:gd name="connsiteX109" fmla="*/ 2721 w 5664"/>
              <a:gd name="connsiteY109" fmla="*/ 7 h 12960"/>
              <a:gd name="connsiteX110" fmla="*/ 2734 w 5664"/>
              <a:gd name="connsiteY110" fmla="*/ 17 h 12960"/>
              <a:gd name="connsiteX111" fmla="*/ 2750 w 5664"/>
              <a:gd name="connsiteY111" fmla="*/ 29 h 12960"/>
              <a:gd name="connsiteX112" fmla="*/ 2782 w 5664"/>
              <a:gd name="connsiteY112" fmla="*/ 59 h 12960"/>
              <a:gd name="connsiteX113" fmla="*/ 2799 w 5664"/>
              <a:gd name="connsiteY113" fmla="*/ 85 h 12960"/>
              <a:gd name="connsiteX114" fmla="*/ 2803 w 5664"/>
              <a:gd name="connsiteY114" fmla="*/ 94 h 12960"/>
              <a:gd name="connsiteX115" fmla="*/ 2806 w 5664"/>
              <a:gd name="connsiteY115" fmla="*/ 102 h 12960"/>
              <a:gd name="connsiteX116" fmla="*/ 2812 w 5664"/>
              <a:gd name="connsiteY116" fmla="*/ 111 h 12960"/>
              <a:gd name="connsiteX117" fmla="*/ 3070 w 5664"/>
              <a:gd name="connsiteY117" fmla="*/ 358 h 12960"/>
              <a:gd name="connsiteX0" fmla="*/ 3103 w 5664"/>
              <a:gd name="connsiteY0" fmla="*/ 426 h 12960"/>
              <a:gd name="connsiteX1" fmla="*/ 3338 w 5664"/>
              <a:gd name="connsiteY1" fmla="*/ 630 h 12960"/>
              <a:gd name="connsiteX2" fmla="*/ 3527 w 5664"/>
              <a:gd name="connsiteY2" fmla="*/ 646 h 12960"/>
              <a:gd name="connsiteX3" fmla="*/ 3622 w 5664"/>
              <a:gd name="connsiteY3" fmla="*/ 740 h 12960"/>
              <a:gd name="connsiteX4" fmla="*/ 3622 w 5664"/>
              <a:gd name="connsiteY4" fmla="*/ 835 h 12960"/>
              <a:gd name="connsiteX5" fmla="*/ 3748 w 5664"/>
              <a:gd name="connsiteY5" fmla="*/ 883 h 12960"/>
              <a:gd name="connsiteX6" fmla="*/ 3906 w 5664"/>
              <a:gd name="connsiteY6" fmla="*/ 1008 h 12960"/>
              <a:gd name="connsiteX7" fmla="*/ 4009 w 5664"/>
              <a:gd name="connsiteY7" fmla="*/ 1122 h 12960"/>
              <a:gd name="connsiteX8" fmla="*/ 4072 w 5664"/>
              <a:gd name="connsiteY8" fmla="*/ 1359 h 12960"/>
              <a:gd name="connsiteX9" fmla="*/ 4213 w 5664"/>
              <a:gd name="connsiteY9" fmla="*/ 1418 h 12960"/>
              <a:gd name="connsiteX10" fmla="*/ 4249 w 5664"/>
              <a:gd name="connsiteY10" fmla="*/ 1572 h 12960"/>
              <a:gd name="connsiteX11" fmla="*/ 4391 w 5664"/>
              <a:gd name="connsiteY11" fmla="*/ 1821 h 12960"/>
              <a:gd name="connsiteX12" fmla="*/ 4581 w 5664"/>
              <a:gd name="connsiteY12" fmla="*/ 2009 h 12960"/>
              <a:gd name="connsiteX13" fmla="*/ 4604 w 5664"/>
              <a:gd name="connsiteY13" fmla="*/ 2330 h 12960"/>
              <a:gd name="connsiteX14" fmla="*/ 4722 w 5664"/>
              <a:gd name="connsiteY14" fmla="*/ 2530 h 12960"/>
              <a:gd name="connsiteX15" fmla="*/ 5018 w 5664"/>
              <a:gd name="connsiteY15" fmla="*/ 2685 h 12960"/>
              <a:gd name="connsiteX16" fmla="*/ 5112 w 5664"/>
              <a:gd name="connsiteY16" fmla="*/ 2803 h 12960"/>
              <a:gd name="connsiteX17" fmla="*/ 5159 w 5664"/>
              <a:gd name="connsiteY17" fmla="*/ 2944 h 12960"/>
              <a:gd name="connsiteX18" fmla="*/ 5243 w 5664"/>
              <a:gd name="connsiteY18" fmla="*/ 3027 h 12960"/>
              <a:gd name="connsiteX19" fmla="*/ 5432 w 5664"/>
              <a:gd name="connsiteY19" fmla="*/ 3288 h 12960"/>
              <a:gd name="connsiteX20" fmla="*/ 5523 w 5664"/>
              <a:gd name="connsiteY20" fmla="*/ 3563 h 12960"/>
              <a:gd name="connsiteX21" fmla="*/ 5585 w 5664"/>
              <a:gd name="connsiteY21" fmla="*/ 3642 h 12960"/>
              <a:gd name="connsiteX22" fmla="*/ 5606 w 5664"/>
              <a:gd name="connsiteY22" fmla="*/ 3725 h 12960"/>
              <a:gd name="connsiteX23" fmla="*/ 5664 w 5664"/>
              <a:gd name="connsiteY23" fmla="*/ 3863 h 12960"/>
              <a:gd name="connsiteX24" fmla="*/ 5664 w 5664"/>
              <a:gd name="connsiteY24" fmla="*/ 4162 h 12960"/>
              <a:gd name="connsiteX25" fmla="*/ 5664 w 5664"/>
              <a:gd name="connsiteY25" fmla="*/ 4351 h 12960"/>
              <a:gd name="connsiteX26" fmla="*/ 5491 w 5664"/>
              <a:gd name="connsiteY26" fmla="*/ 4753 h 12960"/>
              <a:gd name="connsiteX27" fmla="*/ 5585 w 5664"/>
              <a:gd name="connsiteY27" fmla="*/ 5249 h 12960"/>
              <a:gd name="connsiteX28" fmla="*/ 5523 w 5664"/>
              <a:gd name="connsiteY28" fmla="*/ 5408 h 12960"/>
              <a:gd name="connsiteX29" fmla="*/ 5539 w 5664"/>
              <a:gd name="connsiteY29" fmla="*/ 5613 h 12960"/>
              <a:gd name="connsiteX30" fmla="*/ 5443 w 5664"/>
              <a:gd name="connsiteY30" fmla="*/ 6196 h 12960"/>
              <a:gd name="connsiteX31" fmla="*/ 5318 w 5664"/>
              <a:gd name="connsiteY31" fmla="*/ 7142 h 12960"/>
              <a:gd name="connsiteX32" fmla="*/ 5096 w 5664"/>
              <a:gd name="connsiteY32" fmla="*/ 7442 h 12960"/>
              <a:gd name="connsiteX33" fmla="*/ 4923 w 5664"/>
              <a:gd name="connsiteY33" fmla="*/ 7977 h 12960"/>
              <a:gd name="connsiteX34" fmla="*/ 4779 w 5664"/>
              <a:gd name="connsiteY34" fmla="*/ 8277 h 12960"/>
              <a:gd name="connsiteX35" fmla="*/ 4685 w 5664"/>
              <a:gd name="connsiteY35" fmla="*/ 8609 h 12960"/>
              <a:gd name="connsiteX36" fmla="*/ 4669 w 5664"/>
              <a:gd name="connsiteY36" fmla="*/ 8971 h 12960"/>
              <a:gd name="connsiteX37" fmla="*/ 4479 w 5664"/>
              <a:gd name="connsiteY37" fmla="*/ 9303 h 12960"/>
              <a:gd name="connsiteX38" fmla="*/ 4495 w 5664"/>
              <a:gd name="connsiteY38" fmla="*/ 9413 h 12960"/>
              <a:gd name="connsiteX39" fmla="*/ 4385 w 5664"/>
              <a:gd name="connsiteY39" fmla="*/ 9586 h 12960"/>
              <a:gd name="connsiteX40" fmla="*/ 4290 w 5664"/>
              <a:gd name="connsiteY40" fmla="*/ 9933 h 12960"/>
              <a:gd name="connsiteX41" fmla="*/ 4290 w 5664"/>
              <a:gd name="connsiteY41" fmla="*/ 10202 h 12960"/>
              <a:gd name="connsiteX42" fmla="*/ 4322 w 5664"/>
              <a:gd name="connsiteY42" fmla="*/ 10548 h 12960"/>
              <a:gd name="connsiteX43" fmla="*/ 4164 w 5664"/>
              <a:gd name="connsiteY43" fmla="*/ 10753 h 12960"/>
              <a:gd name="connsiteX44" fmla="*/ 4053 w 5664"/>
              <a:gd name="connsiteY44" fmla="*/ 11085 h 12960"/>
              <a:gd name="connsiteX45" fmla="*/ 3801 w 5664"/>
              <a:gd name="connsiteY45" fmla="*/ 11367 h 12960"/>
              <a:gd name="connsiteX46" fmla="*/ 3739 w 5664"/>
              <a:gd name="connsiteY46" fmla="*/ 11652 h 12960"/>
              <a:gd name="connsiteX47" fmla="*/ 3599 w 5664"/>
              <a:gd name="connsiteY47" fmla="*/ 11936 h 12960"/>
              <a:gd name="connsiteX48" fmla="*/ 3536 w 5664"/>
              <a:gd name="connsiteY48" fmla="*/ 12156 h 12960"/>
              <a:gd name="connsiteX49" fmla="*/ 3505 w 5664"/>
              <a:gd name="connsiteY49" fmla="*/ 12534 h 12960"/>
              <a:gd name="connsiteX50" fmla="*/ 3276 w 5664"/>
              <a:gd name="connsiteY50" fmla="*/ 12708 h 12960"/>
              <a:gd name="connsiteX51" fmla="*/ 3048 w 5664"/>
              <a:gd name="connsiteY51" fmla="*/ 12866 h 12960"/>
              <a:gd name="connsiteX52" fmla="*/ 2812 w 5664"/>
              <a:gd name="connsiteY52" fmla="*/ 12960 h 12960"/>
              <a:gd name="connsiteX53" fmla="*/ 2464 w 5664"/>
              <a:gd name="connsiteY53" fmla="*/ 12960 h 12960"/>
              <a:gd name="connsiteX54" fmla="*/ 2150 w 5664"/>
              <a:gd name="connsiteY54" fmla="*/ 12677 h 12960"/>
              <a:gd name="connsiteX55" fmla="*/ 1991 w 5664"/>
              <a:gd name="connsiteY55" fmla="*/ 12393 h 12960"/>
              <a:gd name="connsiteX56" fmla="*/ 1944 w 5664"/>
              <a:gd name="connsiteY56" fmla="*/ 12125 h 12960"/>
              <a:gd name="connsiteX57" fmla="*/ 1637 w 5664"/>
              <a:gd name="connsiteY57" fmla="*/ 11825 h 12960"/>
              <a:gd name="connsiteX58" fmla="*/ 1503 w 5664"/>
              <a:gd name="connsiteY58" fmla="*/ 11607 h 12960"/>
              <a:gd name="connsiteX59" fmla="*/ 1543 w 5664"/>
              <a:gd name="connsiteY59" fmla="*/ 11376 h 12960"/>
              <a:gd name="connsiteX60" fmla="*/ 1354 w 5664"/>
              <a:gd name="connsiteY60" fmla="*/ 10855 h 12960"/>
              <a:gd name="connsiteX61" fmla="*/ 1154 w 5664"/>
              <a:gd name="connsiteY61" fmla="*/ 10059 h 12960"/>
              <a:gd name="connsiteX62" fmla="*/ 1211 w 5664"/>
              <a:gd name="connsiteY62" fmla="*/ 9460 h 12960"/>
              <a:gd name="connsiteX63" fmla="*/ 933 w 5664"/>
              <a:gd name="connsiteY63" fmla="*/ 8892 h 12960"/>
              <a:gd name="connsiteX64" fmla="*/ 885 w 5664"/>
              <a:gd name="connsiteY64" fmla="*/ 8514 h 12960"/>
              <a:gd name="connsiteX65" fmla="*/ 857 w 5664"/>
              <a:gd name="connsiteY65" fmla="*/ 8207 h 12960"/>
              <a:gd name="connsiteX66" fmla="*/ 588 w 5664"/>
              <a:gd name="connsiteY66" fmla="*/ 7899 h 12960"/>
              <a:gd name="connsiteX67" fmla="*/ 526 w 5664"/>
              <a:gd name="connsiteY67" fmla="*/ 7568 h 12960"/>
              <a:gd name="connsiteX68" fmla="*/ 399 w 5664"/>
              <a:gd name="connsiteY68" fmla="*/ 6906 h 12960"/>
              <a:gd name="connsiteX69" fmla="*/ 337 w 5664"/>
              <a:gd name="connsiteY69" fmla="*/ 6432 h 12960"/>
              <a:gd name="connsiteX70" fmla="*/ 226 w 5664"/>
              <a:gd name="connsiteY70" fmla="*/ 6212 h 12960"/>
              <a:gd name="connsiteX71" fmla="*/ 226 w 5664"/>
              <a:gd name="connsiteY71" fmla="*/ 5770 h 12960"/>
              <a:gd name="connsiteX72" fmla="*/ 133 w 5664"/>
              <a:gd name="connsiteY72" fmla="*/ 5502 h 12960"/>
              <a:gd name="connsiteX73" fmla="*/ 133 w 5664"/>
              <a:gd name="connsiteY73" fmla="*/ 5140 h 12960"/>
              <a:gd name="connsiteX74" fmla="*/ 22 w 5664"/>
              <a:gd name="connsiteY74" fmla="*/ 4919 h 12960"/>
              <a:gd name="connsiteX75" fmla="*/ 22 w 5664"/>
              <a:gd name="connsiteY75" fmla="*/ 4557 h 12960"/>
              <a:gd name="connsiteX76" fmla="*/ 22 w 5664"/>
              <a:gd name="connsiteY76" fmla="*/ 4557 h 12960"/>
              <a:gd name="connsiteX77" fmla="*/ 29 w 5664"/>
              <a:gd name="connsiteY77" fmla="*/ 4528 h 12960"/>
              <a:gd name="connsiteX78" fmla="*/ 35 w 5664"/>
              <a:gd name="connsiteY78" fmla="*/ 4499 h 12960"/>
              <a:gd name="connsiteX79" fmla="*/ 39 w 5664"/>
              <a:gd name="connsiteY79" fmla="*/ 4463 h 12960"/>
              <a:gd name="connsiteX80" fmla="*/ 42 w 5664"/>
              <a:gd name="connsiteY80" fmla="*/ 4426 h 12960"/>
              <a:gd name="connsiteX81" fmla="*/ 43 w 5664"/>
              <a:gd name="connsiteY81" fmla="*/ 4408 h 12960"/>
              <a:gd name="connsiteX82" fmla="*/ 42 w 5664"/>
              <a:gd name="connsiteY82" fmla="*/ 4390 h 12960"/>
              <a:gd name="connsiteX83" fmla="*/ 39 w 5664"/>
              <a:gd name="connsiteY83" fmla="*/ 4374 h 12960"/>
              <a:gd name="connsiteX84" fmla="*/ 35 w 5664"/>
              <a:gd name="connsiteY84" fmla="*/ 4358 h 12960"/>
              <a:gd name="connsiteX85" fmla="*/ 29 w 5664"/>
              <a:gd name="connsiteY85" fmla="*/ 4346 h 12960"/>
              <a:gd name="connsiteX86" fmla="*/ 22 w 5664"/>
              <a:gd name="connsiteY86" fmla="*/ 4335 h 12960"/>
              <a:gd name="connsiteX87" fmla="*/ 22 w 5664"/>
              <a:gd name="connsiteY87" fmla="*/ 4335 h 12960"/>
              <a:gd name="connsiteX88" fmla="*/ 17 w 5664"/>
              <a:gd name="connsiteY88" fmla="*/ 4331 h 12960"/>
              <a:gd name="connsiteX89" fmla="*/ 14 w 5664"/>
              <a:gd name="connsiteY89" fmla="*/ 4325 h 12960"/>
              <a:gd name="connsiteX90" fmla="*/ 9 w 5664"/>
              <a:gd name="connsiteY90" fmla="*/ 4310 h 12960"/>
              <a:gd name="connsiteX91" fmla="*/ 4 w 5664"/>
              <a:gd name="connsiteY91" fmla="*/ 4293 h 12960"/>
              <a:gd name="connsiteX92" fmla="*/ 1 w 5664"/>
              <a:gd name="connsiteY92" fmla="*/ 4274 h 12960"/>
              <a:gd name="connsiteX93" fmla="*/ 0 w 5664"/>
              <a:gd name="connsiteY93" fmla="*/ 4253 h 12960"/>
              <a:gd name="connsiteX94" fmla="*/ 1 w 5664"/>
              <a:gd name="connsiteY94" fmla="*/ 4230 h 12960"/>
              <a:gd name="connsiteX95" fmla="*/ 4 w 5664"/>
              <a:gd name="connsiteY95" fmla="*/ 4183 h 12960"/>
              <a:gd name="connsiteX96" fmla="*/ 9 w 5664"/>
              <a:gd name="connsiteY96" fmla="*/ 4140 h 12960"/>
              <a:gd name="connsiteX97" fmla="*/ 14 w 5664"/>
              <a:gd name="connsiteY97" fmla="*/ 4103 h 12960"/>
              <a:gd name="connsiteX98" fmla="*/ 22 w 5664"/>
              <a:gd name="connsiteY98" fmla="*/ 4068 h 12960"/>
              <a:gd name="connsiteX99" fmla="*/ 0 w 5664"/>
              <a:gd name="connsiteY99" fmla="*/ 3925 h 12960"/>
              <a:gd name="connsiteX100" fmla="*/ 1637 w 5664"/>
              <a:gd name="connsiteY100" fmla="*/ 1340 h 12960"/>
              <a:gd name="connsiteX101" fmla="*/ 1755 w 5664"/>
              <a:gd name="connsiteY101" fmla="*/ 958 h 12960"/>
              <a:gd name="connsiteX102" fmla="*/ 1841 w 5664"/>
              <a:gd name="connsiteY102" fmla="*/ 740 h 12960"/>
              <a:gd name="connsiteX103" fmla="*/ 2046 w 5664"/>
              <a:gd name="connsiteY103" fmla="*/ 646 h 12960"/>
              <a:gd name="connsiteX104" fmla="*/ 2156 w 5664"/>
              <a:gd name="connsiteY104" fmla="*/ 489 h 12960"/>
              <a:gd name="connsiteX105" fmla="*/ 2362 w 5664"/>
              <a:gd name="connsiteY105" fmla="*/ 157 h 12960"/>
              <a:gd name="connsiteX106" fmla="*/ 2567 w 5664"/>
              <a:gd name="connsiteY106" fmla="*/ 0 h 12960"/>
              <a:gd name="connsiteX107" fmla="*/ 2708 w 5664"/>
              <a:gd name="connsiteY107" fmla="*/ 0 h 12960"/>
              <a:gd name="connsiteX108" fmla="*/ 2708 w 5664"/>
              <a:gd name="connsiteY108" fmla="*/ 0 h 12960"/>
              <a:gd name="connsiteX109" fmla="*/ 2721 w 5664"/>
              <a:gd name="connsiteY109" fmla="*/ 7 h 12960"/>
              <a:gd name="connsiteX110" fmla="*/ 2750 w 5664"/>
              <a:gd name="connsiteY110" fmla="*/ 29 h 12960"/>
              <a:gd name="connsiteX111" fmla="*/ 2782 w 5664"/>
              <a:gd name="connsiteY111" fmla="*/ 59 h 12960"/>
              <a:gd name="connsiteX112" fmla="*/ 2799 w 5664"/>
              <a:gd name="connsiteY112" fmla="*/ 85 h 12960"/>
              <a:gd name="connsiteX113" fmla="*/ 2803 w 5664"/>
              <a:gd name="connsiteY113" fmla="*/ 94 h 12960"/>
              <a:gd name="connsiteX114" fmla="*/ 2806 w 5664"/>
              <a:gd name="connsiteY114" fmla="*/ 102 h 12960"/>
              <a:gd name="connsiteX115" fmla="*/ 2812 w 5664"/>
              <a:gd name="connsiteY115" fmla="*/ 111 h 12960"/>
              <a:gd name="connsiteX116" fmla="*/ 3070 w 5664"/>
              <a:gd name="connsiteY116" fmla="*/ 358 h 12960"/>
              <a:gd name="connsiteX0" fmla="*/ 3103 w 5664"/>
              <a:gd name="connsiteY0" fmla="*/ 426 h 12960"/>
              <a:gd name="connsiteX1" fmla="*/ 3338 w 5664"/>
              <a:gd name="connsiteY1" fmla="*/ 630 h 12960"/>
              <a:gd name="connsiteX2" fmla="*/ 3527 w 5664"/>
              <a:gd name="connsiteY2" fmla="*/ 646 h 12960"/>
              <a:gd name="connsiteX3" fmla="*/ 3622 w 5664"/>
              <a:gd name="connsiteY3" fmla="*/ 740 h 12960"/>
              <a:gd name="connsiteX4" fmla="*/ 3622 w 5664"/>
              <a:gd name="connsiteY4" fmla="*/ 835 h 12960"/>
              <a:gd name="connsiteX5" fmla="*/ 3748 w 5664"/>
              <a:gd name="connsiteY5" fmla="*/ 883 h 12960"/>
              <a:gd name="connsiteX6" fmla="*/ 3906 w 5664"/>
              <a:gd name="connsiteY6" fmla="*/ 1008 h 12960"/>
              <a:gd name="connsiteX7" fmla="*/ 4009 w 5664"/>
              <a:gd name="connsiteY7" fmla="*/ 1122 h 12960"/>
              <a:gd name="connsiteX8" fmla="*/ 4072 w 5664"/>
              <a:gd name="connsiteY8" fmla="*/ 1359 h 12960"/>
              <a:gd name="connsiteX9" fmla="*/ 4213 w 5664"/>
              <a:gd name="connsiteY9" fmla="*/ 1418 h 12960"/>
              <a:gd name="connsiteX10" fmla="*/ 4249 w 5664"/>
              <a:gd name="connsiteY10" fmla="*/ 1572 h 12960"/>
              <a:gd name="connsiteX11" fmla="*/ 4391 w 5664"/>
              <a:gd name="connsiteY11" fmla="*/ 1821 h 12960"/>
              <a:gd name="connsiteX12" fmla="*/ 4581 w 5664"/>
              <a:gd name="connsiteY12" fmla="*/ 2009 h 12960"/>
              <a:gd name="connsiteX13" fmla="*/ 4604 w 5664"/>
              <a:gd name="connsiteY13" fmla="*/ 2330 h 12960"/>
              <a:gd name="connsiteX14" fmla="*/ 4722 w 5664"/>
              <a:gd name="connsiteY14" fmla="*/ 2530 h 12960"/>
              <a:gd name="connsiteX15" fmla="*/ 5018 w 5664"/>
              <a:gd name="connsiteY15" fmla="*/ 2685 h 12960"/>
              <a:gd name="connsiteX16" fmla="*/ 5112 w 5664"/>
              <a:gd name="connsiteY16" fmla="*/ 2803 h 12960"/>
              <a:gd name="connsiteX17" fmla="*/ 5159 w 5664"/>
              <a:gd name="connsiteY17" fmla="*/ 2944 h 12960"/>
              <a:gd name="connsiteX18" fmla="*/ 5243 w 5664"/>
              <a:gd name="connsiteY18" fmla="*/ 3027 h 12960"/>
              <a:gd name="connsiteX19" fmla="*/ 5432 w 5664"/>
              <a:gd name="connsiteY19" fmla="*/ 3288 h 12960"/>
              <a:gd name="connsiteX20" fmla="*/ 5523 w 5664"/>
              <a:gd name="connsiteY20" fmla="*/ 3563 h 12960"/>
              <a:gd name="connsiteX21" fmla="*/ 5585 w 5664"/>
              <a:gd name="connsiteY21" fmla="*/ 3642 h 12960"/>
              <a:gd name="connsiteX22" fmla="*/ 5606 w 5664"/>
              <a:gd name="connsiteY22" fmla="*/ 3725 h 12960"/>
              <a:gd name="connsiteX23" fmla="*/ 5664 w 5664"/>
              <a:gd name="connsiteY23" fmla="*/ 3863 h 12960"/>
              <a:gd name="connsiteX24" fmla="*/ 5664 w 5664"/>
              <a:gd name="connsiteY24" fmla="*/ 4162 h 12960"/>
              <a:gd name="connsiteX25" fmla="*/ 5664 w 5664"/>
              <a:gd name="connsiteY25" fmla="*/ 4351 h 12960"/>
              <a:gd name="connsiteX26" fmla="*/ 5491 w 5664"/>
              <a:gd name="connsiteY26" fmla="*/ 4753 h 12960"/>
              <a:gd name="connsiteX27" fmla="*/ 5585 w 5664"/>
              <a:gd name="connsiteY27" fmla="*/ 5249 h 12960"/>
              <a:gd name="connsiteX28" fmla="*/ 5523 w 5664"/>
              <a:gd name="connsiteY28" fmla="*/ 5408 h 12960"/>
              <a:gd name="connsiteX29" fmla="*/ 5539 w 5664"/>
              <a:gd name="connsiteY29" fmla="*/ 5613 h 12960"/>
              <a:gd name="connsiteX30" fmla="*/ 5443 w 5664"/>
              <a:gd name="connsiteY30" fmla="*/ 6196 h 12960"/>
              <a:gd name="connsiteX31" fmla="*/ 5318 w 5664"/>
              <a:gd name="connsiteY31" fmla="*/ 7142 h 12960"/>
              <a:gd name="connsiteX32" fmla="*/ 5096 w 5664"/>
              <a:gd name="connsiteY32" fmla="*/ 7442 h 12960"/>
              <a:gd name="connsiteX33" fmla="*/ 4923 w 5664"/>
              <a:gd name="connsiteY33" fmla="*/ 7977 h 12960"/>
              <a:gd name="connsiteX34" fmla="*/ 4779 w 5664"/>
              <a:gd name="connsiteY34" fmla="*/ 8277 h 12960"/>
              <a:gd name="connsiteX35" fmla="*/ 4685 w 5664"/>
              <a:gd name="connsiteY35" fmla="*/ 8609 h 12960"/>
              <a:gd name="connsiteX36" fmla="*/ 4669 w 5664"/>
              <a:gd name="connsiteY36" fmla="*/ 8971 h 12960"/>
              <a:gd name="connsiteX37" fmla="*/ 4479 w 5664"/>
              <a:gd name="connsiteY37" fmla="*/ 9303 h 12960"/>
              <a:gd name="connsiteX38" fmla="*/ 4495 w 5664"/>
              <a:gd name="connsiteY38" fmla="*/ 9413 h 12960"/>
              <a:gd name="connsiteX39" fmla="*/ 4385 w 5664"/>
              <a:gd name="connsiteY39" fmla="*/ 9586 h 12960"/>
              <a:gd name="connsiteX40" fmla="*/ 4290 w 5664"/>
              <a:gd name="connsiteY40" fmla="*/ 9933 h 12960"/>
              <a:gd name="connsiteX41" fmla="*/ 4290 w 5664"/>
              <a:gd name="connsiteY41" fmla="*/ 10202 h 12960"/>
              <a:gd name="connsiteX42" fmla="*/ 4322 w 5664"/>
              <a:gd name="connsiteY42" fmla="*/ 10548 h 12960"/>
              <a:gd name="connsiteX43" fmla="*/ 4164 w 5664"/>
              <a:gd name="connsiteY43" fmla="*/ 10753 h 12960"/>
              <a:gd name="connsiteX44" fmla="*/ 4053 w 5664"/>
              <a:gd name="connsiteY44" fmla="*/ 11085 h 12960"/>
              <a:gd name="connsiteX45" fmla="*/ 3801 w 5664"/>
              <a:gd name="connsiteY45" fmla="*/ 11367 h 12960"/>
              <a:gd name="connsiteX46" fmla="*/ 3739 w 5664"/>
              <a:gd name="connsiteY46" fmla="*/ 11652 h 12960"/>
              <a:gd name="connsiteX47" fmla="*/ 3599 w 5664"/>
              <a:gd name="connsiteY47" fmla="*/ 11936 h 12960"/>
              <a:gd name="connsiteX48" fmla="*/ 3536 w 5664"/>
              <a:gd name="connsiteY48" fmla="*/ 12156 h 12960"/>
              <a:gd name="connsiteX49" fmla="*/ 3505 w 5664"/>
              <a:gd name="connsiteY49" fmla="*/ 12534 h 12960"/>
              <a:gd name="connsiteX50" fmla="*/ 3276 w 5664"/>
              <a:gd name="connsiteY50" fmla="*/ 12708 h 12960"/>
              <a:gd name="connsiteX51" fmla="*/ 3048 w 5664"/>
              <a:gd name="connsiteY51" fmla="*/ 12866 h 12960"/>
              <a:gd name="connsiteX52" fmla="*/ 2812 w 5664"/>
              <a:gd name="connsiteY52" fmla="*/ 12960 h 12960"/>
              <a:gd name="connsiteX53" fmla="*/ 2464 w 5664"/>
              <a:gd name="connsiteY53" fmla="*/ 12960 h 12960"/>
              <a:gd name="connsiteX54" fmla="*/ 2150 w 5664"/>
              <a:gd name="connsiteY54" fmla="*/ 12677 h 12960"/>
              <a:gd name="connsiteX55" fmla="*/ 1991 w 5664"/>
              <a:gd name="connsiteY55" fmla="*/ 12393 h 12960"/>
              <a:gd name="connsiteX56" fmla="*/ 1944 w 5664"/>
              <a:gd name="connsiteY56" fmla="*/ 12125 h 12960"/>
              <a:gd name="connsiteX57" fmla="*/ 1637 w 5664"/>
              <a:gd name="connsiteY57" fmla="*/ 11825 h 12960"/>
              <a:gd name="connsiteX58" fmla="*/ 1503 w 5664"/>
              <a:gd name="connsiteY58" fmla="*/ 11607 h 12960"/>
              <a:gd name="connsiteX59" fmla="*/ 1543 w 5664"/>
              <a:gd name="connsiteY59" fmla="*/ 11376 h 12960"/>
              <a:gd name="connsiteX60" fmla="*/ 1354 w 5664"/>
              <a:gd name="connsiteY60" fmla="*/ 10855 h 12960"/>
              <a:gd name="connsiteX61" fmla="*/ 1154 w 5664"/>
              <a:gd name="connsiteY61" fmla="*/ 10059 h 12960"/>
              <a:gd name="connsiteX62" fmla="*/ 1211 w 5664"/>
              <a:gd name="connsiteY62" fmla="*/ 9460 h 12960"/>
              <a:gd name="connsiteX63" fmla="*/ 933 w 5664"/>
              <a:gd name="connsiteY63" fmla="*/ 8892 h 12960"/>
              <a:gd name="connsiteX64" fmla="*/ 885 w 5664"/>
              <a:gd name="connsiteY64" fmla="*/ 8514 h 12960"/>
              <a:gd name="connsiteX65" fmla="*/ 857 w 5664"/>
              <a:gd name="connsiteY65" fmla="*/ 8207 h 12960"/>
              <a:gd name="connsiteX66" fmla="*/ 588 w 5664"/>
              <a:gd name="connsiteY66" fmla="*/ 7899 h 12960"/>
              <a:gd name="connsiteX67" fmla="*/ 526 w 5664"/>
              <a:gd name="connsiteY67" fmla="*/ 7568 h 12960"/>
              <a:gd name="connsiteX68" fmla="*/ 399 w 5664"/>
              <a:gd name="connsiteY68" fmla="*/ 6906 h 12960"/>
              <a:gd name="connsiteX69" fmla="*/ 337 w 5664"/>
              <a:gd name="connsiteY69" fmla="*/ 6432 h 12960"/>
              <a:gd name="connsiteX70" fmla="*/ 226 w 5664"/>
              <a:gd name="connsiteY70" fmla="*/ 6212 h 12960"/>
              <a:gd name="connsiteX71" fmla="*/ 226 w 5664"/>
              <a:gd name="connsiteY71" fmla="*/ 5770 h 12960"/>
              <a:gd name="connsiteX72" fmla="*/ 133 w 5664"/>
              <a:gd name="connsiteY72" fmla="*/ 5502 h 12960"/>
              <a:gd name="connsiteX73" fmla="*/ 133 w 5664"/>
              <a:gd name="connsiteY73" fmla="*/ 5140 h 12960"/>
              <a:gd name="connsiteX74" fmla="*/ 22 w 5664"/>
              <a:gd name="connsiteY74" fmla="*/ 4919 h 12960"/>
              <a:gd name="connsiteX75" fmla="*/ 22 w 5664"/>
              <a:gd name="connsiteY75" fmla="*/ 4557 h 12960"/>
              <a:gd name="connsiteX76" fmla="*/ 22 w 5664"/>
              <a:gd name="connsiteY76" fmla="*/ 4557 h 12960"/>
              <a:gd name="connsiteX77" fmla="*/ 29 w 5664"/>
              <a:gd name="connsiteY77" fmla="*/ 4528 h 12960"/>
              <a:gd name="connsiteX78" fmla="*/ 35 w 5664"/>
              <a:gd name="connsiteY78" fmla="*/ 4499 h 12960"/>
              <a:gd name="connsiteX79" fmla="*/ 39 w 5664"/>
              <a:gd name="connsiteY79" fmla="*/ 4463 h 12960"/>
              <a:gd name="connsiteX80" fmla="*/ 42 w 5664"/>
              <a:gd name="connsiteY80" fmla="*/ 4426 h 12960"/>
              <a:gd name="connsiteX81" fmla="*/ 43 w 5664"/>
              <a:gd name="connsiteY81" fmla="*/ 4408 h 12960"/>
              <a:gd name="connsiteX82" fmla="*/ 42 w 5664"/>
              <a:gd name="connsiteY82" fmla="*/ 4390 h 12960"/>
              <a:gd name="connsiteX83" fmla="*/ 39 w 5664"/>
              <a:gd name="connsiteY83" fmla="*/ 4374 h 12960"/>
              <a:gd name="connsiteX84" fmla="*/ 35 w 5664"/>
              <a:gd name="connsiteY84" fmla="*/ 4358 h 12960"/>
              <a:gd name="connsiteX85" fmla="*/ 29 w 5664"/>
              <a:gd name="connsiteY85" fmla="*/ 4346 h 12960"/>
              <a:gd name="connsiteX86" fmla="*/ 22 w 5664"/>
              <a:gd name="connsiteY86" fmla="*/ 4335 h 12960"/>
              <a:gd name="connsiteX87" fmla="*/ 22 w 5664"/>
              <a:gd name="connsiteY87" fmla="*/ 4335 h 12960"/>
              <a:gd name="connsiteX88" fmla="*/ 17 w 5664"/>
              <a:gd name="connsiteY88" fmla="*/ 4331 h 12960"/>
              <a:gd name="connsiteX89" fmla="*/ 14 w 5664"/>
              <a:gd name="connsiteY89" fmla="*/ 4325 h 12960"/>
              <a:gd name="connsiteX90" fmla="*/ 9 w 5664"/>
              <a:gd name="connsiteY90" fmla="*/ 4310 h 12960"/>
              <a:gd name="connsiteX91" fmla="*/ 4 w 5664"/>
              <a:gd name="connsiteY91" fmla="*/ 4293 h 12960"/>
              <a:gd name="connsiteX92" fmla="*/ 1 w 5664"/>
              <a:gd name="connsiteY92" fmla="*/ 4274 h 12960"/>
              <a:gd name="connsiteX93" fmla="*/ 0 w 5664"/>
              <a:gd name="connsiteY93" fmla="*/ 4253 h 12960"/>
              <a:gd name="connsiteX94" fmla="*/ 1 w 5664"/>
              <a:gd name="connsiteY94" fmla="*/ 4230 h 12960"/>
              <a:gd name="connsiteX95" fmla="*/ 4 w 5664"/>
              <a:gd name="connsiteY95" fmla="*/ 4183 h 12960"/>
              <a:gd name="connsiteX96" fmla="*/ 9 w 5664"/>
              <a:gd name="connsiteY96" fmla="*/ 4140 h 12960"/>
              <a:gd name="connsiteX97" fmla="*/ 14 w 5664"/>
              <a:gd name="connsiteY97" fmla="*/ 4103 h 12960"/>
              <a:gd name="connsiteX98" fmla="*/ 22 w 5664"/>
              <a:gd name="connsiteY98" fmla="*/ 4068 h 12960"/>
              <a:gd name="connsiteX99" fmla="*/ 0 w 5664"/>
              <a:gd name="connsiteY99" fmla="*/ 3925 h 12960"/>
              <a:gd name="connsiteX100" fmla="*/ 1637 w 5664"/>
              <a:gd name="connsiteY100" fmla="*/ 1340 h 12960"/>
              <a:gd name="connsiteX101" fmla="*/ 1755 w 5664"/>
              <a:gd name="connsiteY101" fmla="*/ 958 h 12960"/>
              <a:gd name="connsiteX102" fmla="*/ 1841 w 5664"/>
              <a:gd name="connsiteY102" fmla="*/ 740 h 12960"/>
              <a:gd name="connsiteX103" fmla="*/ 2046 w 5664"/>
              <a:gd name="connsiteY103" fmla="*/ 646 h 12960"/>
              <a:gd name="connsiteX104" fmla="*/ 2156 w 5664"/>
              <a:gd name="connsiteY104" fmla="*/ 489 h 12960"/>
              <a:gd name="connsiteX105" fmla="*/ 2362 w 5664"/>
              <a:gd name="connsiteY105" fmla="*/ 157 h 12960"/>
              <a:gd name="connsiteX106" fmla="*/ 2567 w 5664"/>
              <a:gd name="connsiteY106" fmla="*/ 0 h 12960"/>
              <a:gd name="connsiteX107" fmla="*/ 2708 w 5664"/>
              <a:gd name="connsiteY107" fmla="*/ 0 h 12960"/>
              <a:gd name="connsiteX108" fmla="*/ 2708 w 5664"/>
              <a:gd name="connsiteY108" fmla="*/ 0 h 12960"/>
              <a:gd name="connsiteX109" fmla="*/ 2721 w 5664"/>
              <a:gd name="connsiteY109" fmla="*/ 7 h 12960"/>
              <a:gd name="connsiteX110" fmla="*/ 2750 w 5664"/>
              <a:gd name="connsiteY110" fmla="*/ 29 h 12960"/>
              <a:gd name="connsiteX111" fmla="*/ 2799 w 5664"/>
              <a:gd name="connsiteY111" fmla="*/ 85 h 12960"/>
              <a:gd name="connsiteX112" fmla="*/ 2803 w 5664"/>
              <a:gd name="connsiteY112" fmla="*/ 94 h 12960"/>
              <a:gd name="connsiteX113" fmla="*/ 2806 w 5664"/>
              <a:gd name="connsiteY113" fmla="*/ 102 h 12960"/>
              <a:gd name="connsiteX114" fmla="*/ 2812 w 5664"/>
              <a:gd name="connsiteY114" fmla="*/ 111 h 12960"/>
              <a:gd name="connsiteX115" fmla="*/ 3070 w 5664"/>
              <a:gd name="connsiteY115" fmla="*/ 358 h 12960"/>
              <a:gd name="connsiteX0" fmla="*/ 3103 w 5664"/>
              <a:gd name="connsiteY0" fmla="*/ 426 h 12960"/>
              <a:gd name="connsiteX1" fmla="*/ 3338 w 5664"/>
              <a:gd name="connsiteY1" fmla="*/ 630 h 12960"/>
              <a:gd name="connsiteX2" fmla="*/ 3527 w 5664"/>
              <a:gd name="connsiteY2" fmla="*/ 646 h 12960"/>
              <a:gd name="connsiteX3" fmla="*/ 3622 w 5664"/>
              <a:gd name="connsiteY3" fmla="*/ 740 h 12960"/>
              <a:gd name="connsiteX4" fmla="*/ 3622 w 5664"/>
              <a:gd name="connsiteY4" fmla="*/ 835 h 12960"/>
              <a:gd name="connsiteX5" fmla="*/ 3748 w 5664"/>
              <a:gd name="connsiteY5" fmla="*/ 883 h 12960"/>
              <a:gd name="connsiteX6" fmla="*/ 3906 w 5664"/>
              <a:gd name="connsiteY6" fmla="*/ 1008 h 12960"/>
              <a:gd name="connsiteX7" fmla="*/ 4009 w 5664"/>
              <a:gd name="connsiteY7" fmla="*/ 1122 h 12960"/>
              <a:gd name="connsiteX8" fmla="*/ 4072 w 5664"/>
              <a:gd name="connsiteY8" fmla="*/ 1359 h 12960"/>
              <a:gd name="connsiteX9" fmla="*/ 4213 w 5664"/>
              <a:gd name="connsiteY9" fmla="*/ 1418 h 12960"/>
              <a:gd name="connsiteX10" fmla="*/ 4249 w 5664"/>
              <a:gd name="connsiteY10" fmla="*/ 1572 h 12960"/>
              <a:gd name="connsiteX11" fmla="*/ 4391 w 5664"/>
              <a:gd name="connsiteY11" fmla="*/ 1821 h 12960"/>
              <a:gd name="connsiteX12" fmla="*/ 4581 w 5664"/>
              <a:gd name="connsiteY12" fmla="*/ 2009 h 12960"/>
              <a:gd name="connsiteX13" fmla="*/ 4604 w 5664"/>
              <a:gd name="connsiteY13" fmla="*/ 2330 h 12960"/>
              <a:gd name="connsiteX14" fmla="*/ 4722 w 5664"/>
              <a:gd name="connsiteY14" fmla="*/ 2530 h 12960"/>
              <a:gd name="connsiteX15" fmla="*/ 5018 w 5664"/>
              <a:gd name="connsiteY15" fmla="*/ 2685 h 12960"/>
              <a:gd name="connsiteX16" fmla="*/ 5112 w 5664"/>
              <a:gd name="connsiteY16" fmla="*/ 2803 h 12960"/>
              <a:gd name="connsiteX17" fmla="*/ 5159 w 5664"/>
              <a:gd name="connsiteY17" fmla="*/ 2944 h 12960"/>
              <a:gd name="connsiteX18" fmla="*/ 5243 w 5664"/>
              <a:gd name="connsiteY18" fmla="*/ 3027 h 12960"/>
              <a:gd name="connsiteX19" fmla="*/ 5432 w 5664"/>
              <a:gd name="connsiteY19" fmla="*/ 3288 h 12960"/>
              <a:gd name="connsiteX20" fmla="*/ 5523 w 5664"/>
              <a:gd name="connsiteY20" fmla="*/ 3563 h 12960"/>
              <a:gd name="connsiteX21" fmla="*/ 5585 w 5664"/>
              <a:gd name="connsiteY21" fmla="*/ 3642 h 12960"/>
              <a:gd name="connsiteX22" fmla="*/ 5606 w 5664"/>
              <a:gd name="connsiteY22" fmla="*/ 3725 h 12960"/>
              <a:gd name="connsiteX23" fmla="*/ 5664 w 5664"/>
              <a:gd name="connsiteY23" fmla="*/ 3863 h 12960"/>
              <a:gd name="connsiteX24" fmla="*/ 5664 w 5664"/>
              <a:gd name="connsiteY24" fmla="*/ 4162 h 12960"/>
              <a:gd name="connsiteX25" fmla="*/ 5664 w 5664"/>
              <a:gd name="connsiteY25" fmla="*/ 4351 h 12960"/>
              <a:gd name="connsiteX26" fmla="*/ 5491 w 5664"/>
              <a:gd name="connsiteY26" fmla="*/ 4753 h 12960"/>
              <a:gd name="connsiteX27" fmla="*/ 5585 w 5664"/>
              <a:gd name="connsiteY27" fmla="*/ 5249 h 12960"/>
              <a:gd name="connsiteX28" fmla="*/ 5523 w 5664"/>
              <a:gd name="connsiteY28" fmla="*/ 5408 h 12960"/>
              <a:gd name="connsiteX29" fmla="*/ 5539 w 5664"/>
              <a:gd name="connsiteY29" fmla="*/ 5613 h 12960"/>
              <a:gd name="connsiteX30" fmla="*/ 5443 w 5664"/>
              <a:gd name="connsiteY30" fmla="*/ 6196 h 12960"/>
              <a:gd name="connsiteX31" fmla="*/ 5318 w 5664"/>
              <a:gd name="connsiteY31" fmla="*/ 7142 h 12960"/>
              <a:gd name="connsiteX32" fmla="*/ 5096 w 5664"/>
              <a:gd name="connsiteY32" fmla="*/ 7442 h 12960"/>
              <a:gd name="connsiteX33" fmla="*/ 4923 w 5664"/>
              <a:gd name="connsiteY33" fmla="*/ 7977 h 12960"/>
              <a:gd name="connsiteX34" fmla="*/ 4779 w 5664"/>
              <a:gd name="connsiteY34" fmla="*/ 8277 h 12960"/>
              <a:gd name="connsiteX35" fmla="*/ 4685 w 5664"/>
              <a:gd name="connsiteY35" fmla="*/ 8609 h 12960"/>
              <a:gd name="connsiteX36" fmla="*/ 4669 w 5664"/>
              <a:gd name="connsiteY36" fmla="*/ 8971 h 12960"/>
              <a:gd name="connsiteX37" fmla="*/ 4479 w 5664"/>
              <a:gd name="connsiteY37" fmla="*/ 9303 h 12960"/>
              <a:gd name="connsiteX38" fmla="*/ 4495 w 5664"/>
              <a:gd name="connsiteY38" fmla="*/ 9413 h 12960"/>
              <a:gd name="connsiteX39" fmla="*/ 4385 w 5664"/>
              <a:gd name="connsiteY39" fmla="*/ 9586 h 12960"/>
              <a:gd name="connsiteX40" fmla="*/ 4290 w 5664"/>
              <a:gd name="connsiteY40" fmla="*/ 9933 h 12960"/>
              <a:gd name="connsiteX41" fmla="*/ 4290 w 5664"/>
              <a:gd name="connsiteY41" fmla="*/ 10202 h 12960"/>
              <a:gd name="connsiteX42" fmla="*/ 4322 w 5664"/>
              <a:gd name="connsiteY42" fmla="*/ 10548 h 12960"/>
              <a:gd name="connsiteX43" fmla="*/ 4164 w 5664"/>
              <a:gd name="connsiteY43" fmla="*/ 10753 h 12960"/>
              <a:gd name="connsiteX44" fmla="*/ 4053 w 5664"/>
              <a:gd name="connsiteY44" fmla="*/ 11085 h 12960"/>
              <a:gd name="connsiteX45" fmla="*/ 3801 w 5664"/>
              <a:gd name="connsiteY45" fmla="*/ 11367 h 12960"/>
              <a:gd name="connsiteX46" fmla="*/ 3739 w 5664"/>
              <a:gd name="connsiteY46" fmla="*/ 11652 h 12960"/>
              <a:gd name="connsiteX47" fmla="*/ 3599 w 5664"/>
              <a:gd name="connsiteY47" fmla="*/ 11936 h 12960"/>
              <a:gd name="connsiteX48" fmla="*/ 3536 w 5664"/>
              <a:gd name="connsiteY48" fmla="*/ 12156 h 12960"/>
              <a:gd name="connsiteX49" fmla="*/ 3505 w 5664"/>
              <a:gd name="connsiteY49" fmla="*/ 12534 h 12960"/>
              <a:gd name="connsiteX50" fmla="*/ 3276 w 5664"/>
              <a:gd name="connsiteY50" fmla="*/ 12708 h 12960"/>
              <a:gd name="connsiteX51" fmla="*/ 3048 w 5664"/>
              <a:gd name="connsiteY51" fmla="*/ 12866 h 12960"/>
              <a:gd name="connsiteX52" fmla="*/ 2812 w 5664"/>
              <a:gd name="connsiteY52" fmla="*/ 12960 h 12960"/>
              <a:gd name="connsiteX53" fmla="*/ 2464 w 5664"/>
              <a:gd name="connsiteY53" fmla="*/ 12960 h 12960"/>
              <a:gd name="connsiteX54" fmla="*/ 2150 w 5664"/>
              <a:gd name="connsiteY54" fmla="*/ 12677 h 12960"/>
              <a:gd name="connsiteX55" fmla="*/ 1991 w 5664"/>
              <a:gd name="connsiteY55" fmla="*/ 12393 h 12960"/>
              <a:gd name="connsiteX56" fmla="*/ 1944 w 5664"/>
              <a:gd name="connsiteY56" fmla="*/ 12125 h 12960"/>
              <a:gd name="connsiteX57" fmla="*/ 1637 w 5664"/>
              <a:gd name="connsiteY57" fmla="*/ 11825 h 12960"/>
              <a:gd name="connsiteX58" fmla="*/ 1503 w 5664"/>
              <a:gd name="connsiteY58" fmla="*/ 11607 h 12960"/>
              <a:gd name="connsiteX59" fmla="*/ 1543 w 5664"/>
              <a:gd name="connsiteY59" fmla="*/ 11376 h 12960"/>
              <a:gd name="connsiteX60" fmla="*/ 1354 w 5664"/>
              <a:gd name="connsiteY60" fmla="*/ 10855 h 12960"/>
              <a:gd name="connsiteX61" fmla="*/ 1154 w 5664"/>
              <a:gd name="connsiteY61" fmla="*/ 10059 h 12960"/>
              <a:gd name="connsiteX62" fmla="*/ 1211 w 5664"/>
              <a:gd name="connsiteY62" fmla="*/ 9460 h 12960"/>
              <a:gd name="connsiteX63" fmla="*/ 933 w 5664"/>
              <a:gd name="connsiteY63" fmla="*/ 8892 h 12960"/>
              <a:gd name="connsiteX64" fmla="*/ 885 w 5664"/>
              <a:gd name="connsiteY64" fmla="*/ 8514 h 12960"/>
              <a:gd name="connsiteX65" fmla="*/ 857 w 5664"/>
              <a:gd name="connsiteY65" fmla="*/ 8207 h 12960"/>
              <a:gd name="connsiteX66" fmla="*/ 588 w 5664"/>
              <a:gd name="connsiteY66" fmla="*/ 7899 h 12960"/>
              <a:gd name="connsiteX67" fmla="*/ 526 w 5664"/>
              <a:gd name="connsiteY67" fmla="*/ 7568 h 12960"/>
              <a:gd name="connsiteX68" fmla="*/ 399 w 5664"/>
              <a:gd name="connsiteY68" fmla="*/ 6906 h 12960"/>
              <a:gd name="connsiteX69" fmla="*/ 337 w 5664"/>
              <a:gd name="connsiteY69" fmla="*/ 6432 h 12960"/>
              <a:gd name="connsiteX70" fmla="*/ 226 w 5664"/>
              <a:gd name="connsiteY70" fmla="*/ 6212 h 12960"/>
              <a:gd name="connsiteX71" fmla="*/ 226 w 5664"/>
              <a:gd name="connsiteY71" fmla="*/ 5770 h 12960"/>
              <a:gd name="connsiteX72" fmla="*/ 133 w 5664"/>
              <a:gd name="connsiteY72" fmla="*/ 5502 h 12960"/>
              <a:gd name="connsiteX73" fmla="*/ 133 w 5664"/>
              <a:gd name="connsiteY73" fmla="*/ 5140 h 12960"/>
              <a:gd name="connsiteX74" fmla="*/ 22 w 5664"/>
              <a:gd name="connsiteY74" fmla="*/ 4919 h 12960"/>
              <a:gd name="connsiteX75" fmla="*/ 22 w 5664"/>
              <a:gd name="connsiteY75" fmla="*/ 4557 h 12960"/>
              <a:gd name="connsiteX76" fmla="*/ 22 w 5664"/>
              <a:gd name="connsiteY76" fmla="*/ 4557 h 12960"/>
              <a:gd name="connsiteX77" fmla="*/ 29 w 5664"/>
              <a:gd name="connsiteY77" fmla="*/ 4528 h 12960"/>
              <a:gd name="connsiteX78" fmla="*/ 35 w 5664"/>
              <a:gd name="connsiteY78" fmla="*/ 4499 h 12960"/>
              <a:gd name="connsiteX79" fmla="*/ 39 w 5664"/>
              <a:gd name="connsiteY79" fmla="*/ 4463 h 12960"/>
              <a:gd name="connsiteX80" fmla="*/ 42 w 5664"/>
              <a:gd name="connsiteY80" fmla="*/ 4426 h 12960"/>
              <a:gd name="connsiteX81" fmla="*/ 43 w 5664"/>
              <a:gd name="connsiteY81" fmla="*/ 4408 h 12960"/>
              <a:gd name="connsiteX82" fmla="*/ 42 w 5664"/>
              <a:gd name="connsiteY82" fmla="*/ 4390 h 12960"/>
              <a:gd name="connsiteX83" fmla="*/ 39 w 5664"/>
              <a:gd name="connsiteY83" fmla="*/ 4374 h 12960"/>
              <a:gd name="connsiteX84" fmla="*/ 35 w 5664"/>
              <a:gd name="connsiteY84" fmla="*/ 4358 h 12960"/>
              <a:gd name="connsiteX85" fmla="*/ 29 w 5664"/>
              <a:gd name="connsiteY85" fmla="*/ 4346 h 12960"/>
              <a:gd name="connsiteX86" fmla="*/ 22 w 5664"/>
              <a:gd name="connsiteY86" fmla="*/ 4335 h 12960"/>
              <a:gd name="connsiteX87" fmla="*/ 22 w 5664"/>
              <a:gd name="connsiteY87" fmla="*/ 4335 h 12960"/>
              <a:gd name="connsiteX88" fmla="*/ 17 w 5664"/>
              <a:gd name="connsiteY88" fmla="*/ 4331 h 12960"/>
              <a:gd name="connsiteX89" fmla="*/ 14 w 5664"/>
              <a:gd name="connsiteY89" fmla="*/ 4325 h 12960"/>
              <a:gd name="connsiteX90" fmla="*/ 9 w 5664"/>
              <a:gd name="connsiteY90" fmla="*/ 4310 h 12960"/>
              <a:gd name="connsiteX91" fmla="*/ 4 w 5664"/>
              <a:gd name="connsiteY91" fmla="*/ 4293 h 12960"/>
              <a:gd name="connsiteX92" fmla="*/ 1 w 5664"/>
              <a:gd name="connsiteY92" fmla="*/ 4274 h 12960"/>
              <a:gd name="connsiteX93" fmla="*/ 0 w 5664"/>
              <a:gd name="connsiteY93" fmla="*/ 4253 h 12960"/>
              <a:gd name="connsiteX94" fmla="*/ 1 w 5664"/>
              <a:gd name="connsiteY94" fmla="*/ 4230 h 12960"/>
              <a:gd name="connsiteX95" fmla="*/ 4 w 5664"/>
              <a:gd name="connsiteY95" fmla="*/ 4183 h 12960"/>
              <a:gd name="connsiteX96" fmla="*/ 9 w 5664"/>
              <a:gd name="connsiteY96" fmla="*/ 4140 h 12960"/>
              <a:gd name="connsiteX97" fmla="*/ 14 w 5664"/>
              <a:gd name="connsiteY97" fmla="*/ 4103 h 12960"/>
              <a:gd name="connsiteX98" fmla="*/ 22 w 5664"/>
              <a:gd name="connsiteY98" fmla="*/ 4068 h 12960"/>
              <a:gd name="connsiteX99" fmla="*/ 0 w 5664"/>
              <a:gd name="connsiteY99" fmla="*/ 3925 h 12960"/>
              <a:gd name="connsiteX100" fmla="*/ 1637 w 5664"/>
              <a:gd name="connsiteY100" fmla="*/ 1340 h 12960"/>
              <a:gd name="connsiteX101" fmla="*/ 1755 w 5664"/>
              <a:gd name="connsiteY101" fmla="*/ 958 h 12960"/>
              <a:gd name="connsiteX102" fmla="*/ 1841 w 5664"/>
              <a:gd name="connsiteY102" fmla="*/ 740 h 12960"/>
              <a:gd name="connsiteX103" fmla="*/ 2046 w 5664"/>
              <a:gd name="connsiteY103" fmla="*/ 646 h 12960"/>
              <a:gd name="connsiteX104" fmla="*/ 2156 w 5664"/>
              <a:gd name="connsiteY104" fmla="*/ 489 h 12960"/>
              <a:gd name="connsiteX105" fmla="*/ 2362 w 5664"/>
              <a:gd name="connsiteY105" fmla="*/ 157 h 12960"/>
              <a:gd name="connsiteX106" fmla="*/ 2567 w 5664"/>
              <a:gd name="connsiteY106" fmla="*/ 0 h 12960"/>
              <a:gd name="connsiteX107" fmla="*/ 2708 w 5664"/>
              <a:gd name="connsiteY107" fmla="*/ 0 h 12960"/>
              <a:gd name="connsiteX108" fmla="*/ 2708 w 5664"/>
              <a:gd name="connsiteY108" fmla="*/ 0 h 12960"/>
              <a:gd name="connsiteX109" fmla="*/ 2750 w 5664"/>
              <a:gd name="connsiteY109" fmla="*/ 29 h 12960"/>
              <a:gd name="connsiteX110" fmla="*/ 2799 w 5664"/>
              <a:gd name="connsiteY110" fmla="*/ 85 h 12960"/>
              <a:gd name="connsiteX111" fmla="*/ 2803 w 5664"/>
              <a:gd name="connsiteY111" fmla="*/ 94 h 12960"/>
              <a:gd name="connsiteX112" fmla="*/ 2806 w 5664"/>
              <a:gd name="connsiteY112" fmla="*/ 102 h 12960"/>
              <a:gd name="connsiteX113" fmla="*/ 2812 w 5664"/>
              <a:gd name="connsiteY113" fmla="*/ 111 h 12960"/>
              <a:gd name="connsiteX114" fmla="*/ 3070 w 5664"/>
              <a:gd name="connsiteY114" fmla="*/ 358 h 12960"/>
              <a:gd name="connsiteX0" fmla="*/ 3103 w 5664"/>
              <a:gd name="connsiteY0" fmla="*/ 426 h 12960"/>
              <a:gd name="connsiteX1" fmla="*/ 3338 w 5664"/>
              <a:gd name="connsiteY1" fmla="*/ 630 h 12960"/>
              <a:gd name="connsiteX2" fmla="*/ 3527 w 5664"/>
              <a:gd name="connsiteY2" fmla="*/ 646 h 12960"/>
              <a:gd name="connsiteX3" fmla="*/ 3622 w 5664"/>
              <a:gd name="connsiteY3" fmla="*/ 740 h 12960"/>
              <a:gd name="connsiteX4" fmla="*/ 3622 w 5664"/>
              <a:gd name="connsiteY4" fmla="*/ 835 h 12960"/>
              <a:gd name="connsiteX5" fmla="*/ 3748 w 5664"/>
              <a:gd name="connsiteY5" fmla="*/ 883 h 12960"/>
              <a:gd name="connsiteX6" fmla="*/ 3906 w 5664"/>
              <a:gd name="connsiteY6" fmla="*/ 1008 h 12960"/>
              <a:gd name="connsiteX7" fmla="*/ 4009 w 5664"/>
              <a:gd name="connsiteY7" fmla="*/ 1122 h 12960"/>
              <a:gd name="connsiteX8" fmla="*/ 4072 w 5664"/>
              <a:gd name="connsiteY8" fmla="*/ 1359 h 12960"/>
              <a:gd name="connsiteX9" fmla="*/ 4213 w 5664"/>
              <a:gd name="connsiteY9" fmla="*/ 1418 h 12960"/>
              <a:gd name="connsiteX10" fmla="*/ 4249 w 5664"/>
              <a:gd name="connsiteY10" fmla="*/ 1572 h 12960"/>
              <a:gd name="connsiteX11" fmla="*/ 4391 w 5664"/>
              <a:gd name="connsiteY11" fmla="*/ 1821 h 12960"/>
              <a:gd name="connsiteX12" fmla="*/ 4581 w 5664"/>
              <a:gd name="connsiteY12" fmla="*/ 2009 h 12960"/>
              <a:gd name="connsiteX13" fmla="*/ 4604 w 5664"/>
              <a:gd name="connsiteY13" fmla="*/ 2330 h 12960"/>
              <a:gd name="connsiteX14" fmla="*/ 4722 w 5664"/>
              <a:gd name="connsiteY14" fmla="*/ 2530 h 12960"/>
              <a:gd name="connsiteX15" fmla="*/ 5018 w 5664"/>
              <a:gd name="connsiteY15" fmla="*/ 2685 h 12960"/>
              <a:gd name="connsiteX16" fmla="*/ 5112 w 5664"/>
              <a:gd name="connsiteY16" fmla="*/ 2803 h 12960"/>
              <a:gd name="connsiteX17" fmla="*/ 5159 w 5664"/>
              <a:gd name="connsiteY17" fmla="*/ 2944 h 12960"/>
              <a:gd name="connsiteX18" fmla="*/ 5243 w 5664"/>
              <a:gd name="connsiteY18" fmla="*/ 3027 h 12960"/>
              <a:gd name="connsiteX19" fmla="*/ 5432 w 5664"/>
              <a:gd name="connsiteY19" fmla="*/ 3288 h 12960"/>
              <a:gd name="connsiteX20" fmla="*/ 5523 w 5664"/>
              <a:gd name="connsiteY20" fmla="*/ 3563 h 12960"/>
              <a:gd name="connsiteX21" fmla="*/ 5585 w 5664"/>
              <a:gd name="connsiteY21" fmla="*/ 3642 h 12960"/>
              <a:gd name="connsiteX22" fmla="*/ 5606 w 5664"/>
              <a:gd name="connsiteY22" fmla="*/ 3725 h 12960"/>
              <a:gd name="connsiteX23" fmla="*/ 5664 w 5664"/>
              <a:gd name="connsiteY23" fmla="*/ 3863 h 12960"/>
              <a:gd name="connsiteX24" fmla="*/ 5664 w 5664"/>
              <a:gd name="connsiteY24" fmla="*/ 4162 h 12960"/>
              <a:gd name="connsiteX25" fmla="*/ 5664 w 5664"/>
              <a:gd name="connsiteY25" fmla="*/ 4351 h 12960"/>
              <a:gd name="connsiteX26" fmla="*/ 5491 w 5664"/>
              <a:gd name="connsiteY26" fmla="*/ 4753 h 12960"/>
              <a:gd name="connsiteX27" fmla="*/ 5585 w 5664"/>
              <a:gd name="connsiteY27" fmla="*/ 5249 h 12960"/>
              <a:gd name="connsiteX28" fmla="*/ 5523 w 5664"/>
              <a:gd name="connsiteY28" fmla="*/ 5408 h 12960"/>
              <a:gd name="connsiteX29" fmla="*/ 5539 w 5664"/>
              <a:gd name="connsiteY29" fmla="*/ 5613 h 12960"/>
              <a:gd name="connsiteX30" fmla="*/ 5443 w 5664"/>
              <a:gd name="connsiteY30" fmla="*/ 6196 h 12960"/>
              <a:gd name="connsiteX31" fmla="*/ 5318 w 5664"/>
              <a:gd name="connsiteY31" fmla="*/ 7142 h 12960"/>
              <a:gd name="connsiteX32" fmla="*/ 5096 w 5664"/>
              <a:gd name="connsiteY32" fmla="*/ 7442 h 12960"/>
              <a:gd name="connsiteX33" fmla="*/ 4923 w 5664"/>
              <a:gd name="connsiteY33" fmla="*/ 7977 h 12960"/>
              <a:gd name="connsiteX34" fmla="*/ 4779 w 5664"/>
              <a:gd name="connsiteY34" fmla="*/ 8277 h 12960"/>
              <a:gd name="connsiteX35" fmla="*/ 4685 w 5664"/>
              <a:gd name="connsiteY35" fmla="*/ 8609 h 12960"/>
              <a:gd name="connsiteX36" fmla="*/ 4669 w 5664"/>
              <a:gd name="connsiteY36" fmla="*/ 8971 h 12960"/>
              <a:gd name="connsiteX37" fmla="*/ 4479 w 5664"/>
              <a:gd name="connsiteY37" fmla="*/ 9303 h 12960"/>
              <a:gd name="connsiteX38" fmla="*/ 4495 w 5664"/>
              <a:gd name="connsiteY38" fmla="*/ 9413 h 12960"/>
              <a:gd name="connsiteX39" fmla="*/ 4385 w 5664"/>
              <a:gd name="connsiteY39" fmla="*/ 9586 h 12960"/>
              <a:gd name="connsiteX40" fmla="*/ 4290 w 5664"/>
              <a:gd name="connsiteY40" fmla="*/ 9933 h 12960"/>
              <a:gd name="connsiteX41" fmla="*/ 4290 w 5664"/>
              <a:gd name="connsiteY41" fmla="*/ 10202 h 12960"/>
              <a:gd name="connsiteX42" fmla="*/ 4322 w 5664"/>
              <a:gd name="connsiteY42" fmla="*/ 10548 h 12960"/>
              <a:gd name="connsiteX43" fmla="*/ 4164 w 5664"/>
              <a:gd name="connsiteY43" fmla="*/ 10753 h 12960"/>
              <a:gd name="connsiteX44" fmla="*/ 4053 w 5664"/>
              <a:gd name="connsiteY44" fmla="*/ 11085 h 12960"/>
              <a:gd name="connsiteX45" fmla="*/ 3801 w 5664"/>
              <a:gd name="connsiteY45" fmla="*/ 11367 h 12960"/>
              <a:gd name="connsiteX46" fmla="*/ 3739 w 5664"/>
              <a:gd name="connsiteY46" fmla="*/ 11652 h 12960"/>
              <a:gd name="connsiteX47" fmla="*/ 3599 w 5664"/>
              <a:gd name="connsiteY47" fmla="*/ 11936 h 12960"/>
              <a:gd name="connsiteX48" fmla="*/ 3536 w 5664"/>
              <a:gd name="connsiteY48" fmla="*/ 12156 h 12960"/>
              <a:gd name="connsiteX49" fmla="*/ 3505 w 5664"/>
              <a:gd name="connsiteY49" fmla="*/ 12534 h 12960"/>
              <a:gd name="connsiteX50" fmla="*/ 3276 w 5664"/>
              <a:gd name="connsiteY50" fmla="*/ 12708 h 12960"/>
              <a:gd name="connsiteX51" fmla="*/ 3048 w 5664"/>
              <a:gd name="connsiteY51" fmla="*/ 12866 h 12960"/>
              <a:gd name="connsiteX52" fmla="*/ 2812 w 5664"/>
              <a:gd name="connsiteY52" fmla="*/ 12960 h 12960"/>
              <a:gd name="connsiteX53" fmla="*/ 2464 w 5664"/>
              <a:gd name="connsiteY53" fmla="*/ 12960 h 12960"/>
              <a:gd name="connsiteX54" fmla="*/ 2150 w 5664"/>
              <a:gd name="connsiteY54" fmla="*/ 12677 h 12960"/>
              <a:gd name="connsiteX55" fmla="*/ 1991 w 5664"/>
              <a:gd name="connsiteY55" fmla="*/ 12393 h 12960"/>
              <a:gd name="connsiteX56" fmla="*/ 1944 w 5664"/>
              <a:gd name="connsiteY56" fmla="*/ 12125 h 12960"/>
              <a:gd name="connsiteX57" fmla="*/ 1637 w 5664"/>
              <a:gd name="connsiteY57" fmla="*/ 11825 h 12960"/>
              <a:gd name="connsiteX58" fmla="*/ 1503 w 5664"/>
              <a:gd name="connsiteY58" fmla="*/ 11607 h 12960"/>
              <a:gd name="connsiteX59" fmla="*/ 1543 w 5664"/>
              <a:gd name="connsiteY59" fmla="*/ 11376 h 12960"/>
              <a:gd name="connsiteX60" fmla="*/ 1354 w 5664"/>
              <a:gd name="connsiteY60" fmla="*/ 10855 h 12960"/>
              <a:gd name="connsiteX61" fmla="*/ 1154 w 5664"/>
              <a:gd name="connsiteY61" fmla="*/ 10059 h 12960"/>
              <a:gd name="connsiteX62" fmla="*/ 1211 w 5664"/>
              <a:gd name="connsiteY62" fmla="*/ 9460 h 12960"/>
              <a:gd name="connsiteX63" fmla="*/ 933 w 5664"/>
              <a:gd name="connsiteY63" fmla="*/ 8892 h 12960"/>
              <a:gd name="connsiteX64" fmla="*/ 885 w 5664"/>
              <a:gd name="connsiteY64" fmla="*/ 8514 h 12960"/>
              <a:gd name="connsiteX65" fmla="*/ 857 w 5664"/>
              <a:gd name="connsiteY65" fmla="*/ 8207 h 12960"/>
              <a:gd name="connsiteX66" fmla="*/ 588 w 5664"/>
              <a:gd name="connsiteY66" fmla="*/ 7899 h 12960"/>
              <a:gd name="connsiteX67" fmla="*/ 526 w 5664"/>
              <a:gd name="connsiteY67" fmla="*/ 7568 h 12960"/>
              <a:gd name="connsiteX68" fmla="*/ 399 w 5664"/>
              <a:gd name="connsiteY68" fmla="*/ 6906 h 12960"/>
              <a:gd name="connsiteX69" fmla="*/ 337 w 5664"/>
              <a:gd name="connsiteY69" fmla="*/ 6432 h 12960"/>
              <a:gd name="connsiteX70" fmla="*/ 226 w 5664"/>
              <a:gd name="connsiteY70" fmla="*/ 6212 h 12960"/>
              <a:gd name="connsiteX71" fmla="*/ 226 w 5664"/>
              <a:gd name="connsiteY71" fmla="*/ 5770 h 12960"/>
              <a:gd name="connsiteX72" fmla="*/ 133 w 5664"/>
              <a:gd name="connsiteY72" fmla="*/ 5502 h 12960"/>
              <a:gd name="connsiteX73" fmla="*/ 133 w 5664"/>
              <a:gd name="connsiteY73" fmla="*/ 5140 h 12960"/>
              <a:gd name="connsiteX74" fmla="*/ 22 w 5664"/>
              <a:gd name="connsiteY74" fmla="*/ 4919 h 12960"/>
              <a:gd name="connsiteX75" fmla="*/ 22 w 5664"/>
              <a:gd name="connsiteY75" fmla="*/ 4557 h 12960"/>
              <a:gd name="connsiteX76" fmla="*/ 22 w 5664"/>
              <a:gd name="connsiteY76" fmla="*/ 4557 h 12960"/>
              <a:gd name="connsiteX77" fmla="*/ 29 w 5664"/>
              <a:gd name="connsiteY77" fmla="*/ 4528 h 12960"/>
              <a:gd name="connsiteX78" fmla="*/ 35 w 5664"/>
              <a:gd name="connsiteY78" fmla="*/ 4499 h 12960"/>
              <a:gd name="connsiteX79" fmla="*/ 39 w 5664"/>
              <a:gd name="connsiteY79" fmla="*/ 4463 h 12960"/>
              <a:gd name="connsiteX80" fmla="*/ 42 w 5664"/>
              <a:gd name="connsiteY80" fmla="*/ 4426 h 12960"/>
              <a:gd name="connsiteX81" fmla="*/ 43 w 5664"/>
              <a:gd name="connsiteY81" fmla="*/ 4408 h 12960"/>
              <a:gd name="connsiteX82" fmla="*/ 42 w 5664"/>
              <a:gd name="connsiteY82" fmla="*/ 4390 h 12960"/>
              <a:gd name="connsiteX83" fmla="*/ 39 w 5664"/>
              <a:gd name="connsiteY83" fmla="*/ 4374 h 12960"/>
              <a:gd name="connsiteX84" fmla="*/ 35 w 5664"/>
              <a:gd name="connsiteY84" fmla="*/ 4358 h 12960"/>
              <a:gd name="connsiteX85" fmla="*/ 29 w 5664"/>
              <a:gd name="connsiteY85" fmla="*/ 4346 h 12960"/>
              <a:gd name="connsiteX86" fmla="*/ 22 w 5664"/>
              <a:gd name="connsiteY86" fmla="*/ 4335 h 12960"/>
              <a:gd name="connsiteX87" fmla="*/ 22 w 5664"/>
              <a:gd name="connsiteY87" fmla="*/ 4335 h 12960"/>
              <a:gd name="connsiteX88" fmla="*/ 17 w 5664"/>
              <a:gd name="connsiteY88" fmla="*/ 4331 h 12960"/>
              <a:gd name="connsiteX89" fmla="*/ 14 w 5664"/>
              <a:gd name="connsiteY89" fmla="*/ 4325 h 12960"/>
              <a:gd name="connsiteX90" fmla="*/ 9 w 5664"/>
              <a:gd name="connsiteY90" fmla="*/ 4310 h 12960"/>
              <a:gd name="connsiteX91" fmla="*/ 4 w 5664"/>
              <a:gd name="connsiteY91" fmla="*/ 4293 h 12960"/>
              <a:gd name="connsiteX92" fmla="*/ 1 w 5664"/>
              <a:gd name="connsiteY92" fmla="*/ 4274 h 12960"/>
              <a:gd name="connsiteX93" fmla="*/ 0 w 5664"/>
              <a:gd name="connsiteY93" fmla="*/ 4253 h 12960"/>
              <a:gd name="connsiteX94" fmla="*/ 1 w 5664"/>
              <a:gd name="connsiteY94" fmla="*/ 4230 h 12960"/>
              <a:gd name="connsiteX95" fmla="*/ 4 w 5664"/>
              <a:gd name="connsiteY95" fmla="*/ 4183 h 12960"/>
              <a:gd name="connsiteX96" fmla="*/ 9 w 5664"/>
              <a:gd name="connsiteY96" fmla="*/ 4140 h 12960"/>
              <a:gd name="connsiteX97" fmla="*/ 14 w 5664"/>
              <a:gd name="connsiteY97" fmla="*/ 4103 h 12960"/>
              <a:gd name="connsiteX98" fmla="*/ 22 w 5664"/>
              <a:gd name="connsiteY98" fmla="*/ 4068 h 12960"/>
              <a:gd name="connsiteX99" fmla="*/ 0 w 5664"/>
              <a:gd name="connsiteY99" fmla="*/ 3925 h 12960"/>
              <a:gd name="connsiteX100" fmla="*/ 1637 w 5664"/>
              <a:gd name="connsiteY100" fmla="*/ 1340 h 12960"/>
              <a:gd name="connsiteX101" fmla="*/ 1755 w 5664"/>
              <a:gd name="connsiteY101" fmla="*/ 958 h 12960"/>
              <a:gd name="connsiteX102" fmla="*/ 1841 w 5664"/>
              <a:gd name="connsiteY102" fmla="*/ 740 h 12960"/>
              <a:gd name="connsiteX103" fmla="*/ 2046 w 5664"/>
              <a:gd name="connsiteY103" fmla="*/ 646 h 12960"/>
              <a:gd name="connsiteX104" fmla="*/ 2156 w 5664"/>
              <a:gd name="connsiteY104" fmla="*/ 489 h 12960"/>
              <a:gd name="connsiteX105" fmla="*/ 2362 w 5664"/>
              <a:gd name="connsiteY105" fmla="*/ 157 h 12960"/>
              <a:gd name="connsiteX106" fmla="*/ 2567 w 5664"/>
              <a:gd name="connsiteY106" fmla="*/ 0 h 12960"/>
              <a:gd name="connsiteX107" fmla="*/ 2708 w 5664"/>
              <a:gd name="connsiteY107" fmla="*/ 0 h 12960"/>
              <a:gd name="connsiteX108" fmla="*/ 2708 w 5664"/>
              <a:gd name="connsiteY108" fmla="*/ 0 h 12960"/>
              <a:gd name="connsiteX109" fmla="*/ 2750 w 5664"/>
              <a:gd name="connsiteY109" fmla="*/ 29 h 12960"/>
              <a:gd name="connsiteX110" fmla="*/ 2799 w 5664"/>
              <a:gd name="connsiteY110" fmla="*/ 85 h 12960"/>
              <a:gd name="connsiteX111" fmla="*/ 2803 w 5664"/>
              <a:gd name="connsiteY111" fmla="*/ 94 h 12960"/>
              <a:gd name="connsiteX112" fmla="*/ 2812 w 5664"/>
              <a:gd name="connsiteY112" fmla="*/ 111 h 12960"/>
              <a:gd name="connsiteX113" fmla="*/ 3070 w 5664"/>
              <a:gd name="connsiteY113" fmla="*/ 358 h 12960"/>
              <a:gd name="connsiteX0" fmla="*/ 3103 w 5664"/>
              <a:gd name="connsiteY0" fmla="*/ 426 h 12960"/>
              <a:gd name="connsiteX1" fmla="*/ 3338 w 5664"/>
              <a:gd name="connsiteY1" fmla="*/ 630 h 12960"/>
              <a:gd name="connsiteX2" fmla="*/ 3527 w 5664"/>
              <a:gd name="connsiteY2" fmla="*/ 646 h 12960"/>
              <a:gd name="connsiteX3" fmla="*/ 3622 w 5664"/>
              <a:gd name="connsiteY3" fmla="*/ 740 h 12960"/>
              <a:gd name="connsiteX4" fmla="*/ 3622 w 5664"/>
              <a:gd name="connsiteY4" fmla="*/ 835 h 12960"/>
              <a:gd name="connsiteX5" fmla="*/ 3748 w 5664"/>
              <a:gd name="connsiteY5" fmla="*/ 883 h 12960"/>
              <a:gd name="connsiteX6" fmla="*/ 3906 w 5664"/>
              <a:gd name="connsiteY6" fmla="*/ 1008 h 12960"/>
              <a:gd name="connsiteX7" fmla="*/ 4009 w 5664"/>
              <a:gd name="connsiteY7" fmla="*/ 1122 h 12960"/>
              <a:gd name="connsiteX8" fmla="*/ 4072 w 5664"/>
              <a:gd name="connsiteY8" fmla="*/ 1359 h 12960"/>
              <a:gd name="connsiteX9" fmla="*/ 4213 w 5664"/>
              <a:gd name="connsiteY9" fmla="*/ 1418 h 12960"/>
              <a:gd name="connsiteX10" fmla="*/ 4249 w 5664"/>
              <a:gd name="connsiteY10" fmla="*/ 1572 h 12960"/>
              <a:gd name="connsiteX11" fmla="*/ 4391 w 5664"/>
              <a:gd name="connsiteY11" fmla="*/ 1821 h 12960"/>
              <a:gd name="connsiteX12" fmla="*/ 4581 w 5664"/>
              <a:gd name="connsiteY12" fmla="*/ 2009 h 12960"/>
              <a:gd name="connsiteX13" fmla="*/ 4604 w 5664"/>
              <a:gd name="connsiteY13" fmla="*/ 2330 h 12960"/>
              <a:gd name="connsiteX14" fmla="*/ 4722 w 5664"/>
              <a:gd name="connsiteY14" fmla="*/ 2530 h 12960"/>
              <a:gd name="connsiteX15" fmla="*/ 5018 w 5664"/>
              <a:gd name="connsiteY15" fmla="*/ 2685 h 12960"/>
              <a:gd name="connsiteX16" fmla="*/ 5112 w 5664"/>
              <a:gd name="connsiteY16" fmla="*/ 2803 h 12960"/>
              <a:gd name="connsiteX17" fmla="*/ 5159 w 5664"/>
              <a:gd name="connsiteY17" fmla="*/ 2944 h 12960"/>
              <a:gd name="connsiteX18" fmla="*/ 5243 w 5664"/>
              <a:gd name="connsiteY18" fmla="*/ 3027 h 12960"/>
              <a:gd name="connsiteX19" fmla="*/ 5432 w 5664"/>
              <a:gd name="connsiteY19" fmla="*/ 3288 h 12960"/>
              <a:gd name="connsiteX20" fmla="*/ 5523 w 5664"/>
              <a:gd name="connsiteY20" fmla="*/ 3563 h 12960"/>
              <a:gd name="connsiteX21" fmla="*/ 5585 w 5664"/>
              <a:gd name="connsiteY21" fmla="*/ 3642 h 12960"/>
              <a:gd name="connsiteX22" fmla="*/ 5606 w 5664"/>
              <a:gd name="connsiteY22" fmla="*/ 3725 h 12960"/>
              <a:gd name="connsiteX23" fmla="*/ 5664 w 5664"/>
              <a:gd name="connsiteY23" fmla="*/ 3863 h 12960"/>
              <a:gd name="connsiteX24" fmla="*/ 5664 w 5664"/>
              <a:gd name="connsiteY24" fmla="*/ 4162 h 12960"/>
              <a:gd name="connsiteX25" fmla="*/ 5664 w 5664"/>
              <a:gd name="connsiteY25" fmla="*/ 4351 h 12960"/>
              <a:gd name="connsiteX26" fmla="*/ 5491 w 5664"/>
              <a:gd name="connsiteY26" fmla="*/ 4753 h 12960"/>
              <a:gd name="connsiteX27" fmla="*/ 5585 w 5664"/>
              <a:gd name="connsiteY27" fmla="*/ 5249 h 12960"/>
              <a:gd name="connsiteX28" fmla="*/ 5523 w 5664"/>
              <a:gd name="connsiteY28" fmla="*/ 5408 h 12960"/>
              <a:gd name="connsiteX29" fmla="*/ 5539 w 5664"/>
              <a:gd name="connsiteY29" fmla="*/ 5613 h 12960"/>
              <a:gd name="connsiteX30" fmla="*/ 5443 w 5664"/>
              <a:gd name="connsiteY30" fmla="*/ 6196 h 12960"/>
              <a:gd name="connsiteX31" fmla="*/ 5318 w 5664"/>
              <a:gd name="connsiteY31" fmla="*/ 7142 h 12960"/>
              <a:gd name="connsiteX32" fmla="*/ 5096 w 5664"/>
              <a:gd name="connsiteY32" fmla="*/ 7442 h 12960"/>
              <a:gd name="connsiteX33" fmla="*/ 4923 w 5664"/>
              <a:gd name="connsiteY33" fmla="*/ 7977 h 12960"/>
              <a:gd name="connsiteX34" fmla="*/ 4779 w 5664"/>
              <a:gd name="connsiteY34" fmla="*/ 8277 h 12960"/>
              <a:gd name="connsiteX35" fmla="*/ 4685 w 5664"/>
              <a:gd name="connsiteY35" fmla="*/ 8609 h 12960"/>
              <a:gd name="connsiteX36" fmla="*/ 4669 w 5664"/>
              <a:gd name="connsiteY36" fmla="*/ 8971 h 12960"/>
              <a:gd name="connsiteX37" fmla="*/ 4479 w 5664"/>
              <a:gd name="connsiteY37" fmla="*/ 9303 h 12960"/>
              <a:gd name="connsiteX38" fmla="*/ 4495 w 5664"/>
              <a:gd name="connsiteY38" fmla="*/ 9413 h 12960"/>
              <a:gd name="connsiteX39" fmla="*/ 4385 w 5664"/>
              <a:gd name="connsiteY39" fmla="*/ 9586 h 12960"/>
              <a:gd name="connsiteX40" fmla="*/ 4290 w 5664"/>
              <a:gd name="connsiteY40" fmla="*/ 9933 h 12960"/>
              <a:gd name="connsiteX41" fmla="*/ 4290 w 5664"/>
              <a:gd name="connsiteY41" fmla="*/ 10202 h 12960"/>
              <a:gd name="connsiteX42" fmla="*/ 4322 w 5664"/>
              <a:gd name="connsiteY42" fmla="*/ 10548 h 12960"/>
              <a:gd name="connsiteX43" fmla="*/ 4164 w 5664"/>
              <a:gd name="connsiteY43" fmla="*/ 10753 h 12960"/>
              <a:gd name="connsiteX44" fmla="*/ 4053 w 5664"/>
              <a:gd name="connsiteY44" fmla="*/ 11085 h 12960"/>
              <a:gd name="connsiteX45" fmla="*/ 3801 w 5664"/>
              <a:gd name="connsiteY45" fmla="*/ 11367 h 12960"/>
              <a:gd name="connsiteX46" fmla="*/ 3739 w 5664"/>
              <a:gd name="connsiteY46" fmla="*/ 11652 h 12960"/>
              <a:gd name="connsiteX47" fmla="*/ 3599 w 5664"/>
              <a:gd name="connsiteY47" fmla="*/ 11936 h 12960"/>
              <a:gd name="connsiteX48" fmla="*/ 3536 w 5664"/>
              <a:gd name="connsiteY48" fmla="*/ 12156 h 12960"/>
              <a:gd name="connsiteX49" fmla="*/ 3505 w 5664"/>
              <a:gd name="connsiteY49" fmla="*/ 12534 h 12960"/>
              <a:gd name="connsiteX50" fmla="*/ 3276 w 5664"/>
              <a:gd name="connsiteY50" fmla="*/ 12708 h 12960"/>
              <a:gd name="connsiteX51" fmla="*/ 3048 w 5664"/>
              <a:gd name="connsiteY51" fmla="*/ 12866 h 12960"/>
              <a:gd name="connsiteX52" fmla="*/ 2812 w 5664"/>
              <a:gd name="connsiteY52" fmla="*/ 12960 h 12960"/>
              <a:gd name="connsiteX53" fmla="*/ 2464 w 5664"/>
              <a:gd name="connsiteY53" fmla="*/ 12960 h 12960"/>
              <a:gd name="connsiteX54" fmla="*/ 2150 w 5664"/>
              <a:gd name="connsiteY54" fmla="*/ 12677 h 12960"/>
              <a:gd name="connsiteX55" fmla="*/ 1991 w 5664"/>
              <a:gd name="connsiteY55" fmla="*/ 12393 h 12960"/>
              <a:gd name="connsiteX56" fmla="*/ 1944 w 5664"/>
              <a:gd name="connsiteY56" fmla="*/ 12125 h 12960"/>
              <a:gd name="connsiteX57" fmla="*/ 1637 w 5664"/>
              <a:gd name="connsiteY57" fmla="*/ 11825 h 12960"/>
              <a:gd name="connsiteX58" fmla="*/ 1503 w 5664"/>
              <a:gd name="connsiteY58" fmla="*/ 11607 h 12960"/>
              <a:gd name="connsiteX59" fmla="*/ 1543 w 5664"/>
              <a:gd name="connsiteY59" fmla="*/ 11376 h 12960"/>
              <a:gd name="connsiteX60" fmla="*/ 1354 w 5664"/>
              <a:gd name="connsiteY60" fmla="*/ 10855 h 12960"/>
              <a:gd name="connsiteX61" fmla="*/ 1154 w 5664"/>
              <a:gd name="connsiteY61" fmla="*/ 10059 h 12960"/>
              <a:gd name="connsiteX62" fmla="*/ 1211 w 5664"/>
              <a:gd name="connsiteY62" fmla="*/ 9460 h 12960"/>
              <a:gd name="connsiteX63" fmla="*/ 933 w 5664"/>
              <a:gd name="connsiteY63" fmla="*/ 8892 h 12960"/>
              <a:gd name="connsiteX64" fmla="*/ 885 w 5664"/>
              <a:gd name="connsiteY64" fmla="*/ 8514 h 12960"/>
              <a:gd name="connsiteX65" fmla="*/ 857 w 5664"/>
              <a:gd name="connsiteY65" fmla="*/ 8207 h 12960"/>
              <a:gd name="connsiteX66" fmla="*/ 588 w 5664"/>
              <a:gd name="connsiteY66" fmla="*/ 7899 h 12960"/>
              <a:gd name="connsiteX67" fmla="*/ 526 w 5664"/>
              <a:gd name="connsiteY67" fmla="*/ 7568 h 12960"/>
              <a:gd name="connsiteX68" fmla="*/ 399 w 5664"/>
              <a:gd name="connsiteY68" fmla="*/ 6906 h 12960"/>
              <a:gd name="connsiteX69" fmla="*/ 337 w 5664"/>
              <a:gd name="connsiteY69" fmla="*/ 6432 h 12960"/>
              <a:gd name="connsiteX70" fmla="*/ 226 w 5664"/>
              <a:gd name="connsiteY70" fmla="*/ 6212 h 12960"/>
              <a:gd name="connsiteX71" fmla="*/ 226 w 5664"/>
              <a:gd name="connsiteY71" fmla="*/ 5770 h 12960"/>
              <a:gd name="connsiteX72" fmla="*/ 133 w 5664"/>
              <a:gd name="connsiteY72" fmla="*/ 5502 h 12960"/>
              <a:gd name="connsiteX73" fmla="*/ 133 w 5664"/>
              <a:gd name="connsiteY73" fmla="*/ 5140 h 12960"/>
              <a:gd name="connsiteX74" fmla="*/ 22 w 5664"/>
              <a:gd name="connsiteY74" fmla="*/ 4919 h 12960"/>
              <a:gd name="connsiteX75" fmla="*/ 22 w 5664"/>
              <a:gd name="connsiteY75" fmla="*/ 4557 h 12960"/>
              <a:gd name="connsiteX76" fmla="*/ 22 w 5664"/>
              <a:gd name="connsiteY76" fmla="*/ 4557 h 12960"/>
              <a:gd name="connsiteX77" fmla="*/ 29 w 5664"/>
              <a:gd name="connsiteY77" fmla="*/ 4528 h 12960"/>
              <a:gd name="connsiteX78" fmla="*/ 35 w 5664"/>
              <a:gd name="connsiteY78" fmla="*/ 4499 h 12960"/>
              <a:gd name="connsiteX79" fmla="*/ 39 w 5664"/>
              <a:gd name="connsiteY79" fmla="*/ 4463 h 12960"/>
              <a:gd name="connsiteX80" fmla="*/ 42 w 5664"/>
              <a:gd name="connsiteY80" fmla="*/ 4426 h 12960"/>
              <a:gd name="connsiteX81" fmla="*/ 43 w 5664"/>
              <a:gd name="connsiteY81" fmla="*/ 4408 h 12960"/>
              <a:gd name="connsiteX82" fmla="*/ 42 w 5664"/>
              <a:gd name="connsiteY82" fmla="*/ 4390 h 12960"/>
              <a:gd name="connsiteX83" fmla="*/ 39 w 5664"/>
              <a:gd name="connsiteY83" fmla="*/ 4374 h 12960"/>
              <a:gd name="connsiteX84" fmla="*/ 35 w 5664"/>
              <a:gd name="connsiteY84" fmla="*/ 4358 h 12960"/>
              <a:gd name="connsiteX85" fmla="*/ 29 w 5664"/>
              <a:gd name="connsiteY85" fmla="*/ 4346 h 12960"/>
              <a:gd name="connsiteX86" fmla="*/ 22 w 5664"/>
              <a:gd name="connsiteY86" fmla="*/ 4335 h 12960"/>
              <a:gd name="connsiteX87" fmla="*/ 22 w 5664"/>
              <a:gd name="connsiteY87" fmla="*/ 4335 h 12960"/>
              <a:gd name="connsiteX88" fmla="*/ 17 w 5664"/>
              <a:gd name="connsiteY88" fmla="*/ 4331 h 12960"/>
              <a:gd name="connsiteX89" fmla="*/ 14 w 5664"/>
              <a:gd name="connsiteY89" fmla="*/ 4325 h 12960"/>
              <a:gd name="connsiteX90" fmla="*/ 9 w 5664"/>
              <a:gd name="connsiteY90" fmla="*/ 4310 h 12960"/>
              <a:gd name="connsiteX91" fmla="*/ 4 w 5664"/>
              <a:gd name="connsiteY91" fmla="*/ 4293 h 12960"/>
              <a:gd name="connsiteX92" fmla="*/ 1 w 5664"/>
              <a:gd name="connsiteY92" fmla="*/ 4274 h 12960"/>
              <a:gd name="connsiteX93" fmla="*/ 0 w 5664"/>
              <a:gd name="connsiteY93" fmla="*/ 4253 h 12960"/>
              <a:gd name="connsiteX94" fmla="*/ 1 w 5664"/>
              <a:gd name="connsiteY94" fmla="*/ 4230 h 12960"/>
              <a:gd name="connsiteX95" fmla="*/ 4 w 5664"/>
              <a:gd name="connsiteY95" fmla="*/ 4183 h 12960"/>
              <a:gd name="connsiteX96" fmla="*/ 9 w 5664"/>
              <a:gd name="connsiteY96" fmla="*/ 4140 h 12960"/>
              <a:gd name="connsiteX97" fmla="*/ 14 w 5664"/>
              <a:gd name="connsiteY97" fmla="*/ 4103 h 12960"/>
              <a:gd name="connsiteX98" fmla="*/ 22 w 5664"/>
              <a:gd name="connsiteY98" fmla="*/ 4068 h 12960"/>
              <a:gd name="connsiteX99" fmla="*/ 0 w 5664"/>
              <a:gd name="connsiteY99" fmla="*/ 3925 h 12960"/>
              <a:gd name="connsiteX100" fmla="*/ 1637 w 5664"/>
              <a:gd name="connsiteY100" fmla="*/ 1340 h 12960"/>
              <a:gd name="connsiteX101" fmla="*/ 1755 w 5664"/>
              <a:gd name="connsiteY101" fmla="*/ 958 h 12960"/>
              <a:gd name="connsiteX102" fmla="*/ 1841 w 5664"/>
              <a:gd name="connsiteY102" fmla="*/ 740 h 12960"/>
              <a:gd name="connsiteX103" fmla="*/ 2046 w 5664"/>
              <a:gd name="connsiteY103" fmla="*/ 646 h 12960"/>
              <a:gd name="connsiteX104" fmla="*/ 2156 w 5664"/>
              <a:gd name="connsiteY104" fmla="*/ 489 h 12960"/>
              <a:gd name="connsiteX105" fmla="*/ 2362 w 5664"/>
              <a:gd name="connsiteY105" fmla="*/ 157 h 12960"/>
              <a:gd name="connsiteX106" fmla="*/ 2567 w 5664"/>
              <a:gd name="connsiteY106" fmla="*/ 0 h 12960"/>
              <a:gd name="connsiteX107" fmla="*/ 2708 w 5664"/>
              <a:gd name="connsiteY107" fmla="*/ 0 h 12960"/>
              <a:gd name="connsiteX108" fmla="*/ 2708 w 5664"/>
              <a:gd name="connsiteY108" fmla="*/ 0 h 12960"/>
              <a:gd name="connsiteX109" fmla="*/ 2750 w 5664"/>
              <a:gd name="connsiteY109" fmla="*/ 29 h 12960"/>
              <a:gd name="connsiteX110" fmla="*/ 2799 w 5664"/>
              <a:gd name="connsiteY110" fmla="*/ 85 h 12960"/>
              <a:gd name="connsiteX111" fmla="*/ 2803 w 5664"/>
              <a:gd name="connsiteY111" fmla="*/ 94 h 12960"/>
              <a:gd name="connsiteX112" fmla="*/ 2812 w 5664"/>
              <a:gd name="connsiteY112" fmla="*/ 111 h 12960"/>
              <a:gd name="connsiteX113" fmla="*/ 3070 w 5664"/>
              <a:gd name="connsiteY113" fmla="*/ 358 h 12960"/>
              <a:gd name="connsiteX114" fmla="*/ 3103 w 5664"/>
              <a:gd name="connsiteY114" fmla="*/ 426 h 12960"/>
              <a:gd name="connsiteX0" fmla="*/ 2812 w 5664"/>
              <a:gd name="connsiteY0" fmla="*/ 111 h 12960"/>
              <a:gd name="connsiteX1" fmla="*/ 3070 w 5664"/>
              <a:gd name="connsiteY1" fmla="*/ 358 h 12960"/>
              <a:gd name="connsiteX2" fmla="*/ 3103 w 5664"/>
              <a:gd name="connsiteY2" fmla="*/ 426 h 12960"/>
              <a:gd name="connsiteX3" fmla="*/ 3338 w 5664"/>
              <a:gd name="connsiteY3" fmla="*/ 630 h 12960"/>
              <a:gd name="connsiteX4" fmla="*/ 3527 w 5664"/>
              <a:gd name="connsiteY4" fmla="*/ 646 h 12960"/>
              <a:gd name="connsiteX5" fmla="*/ 3622 w 5664"/>
              <a:gd name="connsiteY5" fmla="*/ 740 h 12960"/>
              <a:gd name="connsiteX6" fmla="*/ 3622 w 5664"/>
              <a:gd name="connsiteY6" fmla="*/ 835 h 12960"/>
              <a:gd name="connsiteX7" fmla="*/ 3748 w 5664"/>
              <a:gd name="connsiteY7" fmla="*/ 883 h 12960"/>
              <a:gd name="connsiteX8" fmla="*/ 3906 w 5664"/>
              <a:gd name="connsiteY8" fmla="*/ 1008 h 12960"/>
              <a:gd name="connsiteX9" fmla="*/ 4009 w 5664"/>
              <a:gd name="connsiteY9" fmla="*/ 1122 h 12960"/>
              <a:gd name="connsiteX10" fmla="*/ 4072 w 5664"/>
              <a:gd name="connsiteY10" fmla="*/ 1359 h 12960"/>
              <a:gd name="connsiteX11" fmla="*/ 4213 w 5664"/>
              <a:gd name="connsiteY11" fmla="*/ 1418 h 12960"/>
              <a:gd name="connsiteX12" fmla="*/ 4249 w 5664"/>
              <a:gd name="connsiteY12" fmla="*/ 1572 h 12960"/>
              <a:gd name="connsiteX13" fmla="*/ 4391 w 5664"/>
              <a:gd name="connsiteY13" fmla="*/ 1821 h 12960"/>
              <a:gd name="connsiteX14" fmla="*/ 4581 w 5664"/>
              <a:gd name="connsiteY14" fmla="*/ 2009 h 12960"/>
              <a:gd name="connsiteX15" fmla="*/ 4604 w 5664"/>
              <a:gd name="connsiteY15" fmla="*/ 2330 h 12960"/>
              <a:gd name="connsiteX16" fmla="*/ 4722 w 5664"/>
              <a:gd name="connsiteY16" fmla="*/ 2530 h 12960"/>
              <a:gd name="connsiteX17" fmla="*/ 5018 w 5664"/>
              <a:gd name="connsiteY17" fmla="*/ 2685 h 12960"/>
              <a:gd name="connsiteX18" fmla="*/ 5112 w 5664"/>
              <a:gd name="connsiteY18" fmla="*/ 2803 h 12960"/>
              <a:gd name="connsiteX19" fmla="*/ 5159 w 5664"/>
              <a:gd name="connsiteY19" fmla="*/ 2944 h 12960"/>
              <a:gd name="connsiteX20" fmla="*/ 5243 w 5664"/>
              <a:gd name="connsiteY20" fmla="*/ 3027 h 12960"/>
              <a:gd name="connsiteX21" fmla="*/ 5432 w 5664"/>
              <a:gd name="connsiteY21" fmla="*/ 3288 h 12960"/>
              <a:gd name="connsiteX22" fmla="*/ 5523 w 5664"/>
              <a:gd name="connsiteY22" fmla="*/ 3563 h 12960"/>
              <a:gd name="connsiteX23" fmla="*/ 5585 w 5664"/>
              <a:gd name="connsiteY23" fmla="*/ 3642 h 12960"/>
              <a:gd name="connsiteX24" fmla="*/ 5606 w 5664"/>
              <a:gd name="connsiteY24" fmla="*/ 3725 h 12960"/>
              <a:gd name="connsiteX25" fmla="*/ 5664 w 5664"/>
              <a:gd name="connsiteY25" fmla="*/ 3863 h 12960"/>
              <a:gd name="connsiteX26" fmla="*/ 5664 w 5664"/>
              <a:gd name="connsiteY26" fmla="*/ 4162 h 12960"/>
              <a:gd name="connsiteX27" fmla="*/ 5664 w 5664"/>
              <a:gd name="connsiteY27" fmla="*/ 4351 h 12960"/>
              <a:gd name="connsiteX28" fmla="*/ 5491 w 5664"/>
              <a:gd name="connsiteY28" fmla="*/ 4753 h 12960"/>
              <a:gd name="connsiteX29" fmla="*/ 5585 w 5664"/>
              <a:gd name="connsiteY29" fmla="*/ 5249 h 12960"/>
              <a:gd name="connsiteX30" fmla="*/ 5523 w 5664"/>
              <a:gd name="connsiteY30" fmla="*/ 5408 h 12960"/>
              <a:gd name="connsiteX31" fmla="*/ 5539 w 5664"/>
              <a:gd name="connsiteY31" fmla="*/ 5613 h 12960"/>
              <a:gd name="connsiteX32" fmla="*/ 5443 w 5664"/>
              <a:gd name="connsiteY32" fmla="*/ 6196 h 12960"/>
              <a:gd name="connsiteX33" fmla="*/ 5318 w 5664"/>
              <a:gd name="connsiteY33" fmla="*/ 7142 h 12960"/>
              <a:gd name="connsiteX34" fmla="*/ 5096 w 5664"/>
              <a:gd name="connsiteY34" fmla="*/ 7442 h 12960"/>
              <a:gd name="connsiteX35" fmla="*/ 4923 w 5664"/>
              <a:gd name="connsiteY35" fmla="*/ 7977 h 12960"/>
              <a:gd name="connsiteX36" fmla="*/ 4779 w 5664"/>
              <a:gd name="connsiteY36" fmla="*/ 8277 h 12960"/>
              <a:gd name="connsiteX37" fmla="*/ 4685 w 5664"/>
              <a:gd name="connsiteY37" fmla="*/ 8609 h 12960"/>
              <a:gd name="connsiteX38" fmla="*/ 4669 w 5664"/>
              <a:gd name="connsiteY38" fmla="*/ 8971 h 12960"/>
              <a:gd name="connsiteX39" fmla="*/ 4479 w 5664"/>
              <a:gd name="connsiteY39" fmla="*/ 9303 h 12960"/>
              <a:gd name="connsiteX40" fmla="*/ 4495 w 5664"/>
              <a:gd name="connsiteY40" fmla="*/ 9413 h 12960"/>
              <a:gd name="connsiteX41" fmla="*/ 4385 w 5664"/>
              <a:gd name="connsiteY41" fmla="*/ 9586 h 12960"/>
              <a:gd name="connsiteX42" fmla="*/ 4290 w 5664"/>
              <a:gd name="connsiteY42" fmla="*/ 9933 h 12960"/>
              <a:gd name="connsiteX43" fmla="*/ 4290 w 5664"/>
              <a:gd name="connsiteY43" fmla="*/ 10202 h 12960"/>
              <a:gd name="connsiteX44" fmla="*/ 4322 w 5664"/>
              <a:gd name="connsiteY44" fmla="*/ 10548 h 12960"/>
              <a:gd name="connsiteX45" fmla="*/ 4164 w 5664"/>
              <a:gd name="connsiteY45" fmla="*/ 10753 h 12960"/>
              <a:gd name="connsiteX46" fmla="*/ 4053 w 5664"/>
              <a:gd name="connsiteY46" fmla="*/ 11085 h 12960"/>
              <a:gd name="connsiteX47" fmla="*/ 3801 w 5664"/>
              <a:gd name="connsiteY47" fmla="*/ 11367 h 12960"/>
              <a:gd name="connsiteX48" fmla="*/ 3739 w 5664"/>
              <a:gd name="connsiteY48" fmla="*/ 11652 h 12960"/>
              <a:gd name="connsiteX49" fmla="*/ 3599 w 5664"/>
              <a:gd name="connsiteY49" fmla="*/ 11936 h 12960"/>
              <a:gd name="connsiteX50" fmla="*/ 3536 w 5664"/>
              <a:gd name="connsiteY50" fmla="*/ 12156 h 12960"/>
              <a:gd name="connsiteX51" fmla="*/ 3505 w 5664"/>
              <a:gd name="connsiteY51" fmla="*/ 12534 h 12960"/>
              <a:gd name="connsiteX52" fmla="*/ 3276 w 5664"/>
              <a:gd name="connsiteY52" fmla="*/ 12708 h 12960"/>
              <a:gd name="connsiteX53" fmla="*/ 3048 w 5664"/>
              <a:gd name="connsiteY53" fmla="*/ 12866 h 12960"/>
              <a:gd name="connsiteX54" fmla="*/ 2812 w 5664"/>
              <a:gd name="connsiteY54" fmla="*/ 12960 h 12960"/>
              <a:gd name="connsiteX55" fmla="*/ 2464 w 5664"/>
              <a:gd name="connsiteY55" fmla="*/ 12960 h 12960"/>
              <a:gd name="connsiteX56" fmla="*/ 2150 w 5664"/>
              <a:gd name="connsiteY56" fmla="*/ 12677 h 12960"/>
              <a:gd name="connsiteX57" fmla="*/ 1991 w 5664"/>
              <a:gd name="connsiteY57" fmla="*/ 12393 h 12960"/>
              <a:gd name="connsiteX58" fmla="*/ 1944 w 5664"/>
              <a:gd name="connsiteY58" fmla="*/ 12125 h 12960"/>
              <a:gd name="connsiteX59" fmla="*/ 1637 w 5664"/>
              <a:gd name="connsiteY59" fmla="*/ 11825 h 12960"/>
              <a:gd name="connsiteX60" fmla="*/ 1503 w 5664"/>
              <a:gd name="connsiteY60" fmla="*/ 11607 h 12960"/>
              <a:gd name="connsiteX61" fmla="*/ 1543 w 5664"/>
              <a:gd name="connsiteY61" fmla="*/ 11376 h 12960"/>
              <a:gd name="connsiteX62" fmla="*/ 1354 w 5664"/>
              <a:gd name="connsiteY62" fmla="*/ 10855 h 12960"/>
              <a:gd name="connsiteX63" fmla="*/ 1154 w 5664"/>
              <a:gd name="connsiteY63" fmla="*/ 10059 h 12960"/>
              <a:gd name="connsiteX64" fmla="*/ 1211 w 5664"/>
              <a:gd name="connsiteY64" fmla="*/ 9460 h 12960"/>
              <a:gd name="connsiteX65" fmla="*/ 933 w 5664"/>
              <a:gd name="connsiteY65" fmla="*/ 8892 h 12960"/>
              <a:gd name="connsiteX66" fmla="*/ 885 w 5664"/>
              <a:gd name="connsiteY66" fmla="*/ 8514 h 12960"/>
              <a:gd name="connsiteX67" fmla="*/ 857 w 5664"/>
              <a:gd name="connsiteY67" fmla="*/ 8207 h 12960"/>
              <a:gd name="connsiteX68" fmla="*/ 588 w 5664"/>
              <a:gd name="connsiteY68" fmla="*/ 7899 h 12960"/>
              <a:gd name="connsiteX69" fmla="*/ 526 w 5664"/>
              <a:gd name="connsiteY69" fmla="*/ 7568 h 12960"/>
              <a:gd name="connsiteX70" fmla="*/ 399 w 5664"/>
              <a:gd name="connsiteY70" fmla="*/ 6906 h 12960"/>
              <a:gd name="connsiteX71" fmla="*/ 337 w 5664"/>
              <a:gd name="connsiteY71" fmla="*/ 6432 h 12960"/>
              <a:gd name="connsiteX72" fmla="*/ 226 w 5664"/>
              <a:gd name="connsiteY72" fmla="*/ 6212 h 12960"/>
              <a:gd name="connsiteX73" fmla="*/ 226 w 5664"/>
              <a:gd name="connsiteY73" fmla="*/ 5770 h 12960"/>
              <a:gd name="connsiteX74" fmla="*/ 133 w 5664"/>
              <a:gd name="connsiteY74" fmla="*/ 5502 h 12960"/>
              <a:gd name="connsiteX75" fmla="*/ 133 w 5664"/>
              <a:gd name="connsiteY75" fmla="*/ 5140 h 12960"/>
              <a:gd name="connsiteX76" fmla="*/ 22 w 5664"/>
              <a:gd name="connsiteY76" fmla="*/ 4919 h 12960"/>
              <a:gd name="connsiteX77" fmla="*/ 22 w 5664"/>
              <a:gd name="connsiteY77" fmla="*/ 4557 h 12960"/>
              <a:gd name="connsiteX78" fmla="*/ 22 w 5664"/>
              <a:gd name="connsiteY78" fmla="*/ 4557 h 12960"/>
              <a:gd name="connsiteX79" fmla="*/ 29 w 5664"/>
              <a:gd name="connsiteY79" fmla="*/ 4528 h 12960"/>
              <a:gd name="connsiteX80" fmla="*/ 35 w 5664"/>
              <a:gd name="connsiteY80" fmla="*/ 4499 h 12960"/>
              <a:gd name="connsiteX81" fmla="*/ 39 w 5664"/>
              <a:gd name="connsiteY81" fmla="*/ 4463 h 12960"/>
              <a:gd name="connsiteX82" fmla="*/ 42 w 5664"/>
              <a:gd name="connsiteY82" fmla="*/ 4426 h 12960"/>
              <a:gd name="connsiteX83" fmla="*/ 43 w 5664"/>
              <a:gd name="connsiteY83" fmla="*/ 4408 h 12960"/>
              <a:gd name="connsiteX84" fmla="*/ 42 w 5664"/>
              <a:gd name="connsiteY84" fmla="*/ 4390 h 12960"/>
              <a:gd name="connsiteX85" fmla="*/ 39 w 5664"/>
              <a:gd name="connsiteY85" fmla="*/ 4374 h 12960"/>
              <a:gd name="connsiteX86" fmla="*/ 35 w 5664"/>
              <a:gd name="connsiteY86" fmla="*/ 4358 h 12960"/>
              <a:gd name="connsiteX87" fmla="*/ 29 w 5664"/>
              <a:gd name="connsiteY87" fmla="*/ 4346 h 12960"/>
              <a:gd name="connsiteX88" fmla="*/ 22 w 5664"/>
              <a:gd name="connsiteY88" fmla="*/ 4335 h 12960"/>
              <a:gd name="connsiteX89" fmla="*/ 22 w 5664"/>
              <a:gd name="connsiteY89" fmla="*/ 4335 h 12960"/>
              <a:gd name="connsiteX90" fmla="*/ 17 w 5664"/>
              <a:gd name="connsiteY90" fmla="*/ 4331 h 12960"/>
              <a:gd name="connsiteX91" fmla="*/ 14 w 5664"/>
              <a:gd name="connsiteY91" fmla="*/ 4325 h 12960"/>
              <a:gd name="connsiteX92" fmla="*/ 9 w 5664"/>
              <a:gd name="connsiteY92" fmla="*/ 4310 h 12960"/>
              <a:gd name="connsiteX93" fmla="*/ 4 w 5664"/>
              <a:gd name="connsiteY93" fmla="*/ 4293 h 12960"/>
              <a:gd name="connsiteX94" fmla="*/ 1 w 5664"/>
              <a:gd name="connsiteY94" fmla="*/ 4274 h 12960"/>
              <a:gd name="connsiteX95" fmla="*/ 0 w 5664"/>
              <a:gd name="connsiteY95" fmla="*/ 4253 h 12960"/>
              <a:gd name="connsiteX96" fmla="*/ 1 w 5664"/>
              <a:gd name="connsiteY96" fmla="*/ 4230 h 12960"/>
              <a:gd name="connsiteX97" fmla="*/ 4 w 5664"/>
              <a:gd name="connsiteY97" fmla="*/ 4183 h 12960"/>
              <a:gd name="connsiteX98" fmla="*/ 9 w 5664"/>
              <a:gd name="connsiteY98" fmla="*/ 4140 h 12960"/>
              <a:gd name="connsiteX99" fmla="*/ 14 w 5664"/>
              <a:gd name="connsiteY99" fmla="*/ 4103 h 12960"/>
              <a:gd name="connsiteX100" fmla="*/ 22 w 5664"/>
              <a:gd name="connsiteY100" fmla="*/ 4068 h 12960"/>
              <a:gd name="connsiteX101" fmla="*/ 0 w 5664"/>
              <a:gd name="connsiteY101" fmla="*/ 3925 h 12960"/>
              <a:gd name="connsiteX102" fmla="*/ 1637 w 5664"/>
              <a:gd name="connsiteY102" fmla="*/ 1340 h 12960"/>
              <a:gd name="connsiteX103" fmla="*/ 1755 w 5664"/>
              <a:gd name="connsiteY103" fmla="*/ 958 h 12960"/>
              <a:gd name="connsiteX104" fmla="*/ 1841 w 5664"/>
              <a:gd name="connsiteY104" fmla="*/ 740 h 12960"/>
              <a:gd name="connsiteX105" fmla="*/ 2046 w 5664"/>
              <a:gd name="connsiteY105" fmla="*/ 646 h 12960"/>
              <a:gd name="connsiteX106" fmla="*/ 2156 w 5664"/>
              <a:gd name="connsiteY106" fmla="*/ 489 h 12960"/>
              <a:gd name="connsiteX107" fmla="*/ 2362 w 5664"/>
              <a:gd name="connsiteY107" fmla="*/ 157 h 12960"/>
              <a:gd name="connsiteX108" fmla="*/ 2567 w 5664"/>
              <a:gd name="connsiteY108" fmla="*/ 0 h 12960"/>
              <a:gd name="connsiteX109" fmla="*/ 2708 w 5664"/>
              <a:gd name="connsiteY109" fmla="*/ 0 h 12960"/>
              <a:gd name="connsiteX110" fmla="*/ 2708 w 5664"/>
              <a:gd name="connsiteY110" fmla="*/ 0 h 12960"/>
              <a:gd name="connsiteX111" fmla="*/ 2750 w 5664"/>
              <a:gd name="connsiteY111" fmla="*/ 29 h 12960"/>
              <a:gd name="connsiteX112" fmla="*/ 2799 w 5664"/>
              <a:gd name="connsiteY112" fmla="*/ 85 h 12960"/>
              <a:gd name="connsiteX113" fmla="*/ 3002 w 5664"/>
              <a:gd name="connsiteY113" fmla="*/ 293 h 12960"/>
              <a:gd name="connsiteX0" fmla="*/ 2812 w 5664"/>
              <a:gd name="connsiteY0" fmla="*/ 111 h 12960"/>
              <a:gd name="connsiteX1" fmla="*/ 3070 w 5664"/>
              <a:gd name="connsiteY1" fmla="*/ 358 h 12960"/>
              <a:gd name="connsiteX2" fmla="*/ 3103 w 5664"/>
              <a:gd name="connsiteY2" fmla="*/ 426 h 12960"/>
              <a:gd name="connsiteX3" fmla="*/ 3338 w 5664"/>
              <a:gd name="connsiteY3" fmla="*/ 630 h 12960"/>
              <a:gd name="connsiteX4" fmla="*/ 3527 w 5664"/>
              <a:gd name="connsiteY4" fmla="*/ 646 h 12960"/>
              <a:gd name="connsiteX5" fmla="*/ 3622 w 5664"/>
              <a:gd name="connsiteY5" fmla="*/ 740 h 12960"/>
              <a:gd name="connsiteX6" fmla="*/ 3622 w 5664"/>
              <a:gd name="connsiteY6" fmla="*/ 835 h 12960"/>
              <a:gd name="connsiteX7" fmla="*/ 3748 w 5664"/>
              <a:gd name="connsiteY7" fmla="*/ 883 h 12960"/>
              <a:gd name="connsiteX8" fmla="*/ 3906 w 5664"/>
              <a:gd name="connsiteY8" fmla="*/ 1008 h 12960"/>
              <a:gd name="connsiteX9" fmla="*/ 4009 w 5664"/>
              <a:gd name="connsiteY9" fmla="*/ 1122 h 12960"/>
              <a:gd name="connsiteX10" fmla="*/ 4072 w 5664"/>
              <a:gd name="connsiteY10" fmla="*/ 1359 h 12960"/>
              <a:gd name="connsiteX11" fmla="*/ 4213 w 5664"/>
              <a:gd name="connsiteY11" fmla="*/ 1418 h 12960"/>
              <a:gd name="connsiteX12" fmla="*/ 4249 w 5664"/>
              <a:gd name="connsiteY12" fmla="*/ 1572 h 12960"/>
              <a:gd name="connsiteX13" fmla="*/ 4391 w 5664"/>
              <a:gd name="connsiteY13" fmla="*/ 1821 h 12960"/>
              <a:gd name="connsiteX14" fmla="*/ 4581 w 5664"/>
              <a:gd name="connsiteY14" fmla="*/ 2009 h 12960"/>
              <a:gd name="connsiteX15" fmla="*/ 4604 w 5664"/>
              <a:gd name="connsiteY15" fmla="*/ 2330 h 12960"/>
              <a:gd name="connsiteX16" fmla="*/ 4722 w 5664"/>
              <a:gd name="connsiteY16" fmla="*/ 2530 h 12960"/>
              <a:gd name="connsiteX17" fmla="*/ 5018 w 5664"/>
              <a:gd name="connsiteY17" fmla="*/ 2685 h 12960"/>
              <a:gd name="connsiteX18" fmla="*/ 5112 w 5664"/>
              <a:gd name="connsiteY18" fmla="*/ 2803 h 12960"/>
              <a:gd name="connsiteX19" fmla="*/ 5159 w 5664"/>
              <a:gd name="connsiteY19" fmla="*/ 2944 h 12960"/>
              <a:gd name="connsiteX20" fmla="*/ 5243 w 5664"/>
              <a:gd name="connsiteY20" fmla="*/ 3027 h 12960"/>
              <a:gd name="connsiteX21" fmla="*/ 5432 w 5664"/>
              <a:gd name="connsiteY21" fmla="*/ 3288 h 12960"/>
              <a:gd name="connsiteX22" fmla="*/ 5523 w 5664"/>
              <a:gd name="connsiteY22" fmla="*/ 3563 h 12960"/>
              <a:gd name="connsiteX23" fmla="*/ 5585 w 5664"/>
              <a:gd name="connsiteY23" fmla="*/ 3642 h 12960"/>
              <a:gd name="connsiteX24" fmla="*/ 5606 w 5664"/>
              <a:gd name="connsiteY24" fmla="*/ 3725 h 12960"/>
              <a:gd name="connsiteX25" fmla="*/ 5664 w 5664"/>
              <a:gd name="connsiteY25" fmla="*/ 3863 h 12960"/>
              <a:gd name="connsiteX26" fmla="*/ 5664 w 5664"/>
              <a:gd name="connsiteY26" fmla="*/ 4162 h 12960"/>
              <a:gd name="connsiteX27" fmla="*/ 5664 w 5664"/>
              <a:gd name="connsiteY27" fmla="*/ 4351 h 12960"/>
              <a:gd name="connsiteX28" fmla="*/ 5491 w 5664"/>
              <a:gd name="connsiteY28" fmla="*/ 4753 h 12960"/>
              <a:gd name="connsiteX29" fmla="*/ 5585 w 5664"/>
              <a:gd name="connsiteY29" fmla="*/ 5249 h 12960"/>
              <a:gd name="connsiteX30" fmla="*/ 5523 w 5664"/>
              <a:gd name="connsiteY30" fmla="*/ 5408 h 12960"/>
              <a:gd name="connsiteX31" fmla="*/ 5539 w 5664"/>
              <a:gd name="connsiteY31" fmla="*/ 5613 h 12960"/>
              <a:gd name="connsiteX32" fmla="*/ 5443 w 5664"/>
              <a:gd name="connsiteY32" fmla="*/ 6196 h 12960"/>
              <a:gd name="connsiteX33" fmla="*/ 5318 w 5664"/>
              <a:gd name="connsiteY33" fmla="*/ 7142 h 12960"/>
              <a:gd name="connsiteX34" fmla="*/ 5096 w 5664"/>
              <a:gd name="connsiteY34" fmla="*/ 7442 h 12960"/>
              <a:gd name="connsiteX35" fmla="*/ 4923 w 5664"/>
              <a:gd name="connsiteY35" fmla="*/ 7977 h 12960"/>
              <a:gd name="connsiteX36" fmla="*/ 4779 w 5664"/>
              <a:gd name="connsiteY36" fmla="*/ 8277 h 12960"/>
              <a:gd name="connsiteX37" fmla="*/ 4685 w 5664"/>
              <a:gd name="connsiteY37" fmla="*/ 8609 h 12960"/>
              <a:gd name="connsiteX38" fmla="*/ 4669 w 5664"/>
              <a:gd name="connsiteY38" fmla="*/ 8971 h 12960"/>
              <a:gd name="connsiteX39" fmla="*/ 4479 w 5664"/>
              <a:gd name="connsiteY39" fmla="*/ 9303 h 12960"/>
              <a:gd name="connsiteX40" fmla="*/ 4495 w 5664"/>
              <a:gd name="connsiteY40" fmla="*/ 9413 h 12960"/>
              <a:gd name="connsiteX41" fmla="*/ 4385 w 5664"/>
              <a:gd name="connsiteY41" fmla="*/ 9586 h 12960"/>
              <a:gd name="connsiteX42" fmla="*/ 4290 w 5664"/>
              <a:gd name="connsiteY42" fmla="*/ 9933 h 12960"/>
              <a:gd name="connsiteX43" fmla="*/ 4290 w 5664"/>
              <a:gd name="connsiteY43" fmla="*/ 10202 h 12960"/>
              <a:gd name="connsiteX44" fmla="*/ 4322 w 5664"/>
              <a:gd name="connsiteY44" fmla="*/ 10548 h 12960"/>
              <a:gd name="connsiteX45" fmla="*/ 4164 w 5664"/>
              <a:gd name="connsiteY45" fmla="*/ 10753 h 12960"/>
              <a:gd name="connsiteX46" fmla="*/ 4053 w 5664"/>
              <a:gd name="connsiteY46" fmla="*/ 11085 h 12960"/>
              <a:gd name="connsiteX47" fmla="*/ 3801 w 5664"/>
              <a:gd name="connsiteY47" fmla="*/ 11367 h 12960"/>
              <a:gd name="connsiteX48" fmla="*/ 3739 w 5664"/>
              <a:gd name="connsiteY48" fmla="*/ 11652 h 12960"/>
              <a:gd name="connsiteX49" fmla="*/ 3599 w 5664"/>
              <a:gd name="connsiteY49" fmla="*/ 11936 h 12960"/>
              <a:gd name="connsiteX50" fmla="*/ 3536 w 5664"/>
              <a:gd name="connsiteY50" fmla="*/ 12156 h 12960"/>
              <a:gd name="connsiteX51" fmla="*/ 3505 w 5664"/>
              <a:gd name="connsiteY51" fmla="*/ 12534 h 12960"/>
              <a:gd name="connsiteX52" fmla="*/ 3276 w 5664"/>
              <a:gd name="connsiteY52" fmla="*/ 12708 h 12960"/>
              <a:gd name="connsiteX53" fmla="*/ 3048 w 5664"/>
              <a:gd name="connsiteY53" fmla="*/ 12866 h 12960"/>
              <a:gd name="connsiteX54" fmla="*/ 2812 w 5664"/>
              <a:gd name="connsiteY54" fmla="*/ 12960 h 12960"/>
              <a:gd name="connsiteX55" fmla="*/ 2464 w 5664"/>
              <a:gd name="connsiteY55" fmla="*/ 12960 h 12960"/>
              <a:gd name="connsiteX56" fmla="*/ 2150 w 5664"/>
              <a:gd name="connsiteY56" fmla="*/ 12677 h 12960"/>
              <a:gd name="connsiteX57" fmla="*/ 1991 w 5664"/>
              <a:gd name="connsiteY57" fmla="*/ 12393 h 12960"/>
              <a:gd name="connsiteX58" fmla="*/ 1944 w 5664"/>
              <a:gd name="connsiteY58" fmla="*/ 12125 h 12960"/>
              <a:gd name="connsiteX59" fmla="*/ 1637 w 5664"/>
              <a:gd name="connsiteY59" fmla="*/ 11825 h 12960"/>
              <a:gd name="connsiteX60" fmla="*/ 1503 w 5664"/>
              <a:gd name="connsiteY60" fmla="*/ 11607 h 12960"/>
              <a:gd name="connsiteX61" fmla="*/ 1543 w 5664"/>
              <a:gd name="connsiteY61" fmla="*/ 11376 h 12960"/>
              <a:gd name="connsiteX62" fmla="*/ 1354 w 5664"/>
              <a:gd name="connsiteY62" fmla="*/ 10855 h 12960"/>
              <a:gd name="connsiteX63" fmla="*/ 1154 w 5664"/>
              <a:gd name="connsiteY63" fmla="*/ 10059 h 12960"/>
              <a:gd name="connsiteX64" fmla="*/ 1211 w 5664"/>
              <a:gd name="connsiteY64" fmla="*/ 9460 h 12960"/>
              <a:gd name="connsiteX65" fmla="*/ 933 w 5664"/>
              <a:gd name="connsiteY65" fmla="*/ 8892 h 12960"/>
              <a:gd name="connsiteX66" fmla="*/ 885 w 5664"/>
              <a:gd name="connsiteY66" fmla="*/ 8514 h 12960"/>
              <a:gd name="connsiteX67" fmla="*/ 857 w 5664"/>
              <a:gd name="connsiteY67" fmla="*/ 8207 h 12960"/>
              <a:gd name="connsiteX68" fmla="*/ 588 w 5664"/>
              <a:gd name="connsiteY68" fmla="*/ 7899 h 12960"/>
              <a:gd name="connsiteX69" fmla="*/ 526 w 5664"/>
              <a:gd name="connsiteY69" fmla="*/ 7568 h 12960"/>
              <a:gd name="connsiteX70" fmla="*/ 399 w 5664"/>
              <a:gd name="connsiteY70" fmla="*/ 6906 h 12960"/>
              <a:gd name="connsiteX71" fmla="*/ 337 w 5664"/>
              <a:gd name="connsiteY71" fmla="*/ 6432 h 12960"/>
              <a:gd name="connsiteX72" fmla="*/ 226 w 5664"/>
              <a:gd name="connsiteY72" fmla="*/ 6212 h 12960"/>
              <a:gd name="connsiteX73" fmla="*/ 226 w 5664"/>
              <a:gd name="connsiteY73" fmla="*/ 5770 h 12960"/>
              <a:gd name="connsiteX74" fmla="*/ 133 w 5664"/>
              <a:gd name="connsiteY74" fmla="*/ 5502 h 12960"/>
              <a:gd name="connsiteX75" fmla="*/ 133 w 5664"/>
              <a:gd name="connsiteY75" fmla="*/ 5140 h 12960"/>
              <a:gd name="connsiteX76" fmla="*/ 22 w 5664"/>
              <a:gd name="connsiteY76" fmla="*/ 4919 h 12960"/>
              <a:gd name="connsiteX77" fmla="*/ 22 w 5664"/>
              <a:gd name="connsiteY77" fmla="*/ 4557 h 12960"/>
              <a:gd name="connsiteX78" fmla="*/ 22 w 5664"/>
              <a:gd name="connsiteY78" fmla="*/ 4557 h 12960"/>
              <a:gd name="connsiteX79" fmla="*/ 29 w 5664"/>
              <a:gd name="connsiteY79" fmla="*/ 4528 h 12960"/>
              <a:gd name="connsiteX80" fmla="*/ 35 w 5664"/>
              <a:gd name="connsiteY80" fmla="*/ 4499 h 12960"/>
              <a:gd name="connsiteX81" fmla="*/ 39 w 5664"/>
              <a:gd name="connsiteY81" fmla="*/ 4463 h 12960"/>
              <a:gd name="connsiteX82" fmla="*/ 42 w 5664"/>
              <a:gd name="connsiteY82" fmla="*/ 4426 h 12960"/>
              <a:gd name="connsiteX83" fmla="*/ 43 w 5664"/>
              <a:gd name="connsiteY83" fmla="*/ 4408 h 12960"/>
              <a:gd name="connsiteX84" fmla="*/ 42 w 5664"/>
              <a:gd name="connsiteY84" fmla="*/ 4390 h 12960"/>
              <a:gd name="connsiteX85" fmla="*/ 39 w 5664"/>
              <a:gd name="connsiteY85" fmla="*/ 4374 h 12960"/>
              <a:gd name="connsiteX86" fmla="*/ 35 w 5664"/>
              <a:gd name="connsiteY86" fmla="*/ 4358 h 12960"/>
              <a:gd name="connsiteX87" fmla="*/ 29 w 5664"/>
              <a:gd name="connsiteY87" fmla="*/ 4346 h 12960"/>
              <a:gd name="connsiteX88" fmla="*/ 22 w 5664"/>
              <a:gd name="connsiteY88" fmla="*/ 4335 h 12960"/>
              <a:gd name="connsiteX89" fmla="*/ 22 w 5664"/>
              <a:gd name="connsiteY89" fmla="*/ 4335 h 12960"/>
              <a:gd name="connsiteX90" fmla="*/ 17 w 5664"/>
              <a:gd name="connsiteY90" fmla="*/ 4331 h 12960"/>
              <a:gd name="connsiteX91" fmla="*/ 14 w 5664"/>
              <a:gd name="connsiteY91" fmla="*/ 4325 h 12960"/>
              <a:gd name="connsiteX92" fmla="*/ 9 w 5664"/>
              <a:gd name="connsiteY92" fmla="*/ 4310 h 12960"/>
              <a:gd name="connsiteX93" fmla="*/ 4 w 5664"/>
              <a:gd name="connsiteY93" fmla="*/ 4293 h 12960"/>
              <a:gd name="connsiteX94" fmla="*/ 1 w 5664"/>
              <a:gd name="connsiteY94" fmla="*/ 4274 h 12960"/>
              <a:gd name="connsiteX95" fmla="*/ 0 w 5664"/>
              <a:gd name="connsiteY95" fmla="*/ 4253 h 12960"/>
              <a:gd name="connsiteX96" fmla="*/ 1 w 5664"/>
              <a:gd name="connsiteY96" fmla="*/ 4230 h 12960"/>
              <a:gd name="connsiteX97" fmla="*/ 4 w 5664"/>
              <a:gd name="connsiteY97" fmla="*/ 4183 h 12960"/>
              <a:gd name="connsiteX98" fmla="*/ 9 w 5664"/>
              <a:gd name="connsiteY98" fmla="*/ 4140 h 12960"/>
              <a:gd name="connsiteX99" fmla="*/ 14 w 5664"/>
              <a:gd name="connsiteY99" fmla="*/ 4103 h 12960"/>
              <a:gd name="connsiteX100" fmla="*/ 22 w 5664"/>
              <a:gd name="connsiteY100" fmla="*/ 4068 h 12960"/>
              <a:gd name="connsiteX101" fmla="*/ 0 w 5664"/>
              <a:gd name="connsiteY101" fmla="*/ 3925 h 12960"/>
              <a:gd name="connsiteX102" fmla="*/ 1637 w 5664"/>
              <a:gd name="connsiteY102" fmla="*/ 1340 h 12960"/>
              <a:gd name="connsiteX103" fmla="*/ 1755 w 5664"/>
              <a:gd name="connsiteY103" fmla="*/ 958 h 12960"/>
              <a:gd name="connsiteX104" fmla="*/ 1841 w 5664"/>
              <a:gd name="connsiteY104" fmla="*/ 740 h 12960"/>
              <a:gd name="connsiteX105" fmla="*/ 2046 w 5664"/>
              <a:gd name="connsiteY105" fmla="*/ 646 h 12960"/>
              <a:gd name="connsiteX106" fmla="*/ 2156 w 5664"/>
              <a:gd name="connsiteY106" fmla="*/ 489 h 12960"/>
              <a:gd name="connsiteX107" fmla="*/ 2362 w 5664"/>
              <a:gd name="connsiteY107" fmla="*/ 157 h 12960"/>
              <a:gd name="connsiteX108" fmla="*/ 2567 w 5664"/>
              <a:gd name="connsiteY108" fmla="*/ 0 h 12960"/>
              <a:gd name="connsiteX109" fmla="*/ 2708 w 5664"/>
              <a:gd name="connsiteY109" fmla="*/ 0 h 12960"/>
              <a:gd name="connsiteX110" fmla="*/ 2708 w 5664"/>
              <a:gd name="connsiteY110" fmla="*/ 0 h 12960"/>
              <a:gd name="connsiteX111" fmla="*/ 2750 w 5664"/>
              <a:gd name="connsiteY111" fmla="*/ 29 h 12960"/>
              <a:gd name="connsiteX112" fmla="*/ 2799 w 5664"/>
              <a:gd name="connsiteY112" fmla="*/ 85 h 12960"/>
              <a:gd name="connsiteX113" fmla="*/ 3002 w 5664"/>
              <a:gd name="connsiteY113" fmla="*/ 293 h 12960"/>
              <a:gd name="connsiteX114" fmla="*/ 2812 w 5664"/>
              <a:gd name="connsiteY114" fmla="*/ 111 h 12960"/>
              <a:gd name="connsiteX0" fmla="*/ 2812 w 5664"/>
              <a:gd name="connsiteY0" fmla="*/ 131 h 12980"/>
              <a:gd name="connsiteX1" fmla="*/ 3070 w 5664"/>
              <a:gd name="connsiteY1" fmla="*/ 378 h 12980"/>
              <a:gd name="connsiteX2" fmla="*/ 3103 w 5664"/>
              <a:gd name="connsiteY2" fmla="*/ 446 h 12980"/>
              <a:gd name="connsiteX3" fmla="*/ 3338 w 5664"/>
              <a:gd name="connsiteY3" fmla="*/ 650 h 12980"/>
              <a:gd name="connsiteX4" fmla="*/ 3527 w 5664"/>
              <a:gd name="connsiteY4" fmla="*/ 666 h 12980"/>
              <a:gd name="connsiteX5" fmla="*/ 3622 w 5664"/>
              <a:gd name="connsiteY5" fmla="*/ 760 h 12980"/>
              <a:gd name="connsiteX6" fmla="*/ 3622 w 5664"/>
              <a:gd name="connsiteY6" fmla="*/ 855 h 12980"/>
              <a:gd name="connsiteX7" fmla="*/ 3748 w 5664"/>
              <a:gd name="connsiteY7" fmla="*/ 903 h 12980"/>
              <a:gd name="connsiteX8" fmla="*/ 3906 w 5664"/>
              <a:gd name="connsiteY8" fmla="*/ 1028 h 12980"/>
              <a:gd name="connsiteX9" fmla="*/ 4009 w 5664"/>
              <a:gd name="connsiteY9" fmla="*/ 1142 h 12980"/>
              <a:gd name="connsiteX10" fmla="*/ 4072 w 5664"/>
              <a:gd name="connsiteY10" fmla="*/ 1379 h 12980"/>
              <a:gd name="connsiteX11" fmla="*/ 4213 w 5664"/>
              <a:gd name="connsiteY11" fmla="*/ 1438 h 12980"/>
              <a:gd name="connsiteX12" fmla="*/ 4249 w 5664"/>
              <a:gd name="connsiteY12" fmla="*/ 1592 h 12980"/>
              <a:gd name="connsiteX13" fmla="*/ 4391 w 5664"/>
              <a:gd name="connsiteY13" fmla="*/ 1841 h 12980"/>
              <a:gd name="connsiteX14" fmla="*/ 4581 w 5664"/>
              <a:gd name="connsiteY14" fmla="*/ 2029 h 12980"/>
              <a:gd name="connsiteX15" fmla="*/ 4604 w 5664"/>
              <a:gd name="connsiteY15" fmla="*/ 2350 h 12980"/>
              <a:gd name="connsiteX16" fmla="*/ 4722 w 5664"/>
              <a:gd name="connsiteY16" fmla="*/ 2550 h 12980"/>
              <a:gd name="connsiteX17" fmla="*/ 5018 w 5664"/>
              <a:gd name="connsiteY17" fmla="*/ 2705 h 12980"/>
              <a:gd name="connsiteX18" fmla="*/ 5112 w 5664"/>
              <a:gd name="connsiteY18" fmla="*/ 2823 h 12980"/>
              <a:gd name="connsiteX19" fmla="*/ 5159 w 5664"/>
              <a:gd name="connsiteY19" fmla="*/ 2964 h 12980"/>
              <a:gd name="connsiteX20" fmla="*/ 5243 w 5664"/>
              <a:gd name="connsiteY20" fmla="*/ 3047 h 12980"/>
              <a:gd name="connsiteX21" fmla="*/ 5432 w 5664"/>
              <a:gd name="connsiteY21" fmla="*/ 3308 h 12980"/>
              <a:gd name="connsiteX22" fmla="*/ 5523 w 5664"/>
              <a:gd name="connsiteY22" fmla="*/ 3583 h 12980"/>
              <a:gd name="connsiteX23" fmla="*/ 5585 w 5664"/>
              <a:gd name="connsiteY23" fmla="*/ 3662 h 12980"/>
              <a:gd name="connsiteX24" fmla="*/ 5606 w 5664"/>
              <a:gd name="connsiteY24" fmla="*/ 3745 h 12980"/>
              <a:gd name="connsiteX25" fmla="*/ 5664 w 5664"/>
              <a:gd name="connsiteY25" fmla="*/ 3883 h 12980"/>
              <a:gd name="connsiteX26" fmla="*/ 5664 w 5664"/>
              <a:gd name="connsiteY26" fmla="*/ 4182 h 12980"/>
              <a:gd name="connsiteX27" fmla="*/ 5664 w 5664"/>
              <a:gd name="connsiteY27" fmla="*/ 4371 h 12980"/>
              <a:gd name="connsiteX28" fmla="*/ 5491 w 5664"/>
              <a:gd name="connsiteY28" fmla="*/ 4773 h 12980"/>
              <a:gd name="connsiteX29" fmla="*/ 5585 w 5664"/>
              <a:gd name="connsiteY29" fmla="*/ 5269 h 12980"/>
              <a:gd name="connsiteX30" fmla="*/ 5523 w 5664"/>
              <a:gd name="connsiteY30" fmla="*/ 5428 h 12980"/>
              <a:gd name="connsiteX31" fmla="*/ 5539 w 5664"/>
              <a:gd name="connsiteY31" fmla="*/ 5633 h 12980"/>
              <a:gd name="connsiteX32" fmla="*/ 5443 w 5664"/>
              <a:gd name="connsiteY32" fmla="*/ 6216 h 12980"/>
              <a:gd name="connsiteX33" fmla="*/ 5318 w 5664"/>
              <a:gd name="connsiteY33" fmla="*/ 7162 h 12980"/>
              <a:gd name="connsiteX34" fmla="*/ 5096 w 5664"/>
              <a:gd name="connsiteY34" fmla="*/ 7462 h 12980"/>
              <a:gd name="connsiteX35" fmla="*/ 4923 w 5664"/>
              <a:gd name="connsiteY35" fmla="*/ 7997 h 12980"/>
              <a:gd name="connsiteX36" fmla="*/ 4779 w 5664"/>
              <a:gd name="connsiteY36" fmla="*/ 8297 h 12980"/>
              <a:gd name="connsiteX37" fmla="*/ 4685 w 5664"/>
              <a:gd name="connsiteY37" fmla="*/ 8629 h 12980"/>
              <a:gd name="connsiteX38" fmla="*/ 4669 w 5664"/>
              <a:gd name="connsiteY38" fmla="*/ 8991 h 12980"/>
              <a:gd name="connsiteX39" fmla="*/ 4479 w 5664"/>
              <a:gd name="connsiteY39" fmla="*/ 9323 h 12980"/>
              <a:gd name="connsiteX40" fmla="*/ 4495 w 5664"/>
              <a:gd name="connsiteY40" fmla="*/ 9433 h 12980"/>
              <a:gd name="connsiteX41" fmla="*/ 4385 w 5664"/>
              <a:gd name="connsiteY41" fmla="*/ 9606 h 12980"/>
              <a:gd name="connsiteX42" fmla="*/ 4290 w 5664"/>
              <a:gd name="connsiteY42" fmla="*/ 9953 h 12980"/>
              <a:gd name="connsiteX43" fmla="*/ 4290 w 5664"/>
              <a:gd name="connsiteY43" fmla="*/ 10222 h 12980"/>
              <a:gd name="connsiteX44" fmla="*/ 4322 w 5664"/>
              <a:gd name="connsiteY44" fmla="*/ 10568 h 12980"/>
              <a:gd name="connsiteX45" fmla="*/ 4164 w 5664"/>
              <a:gd name="connsiteY45" fmla="*/ 10773 h 12980"/>
              <a:gd name="connsiteX46" fmla="*/ 4053 w 5664"/>
              <a:gd name="connsiteY46" fmla="*/ 11105 h 12980"/>
              <a:gd name="connsiteX47" fmla="*/ 3801 w 5664"/>
              <a:gd name="connsiteY47" fmla="*/ 11387 h 12980"/>
              <a:gd name="connsiteX48" fmla="*/ 3739 w 5664"/>
              <a:gd name="connsiteY48" fmla="*/ 11672 h 12980"/>
              <a:gd name="connsiteX49" fmla="*/ 3599 w 5664"/>
              <a:gd name="connsiteY49" fmla="*/ 11956 h 12980"/>
              <a:gd name="connsiteX50" fmla="*/ 3536 w 5664"/>
              <a:gd name="connsiteY50" fmla="*/ 12176 h 12980"/>
              <a:gd name="connsiteX51" fmla="*/ 3505 w 5664"/>
              <a:gd name="connsiteY51" fmla="*/ 12554 h 12980"/>
              <a:gd name="connsiteX52" fmla="*/ 3276 w 5664"/>
              <a:gd name="connsiteY52" fmla="*/ 12728 h 12980"/>
              <a:gd name="connsiteX53" fmla="*/ 3048 w 5664"/>
              <a:gd name="connsiteY53" fmla="*/ 12886 h 12980"/>
              <a:gd name="connsiteX54" fmla="*/ 2812 w 5664"/>
              <a:gd name="connsiteY54" fmla="*/ 12980 h 12980"/>
              <a:gd name="connsiteX55" fmla="*/ 2464 w 5664"/>
              <a:gd name="connsiteY55" fmla="*/ 12980 h 12980"/>
              <a:gd name="connsiteX56" fmla="*/ 2150 w 5664"/>
              <a:gd name="connsiteY56" fmla="*/ 12697 h 12980"/>
              <a:gd name="connsiteX57" fmla="*/ 1991 w 5664"/>
              <a:gd name="connsiteY57" fmla="*/ 12413 h 12980"/>
              <a:gd name="connsiteX58" fmla="*/ 1944 w 5664"/>
              <a:gd name="connsiteY58" fmla="*/ 12145 h 12980"/>
              <a:gd name="connsiteX59" fmla="*/ 1637 w 5664"/>
              <a:gd name="connsiteY59" fmla="*/ 11845 h 12980"/>
              <a:gd name="connsiteX60" fmla="*/ 1503 w 5664"/>
              <a:gd name="connsiteY60" fmla="*/ 11627 h 12980"/>
              <a:gd name="connsiteX61" fmla="*/ 1543 w 5664"/>
              <a:gd name="connsiteY61" fmla="*/ 11396 h 12980"/>
              <a:gd name="connsiteX62" fmla="*/ 1354 w 5664"/>
              <a:gd name="connsiteY62" fmla="*/ 10875 h 12980"/>
              <a:gd name="connsiteX63" fmla="*/ 1154 w 5664"/>
              <a:gd name="connsiteY63" fmla="*/ 10079 h 12980"/>
              <a:gd name="connsiteX64" fmla="*/ 1211 w 5664"/>
              <a:gd name="connsiteY64" fmla="*/ 9480 h 12980"/>
              <a:gd name="connsiteX65" fmla="*/ 933 w 5664"/>
              <a:gd name="connsiteY65" fmla="*/ 8912 h 12980"/>
              <a:gd name="connsiteX66" fmla="*/ 885 w 5664"/>
              <a:gd name="connsiteY66" fmla="*/ 8534 h 12980"/>
              <a:gd name="connsiteX67" fmla="*/ 857 w 5664"/>
              <a:gd name="connsiteY67" fmla="*/ 8227 h 12980"/>
              <a:gd name="connsiteX68" fmla="*/ 588 w 5664"/>
              <a:gd name="connsiteY68" fmla="*/ 7919 h 12980"/>
              <a:gd name="connsiteX69" fmla="*/ 526 w 5664"/>
              <a:gd name="connsiteY69" fmla="*/ 7588 h 12980"/>
              <a:gd name="connsiteX70" fmla="*/ 399 w 5664"/>
              <a:gd name="connsiteY70" fmla="*/ 6926 h 12980"/>
              <a:gd name="connsiteX71" fmla="*/ 337 w 5664"/>
              <a:gd name="connsiteY71" fmla="*/ 6452 h 12980"/>
              <a:gd name="connsiteX72" fmla="*/ 226 w 5664"/>
              <a:gd name="connsiteY72" fmla="*/ 6232 h 12980"/>
              <a:gd name="connsiteX73" fmla="*/ 226 w 5664"/>
              <a:gd name="connsiteY73" fmla="*/ 5790 h 12980"/>
              <a:gd name="connsiteX74" fmla="*/ 133 w 5664"/>
              <a:gd name="connsiteY74" fmla="*/ 5522 h 12980"/>
              <a:gd name="connsiteX75" fmla="*/ 133 w 5664"/>
              <a:gd name="connsiteY75" fmla="*/ 5160 h 12980"/>
              <a:gd name="connsiteX76" fmla="*/ 22 w 5664"/>
              <a:gd name="connsiteY76" fmla="*/ 4939 h 12980"/>
              <a:gd name="connsiteX77" fmla="*/ 22 w 5664"/>
              <a:gd name="connsiteY77" fmla="*/ 4577 h 12980"/>
              <a:gd name="connsiteX78" fmla="*/ 22 w 5664"/>
              <a:gd name="connsiteY78" fmla="*/ 4577 h 12980"/>
              <a:gd name="connsiteX79" fmla="*/ 29 w 5664"/>
              <a:gd name="connsiteY79" fmla="*/ 4548 h 12980"/>
              <a:gd name="connsiteX80" fmla="*/ 35 w 5664"/>
              <a:gd name="connsiteY80" fmla="*/ 4519 h 12980"/>
              <a:gd name="connsiteX81" fmla="*/ 39 w 5664"/>
              <a:gd name="connsiteY81" fmla="*/ 4483 h 12980"/>
              <a:gd name="connsiteX82" fmla="*/ 42 w 5664"/>
              <a:gd name="connsiteY82" fmla="*/ 4446 h 12980"/>
              <a:gd name="connsiteX83" fmla="*/ 43 w 5664"/>
              <a:gd name="connsiteY83" fmla="*/ 4428 h 12980"/>
              <a:gd name="connsiteX84" fmla="*/ 42 w 5664"/>
              <a:gd name="connsiteY84" fmla="*/ 4410 h 12980"/>
              <a:gd name="connsiteX85" fmla="*/ 39 w 5664"/>
              <a:gd name="connsiteY85" fmla="*/ 4394 h 12980"/>
              <a:gd name="connsiteX86" fmla="*/ 35 w 5664"/>
              <a:gd name="connsiteY86" fmla="*/ 4378 h 12980"/>
              <a:gd name="connsiteX87" fmla="*/ 29 w 5664"/>
              <a:gd name="connsiteY87" fmla="*/ 4366 h 12980"/>
              <a:gd name="connsiteX88" fmla="*/ 22 w 5664"/>
              <a:gd name="connsiteY88" fmla="*/ 4355 h 12980"/>
              <a:gd name="connsiteX89" fmla="*/ 22 w 5664"/>
              <a:gd name="connsiteY89" fmla="*/ 4355 h 12980"/>
              <a:gd name="connsiteX90" fmla="*/ 17 w 5664"/>
              <a:gd name="connsiteY90" fmla="*/ 4351 h 12980"/>
              <a:gd name="connsiteX91" fmla="*/ 14 w 5664"/>
              <a:gd name="connsiteY91" fmla="*/ 4345 h 12980"/>
              <a:gd name="connsiteX92" fmla="*/ 9 w 5664"/>
              <a:gd name="connsiteY92" fmla="*/ 4330 h 12980"/>
              <a:gd name="connsiteX93" fmla="*/ 4 w 5664"/>
              <a:gd name="connsiteY93" fmla="*/ 4313 h 12980"/>
              <a:gd name="connsiteX94" fmla="*/ 1 w 5664"/>
              <a:gd name="connsiteY94" fmla="*/ 4294 h 12980"/>
              <a:gd name="connsiteX95" fmla="*/ 0 w 5664"/>
              <a:gd name="connsiteY95" fmla="*/ 4273 h 12980"/>
              <a:gd name="connsiteX96" fmla="*/ 1 w 5664"/>
              <a:gd name="connsiteY96" fmla="*/ 4250 h 12980"/>
              <a:gd name="connsiteX97" fmla="*/ 4 w 5664"/>
              <a:gd name="connsiteY97" fmla="*/ 4203 h 12980"/>
              <a:gd name="connsiteX98" fmla="*/ 9 w 5664"/>
              <a:gd name="connsiteY98" fmla="*/ 4160 h 12980"/>
              <a:gd name="connsiteX99" fmla="*/ 14 w 5664"/>
              <a:gd name="connsiteY99" fmla="*/ 4123 h 12980"/>
              <a:gd name="connsiteX100" fmla="*/ 22 w 5664"/>
              <a:gd name="connsiteY100" fmla="*/ 4088 h 12980"/>
              <a:gd name="connsiteX101" fmla="*/ 0 w 5664"/>
              <a:gd name="connsiteY101" fmla="*/ 3945 h 12980"/>
              <a:gd name="connsiteX102" fmla="*/ 1637 w 5664"/>
              <a:gd name="connsiteY102" fmla="*/ 1360 h 12980"/>
              <a:gd name="connsiteX103" fmla="*/ 1755 w 5664"/>
              <a:gd name="connsiteY103" fmla="*/ 978 h 12980"/>
              <a:gd name="connsiteX104" fmla="*/ 1841 w 5664"/>
              <a:gd name="connsiteY104" fmla="*/ 760 h 12980"/>
              <a:gd name="connsiteX105" fmla="*/ 2046 w 5664"/>
              <a:gd name="connsiteY105" fmla="*/ 666 h 12980"/>
              <a:gd name="connsiteX106" fmla="*/ 2156 w 5664"/>
              <a:gd name="connsiteY106" fmla="*/ 509 h 12980"/>
              <a:gd name="connsiteX107" fmla="*/ 2362 w 5664"/>
              <a:gd name="connsiteY107" fmla="*/ 177 h 12980"/>
              <a:gd name="connsiteX108" fmla="*/ 2567 w 5664"/>
              <a:gd name="connsiteY108" fmla="*/ 20 h 12980"/>
              <a:gd name="connsiteX109" fmla="*/ 2708 w 5664"/>
              <a:gd name="connsiteY109" fmla="*/ 20 h 12980"/>
              <a:gd name="connsiteX110" fmla="*/ 2708 w 5664"/>
              <a:gd name="connsiteY110" fmla="*/ 20 h 12980"/>
              <a:gd name="connsiteX111" fmla="*/ 2750 w 5664"/>
              <a:gd name="connsiteY111" fmla="*/ 49 h 12980"/>
              <a:gd name="connsiteX112" fmla="*/ 3002 w 5664"/>
              <a:gd name="connsiteY112" fmla="*/ 313 h 12980"/>
              <a:gd name="connsiteX113" fmla="*/ 2812 w 5664"/>
              <a:gd name="connsiteY113" fmla="*/ 131 h 12980"/>
              <a:gd name="connsiteX0" fmla="*/ 3002 w 5664"/>
              <a:gd name="connsiteY0" fmla="*/ 313 h 12980"/>
              <a:gd name="connsiteX1" fmla="*/ 3070 w 5664"/>
              <a:gd name="connsiteY1" fmla="*/ 378 h 12980"/>
              <a:gd name="connsiteX2" fmla="*/ 3103 w 5664"/>
              <a:gd name="connsiteY2" fmla="*/ 446 h 12980"/>
              <a:gd name="connsiteX3" fmla="*/ 3338 w 5664"/>
              <a:gd name="connsiteY3" fmla="*/ 650 h 12980"/>
              <a:gd name="connsiteX4" fmla="*/ 3527 w 5664"/>
              <a:gd name="connsiteY4" fmla="*/ 666 h 12980"/>
              <a:gd name="connsiteX5" fmla="*/ 3622 w 5664"/>
              <a:gd name="connsiteY5" fmla="*/ 760 h 12980"/>
              <a:gd name="connsiteX6" fmla="*/ 3622 w 5664"/>
              <a:gd name="connsiteY6" fmla="*/ 855 h 12980"/>
              <a:gd name="connsiteX7" fmla="*/ 3748 w 5664"/>
              <a:gd name="connsiteY7" fmla="*/ 903 h 12980"/>
              <a:gd name="connsiteX8" fmla="*/ 3906 w 5664"/>
              <a:gd name="connsiteY8" fmla="*/ 1028 h 12980"/>
              <a:gd name="connsiteX9" fmla="*/ 4009 w 5664"/>
              <a:gd name="connsiteY9" fmla="*/ 1142 h 12980"/>
              <a:gd name="connsiteX10" fmla="*/ 4072 w 5664"/>
              <a:gd name="connsiteY10" fmla="*/ 1379 h 12980"/>
              <a:gd name="connsiteX11" fmla="*/ 4213 w 5664"/>
              <a:gd name="connsiteY11" fmla="*/ 1438 h 12980"/>
              <a:gd name="connsiteX12" fmla="*/ 4249 w 5664"/>
              <a:gd name="connsiteY12" fmla="*/ 1592 h 12980"/>
              <a:gd name="connsiteX13" fmla="*/ 4391 w 5664"/>
              <a:gd name="connsiteY13" fmla="*/ 1841 h 12980"/>
              <a:gd name="connsiteX14" fmla="*/ 4581 w 5664"/>
              <a:gd name="connsiteY14" fmla="*/ 2029 h 12980"/>
              <a:gd name="connsiteX15" fmla="*/ 4604 w 5664"/>
              <a:gd name="connsiteY15" fmla="*/ 2350 h 12980"/>
              <a:gd name="connsiteX16" fmla="*/ 4722 w 5664"/>
              <a:gd name="connsiteY16" fmla="*/ 2550 h 12980"/>
              <a:gd name="connsiteX17" fmla="*/ 5018 w 5664"/>
              <a:gd name="connsiteY17" fmla="*/ 2705 h 12980"/>
              <a:gd name="connsiteX18" fmla="*/ 5112 w 5664"/>
              <a:gd name="connsiteY18" fmla="*/ 2823 h 12980"/>
              <a:gd name="connsiteX19" fmla="*/ 5159 w 5664"/>
              <a:gd name="connsiteY19" fmla="*/ 2964 h 12980"/>
              <a:gd name="connsiteX20" fmla="*/ 5243 w 5664"/>
              <a:gd name="connsiteY20" fmla="*/ 3047 h 12980"/>
              <a:gd name="connsiteX21" fmla="*/ 5432 w 5664"/>
              <a:gd name="connsiteY21" fmla="*/ 3308 h 12980"/>
              <a:gd name="connsiteX22" fmla="*/ 5523 w 5664"/>
              <a:gd name="connsiteY22" fmla="*/ 3583 h 12980"/>
              <a:gd name="connsiteX23" fmla="*/ 5585 w 5664"/>
              <a:gd name="connsiteY23" fmla="*/ 3662 h 12980"/>
              <a:gd name="connsiteX24" fmla="*/ 5606 w 5664"/>
              <a:gd name="connsiteY24" fmla="*/ 3745 h 12980"/>
              <a:gd name="connsiteX25" fmla="*/ 5664 w 5664"/>
              <a:gd name="connsiteY25" fmla="*/ 3883 h 12980"/>
              <a:gd name="connsiteX26" fmla="*/ 5664 w 5664"/>
              <a:gd name="connsiteY26" fmla="*/ 4182 h 12980"/>
              <a:gd name="connsiteX27" fmla="*/ 5664 w 5664"/>
              <a:gd name="connsiteY27" fmla="*/ 4371 h 12980"/>
              <a:gd name="connsiteX28" fmla="*/ 5491 w 5664"/>
              <a:gd name="connsiteY28" fmla="*/ 4773 h 12980"/>
              <a:gd name="connsiteX29" fmla="*/ 5585 w 5664"/>
              <a:gd name="connsiteY29" fmla="*/ 5269 h 12980"/>
              <a:gd name="connsiteX30" fmla="*/ 5523 w 5664"/>
              <a:gd name="connsiteY30" fmla="*/ 5428 h 12980"/>
              <a:gd name="connsiteX31" fmla="*/ 5539 w 5664"/>
              <a:gd name="connsiteY31" fmla="*/ 5633 h 12980"/>
              <a:gd name="connsiteX32" fmla="*/ 5443 w 5664"/>
              <a:gd name="connsiteY32" fmla="*/ 6216 h 12980"/>
              <a:gd name="connsiteX33" fmla="*/ 5318 w 5664"/>
              <a:gd name="connsiteY33" fmla="*/ 7162 h 12980"/>
              <a:gd name="connsiteX34" fmla="*/ 5096 w 5664"/>
              <a:gd name="connsiteY34" fmla="*/ 7462 h 12980"/>
              <a:gd name="connsiteX35" fmla="*/ 4923 w 5664"/>
              <a:gd name="connsiteY35" fmla="*/ 7997 h 12980"/>
              <a:gd name="connsiteX36" fmla="*/ 4779 w 5664"/>
              <a:gd name="connsiteY36" fmla="*/ 8297 h 12980"/>
              <a:gd name="connsiteX37" fmla="*/ 4685 w 5664"/>
              <a:gd name="connsiteY37" fmla="*/ 8629 h 12980"/>
              <a:gd name="connsiteX38" fmla="*/ 4669 w 5664"/>
              <a:gd name="connsiteY38" fmla="*/ 8991 h 12980"/>
              <a:gd name="connsiteX39" fmla="*/ 4479 w 5664"/>
              <a:gd name="connsiteY39" fmla="*/ 9323 h 12980"/>
              <a:gd name="connsiteX40" fmla="*/ 4495 w 5664"/>
              <a:gd name="connsiteY40" fmla="*/ 9433 h 12980"/>
              <a:gd name="connsiteX41" fmla="*/ 4385 w 5664"/>
              <a:gd name="connsiteY41" fmla="*/ 9606 h 12980"/>
              <a:gd name="connsiteX42" fmla="*/ 4290 w 5664"/>
              <a:gd name="connsiteY42" fmla="*/ 9953 h 12980"/>
              <a:gd name="connsiteX43" fmla="*/ 4290 w 5664"/>
              <a:gd name="connsiteY43" fmla="*/ 10222 h 12980"/>
              <a:gd name="connsiteX44" fmla="*/ 4322 w 5664"/>
              <a:gd name="connsiteY44" fmla="*/ 10568 h 12980"/>
              <a:gd name="connsiteX45" fmla="*/ 4164 w 5664"/>
              <a:gd name="connsiteY45" fmla="*/ 10773 h 12980"/>
              <a:gd name="connsiteX46" fmla="*/ 4053 w 5664"/>
              <a:gd name="connsiteY46" fmla="*/ 11105 h 12980"/>
              <a:gd name="connsiteX47" fmla="*/ 3801 w 5664"/>
              <a:gd name="connsiteY47" fmla="*/ 11387 h 12980"/>
              <a:gd name="connsiteX48" fmla="*/ 3739 w 5664"/>
              <a:gd name="connsiteY48" fmla="*/ 11672 h 12980"/>
              <a:gd name="connsiteX49" fmla="*/ 3599 w 5664"/>
              <a:gd name="connsiteY49" fmla="*/ 11956 h 12980"/>
              <a:gd name="connsiteX50" fmla="*/ 3536 w 5664"/>
              <a:gd name="connsiteY50" fmla="*/ 12176 h 12980"/>
              <a:gd name="connsiteX51" fmla="*/ 3505 w 5664"/>
              <a:gd name="connsiteY51" fmla="*/ 12554 h 12980"/>
              <a:gd name="connsiteX52" fmla="*/ 3276 w 5664"/>
              <a:gd name="connsiteY52" fmla="*/ 12728 h 12980"/>
              <a:gd name="connsiteX53" fmla="*/ 3048 w 5664"/>
              <a:gd name="connsiteY53" fmla="*/ 12886 h 12980"/>
              <a:gd name="connsiteX54" fmla="*/ 2812 w 5664"/>
              <a:gd name="connsiteY54" fmla="*/ 12980 h 12980"/>
              <a:gd name="connsiteX55" fmla="*/ 2464 w 5664"/>
              <a:gd name="connsiteY55" fmla="*/ 12980 h 12980"/>
              <a:gd name="connsiteX56" fmla="*/ 2150 w 5664"/>
              <a:gd name="connsiteY56" fmla="*/ 12697 h 12980"/>
              <a:gd name="connsiteX57" fmla="*/ 1991 w 5664"/>
              <a:gd name="connsiteY57" fmla="*/ 12413 h 12980"/>
              <a:gd name="connsiteX58" fmla="*/ 1944 w 5664"/>
              <a:gd name="connsiteY58" fmla="*/ 12145 h 12980"/>
              <a:gd name="connsiteX59" fmla="*/ 1637 w 5664"/>
              <a:gd name="connsiteY59" fmla="*/ 11845 h 12980"/>
              <a:gd name="connsiteX60" fmla="*/ 1503 w 5664"/>
              <a:gd name="connsiteY60" fmla="*/ 11627 h 12980"/>
              <a:gd name="connsiteX61" fmla="*/ 1543 w 5664"/>
              <a:gd name="connsiteY61" fmla="*/ 11396 h 12980"/>
              <a:gd name="connsiteX62" fmla="*/ 1354 w 5664"/>
              <a:gd name="connsiteY62" fmla="*/ 10875 h 12980"/>
              <a:gd name="connsiteX63" fmla="*/ 1154 w 5664"/>
              <a:gd name="connsiteY63" fmla="*/ 10079 h 12980"/>
              <a:gd name="connsiteX64" fmla="*/ 1211 w 5664"/>
              <a:gd name="connsiteY64" fmla="*/ 9480 h 12980"/>
              <a:gd name="connsiteX65" fmla="*/ 933 w 5664"/>
              <a:gd name="connsiteY65" fmla="*/ 8912 h 12980"/>
              <a:gd name="connsiteX66" fmla="*/ 885 w 5664"/>
              <a:gd name="connsiteY66" fmla="*/ 8534 h 12980"/>
              <a:gd name="connsiteX67" fmla="*/ 857 w 5664"/>
              <a:gd name="connsiteY67" fmla="*/ 8227 h 12980"/>
              <a:gd name="connsiteX68" fmla="*/ 588 w 5664"/>
              <a:gd name="connsiteY68" fmla="*/ 7919 h 12980"/>
              <a:gd name="connsiteX69" fmla="*/ 526 w 5664"/>
              <a:gd name="connsiteY69" fmla="*/ 7588 h 12980"/>
              <a:gd name="connsiteX70" fmla="*/ 399 w 5664"/>
              <a:gd name="connsiteY70" fmla="*/ 6926 h 12980"/>
              <a:gd name="connsiteX71" fmla="*/ 337 w 5664"/>
              <a:gd name="connsiteY71" fmla="*/ 6452 h 12980"/>
              <a:gd name="connsiteX72" fmla="*/ 226 w 5664"/>
              <a:gd name="connsiteY72" fmla="*/ 6232 h 12980"/>
              <a:gd name="connsiteX73" fmla="*/ 226 w 5664"/>
              <a:gd name="connsiteY73" fmla="*/ 5790 h 12980"/>
              <a:gd name="connsiteX74" fmla="*/ 133 w 5664"/>
              <a:gd name="connsiteY74" fmla="*/ 5522 h 12980"/>
              <a:gd name="connsiteX75" fmla="*/ 133 w 5664"/>
              <a:gd name="connsiteY75" fmla="*/ 5160 h 12980"/>
              <a:gd name="connsiteX76" fmla="*/ 22 w 5664"/>
              <a:gd name="connsiteY76" fmla="*/ 4939 h 12980"/>
              <a:gd name="connsiteX77" fmla="*/ 22 w 5664"/>
              <a:gd name="connsiteY77" fmla="*/ 4577 h 12980"/>
              <a:gd name="connsiteX78" fmla="*/ 22 w 5664"/>
              <a:gd name="connsiteY78" fmla="*/ 4577 h 12980"/>
              <a:gd name="connsiteX79" fmla="*/ 29 w 5664"/>
              <a:gd name="connsiteY79" fmla="*/ 4548 h 12980"/>
              <a:gd name="connsiteX80" fmla="*/ 35 w 5664"/>
              <a:gd name="connsiteY80" fmla="*/ 4519 h 12980"/>
              <a:gd name="connsiteX81" fmla="*/ 39 w 5664"/>
              <a:gd name="connsiteY81" fmla="*/ 4483 h 12980"/>
              <a:gd name="connsiteX82" fmla="*/ 42 w 5664"/>
              <a:gd name="connsiteY82" fmla="*/ 4446 h 12980"/>
              <a:gd name="connsiteX83" fmla="*/ 43 w 5664"/>
              <a:gd name="connsiteY83" fmla="*/ 4428 h 12980"/>
              <a:gd name="connsiteX84" fmla="*/ 42 w 5664"/>
              <a:gd name="connsiteY84" fmla="*/ 4410 h 12980"/>
              <a:gd name="connsiteX85" fmla="*/ 39 w 5664"/>
              <a:gd name="connsiteY85" fmla="*/ 4394 h 12980"/>
              <a:gd name="connsiteX86" fmla="*/ 35 w 5664"/>
              <a:gd name="connsiteY86" fmla="*/ 4378 h 12980"/>
              <a:gd name="connsiteX87" fmla="*/ 29 w 5664"/>
              <a:gd name="connsiteY87" fmla="*/ 4366 h 12980"/>
              <a:gd name="connsiteX88" fmla="*/ 22 w 5664"/>
              <a:gd name="connsiteY88" fmla="*/ 4355 h 12980"/>
              <a:gd name="connsiteX89" fmla="*/ 22 w 5664"/>
              <a:gd name="connsiteY89" fmla="*/ 4355 h 12980"/>
              <a:gd name="connsiteX90" fmla="*/ 17 w 5664"/>
              <a:gd name="connsiteY90" fmla="*/ 4351 h 12980"/>
              <a:gd name="connsiteX91" fmla="*/ 14 w 5664"/>
              <a:gd name="connsiteY91" fmla="*/ 4345 h 12980"/>
              <a:gd name="connsiteX92" fmla="*/ 9 w 5664"/>
              <a:gd name="connsiteY92" fmla="*/ 4330 h 12980"/>
              <a:gd name="connsiteX93" fmla="*/ 4 w 5664"/>
              <a:gd name="connsiteY93" fmla="*/ 4313 h 12980"/>
              <a:gd name="connsiteX94" fmla="*/ 1 w 5664"/>
              <a:gd name="connsiteY94" fmla="*/ 4294 h 12980"/>
              <a:gd name="connsiteX95" fmla="*/ 0 w 5664"/>
              <a:gd name="connsiteY95" fmla="*/ 4273 h 12980"/>
              <a:gd name="connsiteX96" fmla="*/ 1 w 5664"/>
              <a:gd name="connsiteY96" fmla="*/ 4250 h 12980"/>
              <a:gd name="connsiteX97" fmla="*/ 4 w 5664"/>
              <a:gd name="connsiteY97" fmla="*/ 4203 h 12980"/>
              <a:gd name="connsiteX98" fmla="*/ 9 w 5664"/>
              <a:gd name="connsiteY98" fmla="*/ 4160 h 12980"/>
              <a:gd name="connsiteX99" fmla="*/ 14 w 5664"/>
              <a:gd name="connsiteY99" fmla="*/ 4123 h 12980"/>
              <a:gd name="connsiteX100" fmla="*/ 22 w 5664"/>
              <a:gd name="connsiteY100" fmla="*/ 4088 h 12980"/>
              <a:gd name="connsiteX101" fmla="*/ 0 w 5664"/>
              <a:gd name="connsiteY101" fmla="*/ 3945 h 12980"/>
              <a:gd name="connsiteX102" fmla="*/ 1637 w 5664"/>
              <a:gd name="connsiteY102" fmla="*/ 1360 h 12980"/>
              <a:gd name="connsiteX103" fmla="*/ 1755 w 5664"/>
              <a:gd name="connsiteY103" fmla="*/ 978 h 12980"/>
              <a:gd name="connsiteX104" fmla="*/ 1841 w 5664"/>
              <a:gd name="connsiteY104" fmla="*/ 760 h 12980"/>
              <a:gd name="connsiteX105" fmla="*/ 2046 w 5664"/>
              <a:gd name="connsiteY105" fmla="*/ 666 h 12980"/>
              <a:gd name="connsiteX106" fmla="*/ 2156 w 5664"/>
              <a:gd name="connsiteY106" fmla="*/ 509 h 12980"/>
              <a:gd name="connsiteX107" fmla="*/ 2362 w 5664"/>
              <a:gd name="connsiteY107" fmla="*/ 177 h 12980"/>
              <a:gd name="connsiteX108" fmla="*/ 2567 w 5664"/>
              <a:gd name="connsiteY108" fmla="*/ 20 h 12980"/>
              <a:gd name="connsiteX109" fmla="*/ 2708 w 5664"/>
              <a:gd name="connsiteY109" fmla="*/ 20 h 12980"/>
              <a:gd name="connsiteX110" fmla="*/ 2708 w 5664"/>
              <a:gd name="connsiteY110" fmla="*/ 20 h 12980"/>
              <a:gd name="connsiteX111" fmla="*/ 2750 w 5664"/>
              <a:gd name="connsiteY111" fmla="*/ 49 h 12980"/>
              <a:gd name="connsiteX112" fmla="*/ 3002 w 5664"/>
              <a:gd name="connsiteY112" fmla="*/ 313 h 12980"/>
              <a:gd name="connsiteX0" fmla="*/ 3002 w 5664"/>
              <a:gd name="connsiteY0" fmla="*/ 313 h 12980"/>
              <a:gd name="connsiteX1" fmla="*/ 3070 w 5664"/>
              <a:gd name="connsiteY1" fmla="*/ 378 h 12980"/>
              <a:gd name="connsiteX2" fmla="*/ 3103 w 5664"/>
              <a:gd name="connsiteY2" fmla="*/ 446 h 12980"/>
              <a:gd name="connsiteX3" fmla="*/ 3338 w 5664"/>
              <a:gd name="connsiteY3" fmla="*/ 650 h 12980"/>
              <a:gd name="connsiteX4" fmla="*/ 3527 w 5664"/>
              <a:gd name="connsiteY4" fmla="*/ 666 h 12980"/>
              <a:gd name="connsiteX5" fmla="*/ 3622 w 5664"/>
              <a:gd name="connsiteY5" fmla="*/ 760 h 12980"/>
              <a:gd name="connsiteX6" fmla="*/ 3622 w 5664"/>
              <a:gd name="connsiteY6" fmla="*/ 855 h 12980"/>
              <a:gd name="connsiteX7" fmla="*/ 3748 w 5664"/>
              <a:gd name="connsiteY7" fmla="*/ 903 h 12980"/>
              <a:gd name="connsiteX8" fmla="*/ 3906 w 5664"/>
              <a:gd name="connsiteY8" fmla="*/ 1028 h 12980"/>
              <a:gd name="connsiteX9" fmla="*/ 4009 w 5664"/>
              <a:gd name="connsiteY9" fmla="*/ 1142 h 12980"/>
              <a:gd name="connsiteX10" fmla="*/ 4072 w 5664"/>
              <a:gd name="connsiteY10" fmla="*/ 1379 h 12980"/>
              <a:gd name="connsiteX11" fmla="*/ 4213 w 5664"/>
              <a:gd name="connsiteY11" fmla="*/ 1438 h 12980"/>
              <a:gd name="connsiteX12" fmla="*/ 4249 w 5664"/>
              <a:gd name="connsiteY12" fmla="*/ 1592 h 12980"/>
              <a:gd name="connsiteX13" fmla="*/ 4391 w 5664"/>
              <a:gd name="connsiteY13" fmla="*/ 1841 h 12980"/>
              <a:gd name="connsiteX14" fmla="*/ 4581 w 5664"/>
              <a:gd name="connsiteY14" fmla="*/ 2029 h 12980"/>
              <a:gd name="connsiteX15" fmla="*/ 4604 w 5664"/>
              <a:gd name="connsiteY15" fmla="*/ 2350 h 12980"/>
              <a:gd name="connsiteX16" fmla="*/ 4722 w 5664"/>
              <a:gd name="connsiteY16" fmla="*/ 2550 h 12980"/>
              <a:gd name="connsiteX17" fmla="*/ 5018 w 5664"/>
              <a:gd name="connsiteY17" fmla="*/ 2705 h 12980"/>
              <a:gd name="connsiteX18" fmla="*/ 5112 w 5664"/>
              <a:gd name="connsiteY18" fmla="*/ 2823 h 12980"/>
              <a:gd name="connsiteX19" fmla="*/ 5159 w 5664"/>
              <a:gd name="connsiteY19" fmla="*/ 2964 h 12980"/>
              <a:gd name="connsiteX20" fmla="*/ 5243 w 5664"/>
              <a:gd name="connsiteY20" fmla="*/ 3047 h 12980"/>
              <a:gd name="connsiteX21" fmla="*/ 5432 w 5664"/>
              <a:gd name="connsiteY21" fmla="*/ 3308 h 12980"/>
              <a:gd name="connsiteX22" fmla="*/ 5523 w 5664"/>
              <a:gd name="connsiteY22" fmla="*/ 3583 h 12980"/>
              <a:gd name="connsiteX23" fmla="*/ 5585 w 5664"/>
              <a:gd name="connsiteY23" fmla="*/ 3662 h 12980"/>
              <a:gd name="connsiteX24" fmla="*/ 5606 w 5664"/>
              <a:gd name="connsiteY24" fmla="*/ 3745 h 12980"/>
              <a:gd name="connsiteX25" fmla="*/ 5664 w 5664"/>
              <a:gd name="connsiteY25" fmla="*/ 3883 h 12980"/>
              <a:gd name="connsiteX26" fmla="*/ 5664 w 5664"/>
              <a:gd name="connsiteY26" fmla="*/ 4182 h 12980"/>
              <a:gd name="connsiteX27" fmla="*/ 5664 w 5664"/>
              <a:gd name="connsiteY27" fmla="*/ 4371 h 12980"/>
              <a:gd name="connsiteX28" fmla="*/ 5491 w 5664"/>
              <a:gd name="connsiteY28" fmla="*/ 4773 h 12980"/>
              <a:gd name="connsiteX29" fmla="*/ 5585 w 5664"/>
              <a:gd name="connsiteY29" fmla="*/ 5269 h 12980"/>
              <a:gd name="connsiteX30" fmla="*/ 5523 w 5664"/>
              <a:gd name="connsiteY30" fmla="*/ 5428 h 12980"/>
              <a:gd name="connsiteX31" fmla="*/ 5539 w 5664"/>
              <a:gd name="connsiteY31" fmla="*/ 5633 h 12980"/>
              <a:gd name="connsiteX32" fmla="*/ 5443 w 5664"/>
              <a:gd name="connsiteY32" fmla="*/ 6216 h 12980"/>
              <a:gd name="connsiteX33" fmla="*/ 5318 w 5664"/>
              <a:gd name="connsiteY33" fmla="*/ 7162 h 12980"/>
              <a:gd name="connsiteX34" fmla="*/ 5096 w 5664"/>
              <a:gd name="connsiteY34" fmla="*/ 7462 h 12980"/>
              <a:gd name="connsiteX35" fmla="*/ 4923 w 5664"/>
              <a:gd name="connsiteY35" fmla="*/ 7997 h 12980"/>
              <a:gd name="connsiteX36" fmla="*/ 4779 w 5664"/>
              <a:gd name="connsiteY36" fmla="*/ 8297 h 12980"/>
              <a:gd name="connsiteX37" fmla="*/ 4685 w 5664"/>
              <a:gd name="connsiteY37" fmla="*/ 8629 h 12980"/>
              <a:gd name="connsiteX38" fmla="*/ 4669 w 5664"/>
              <a:gd name="connsiteY38" fmla="*/ 8991 h 12980"/>
              <a:gd name="connsiteX39" fmla="*/ 4479 w 5664"/>
              <a:gd name="connsiteY39" fmla="*/ 9323 h 12980"/>
              <a:gd name="connsiteX40" fmla="*/ 4495 w 5664"/>
              <a:gd name="connsiteY40" fmla="*/ 9433 h 12980"/>
              <a:gd name="connsiteX41" fmla="*/ 4385 w 5664"/>
              <a:gd name="connsiteY41" fmla="*/ 9606 h 12980"/>
              <a:gd name="connsiteX42" fmla="*/ 4290 w 5664"/>
              <a:gd name="connsiteY42" fmla="*/ 9953 h 12980"/>
              <a:gd name="connsiteX43" fmla="*/ 4290 w 5664"/>
              <a:gd name="connsiteY43" fmla="*/ 10222 h 12980"/>
              <a:gd name="connsiteX44" fmla="*/ 4322 w 5664"/>
              <a:gd name="connsiteY44" fmla="*/ 10568 h 12980"/>
              <a:gd name="connsiteX45" fmla="*/ 4164 w 5664"/>
              <a:gd name="connsiteY45" fmla="*/ 10773 h 12980"/>
              <a:gd name="connsiteX46" fmla="*/ 4053 w 5664"/>
              <a:gd name="connsiteY46" fmla="*/ 11105 h 12980"/>
              <a:gd name="connsiteX47" fmla="*/ 3801 w 5664"/>
              <a:gd name="connsiteY47" fmla="*/ 11387 h 12980"/>
              <a:gd name="connsiteX48" fmla="*/ 3739 w 5664"/>
              <a:gd name="connsiteY48" fmla="*/ 11672 h 12980"/>
              <a:gd name="connsiteX49" fmla="*/ 3599 w 5664"/>
              <a:gd name="connsiteY49" fmla="*/ 11956 h 12980"/>
              <a:gd name="connsiteX50" fmla="*/ 3536 w 5664"/>
              <a:gd name="connsiteY50" fmla="*/ 12176 h 12980"/>
              <a:gd name="connsiteX51" fmla="*/ 3505 w 5664"/>
              <a:gd name="connsiteY51" fmla="*/ 12554 h 12980"/>
              <a:gd name="connsiteX52" fmla="*/ 3276 w 5664"/>
              <a:gd name="connsiteY52" fmla="*/ 12728 h 12980"/>
              <a:gd name="connsiteX53" fmla="*/ 3048 w 5664"/>
              <a:gd name="connsiteY53" fmla="*/ 12886 h 12980"/>
              <a:gd name="connsiteX54" fmla="*/ 2812 w 5664"/>
              <a:gd name="connsiteY54" fmla="*/ 12980 h 12980"/>
              <a:gd name="connsiteX55" fmla="*/ 2464 w 5664"/>
              <a:gd name="connsiteY55" fmla="*/ 12980 h 12980"/>
              <a:gd name="connsiteX56" fmla="*/ 2150 w 5664"/>
              <a:gd name="connsiteY56" fmla="*/ 12697 h 12980"/>
              <a:gd name="connsiteX57" fmla="*/ 1991 w 5664"/>
              <a:gd name="connsiteY57" fmla="*/ 12413 h 12980"/>
              <a:gd name="connsiteX58" fmla="*/ 1944 w 5664"/>
              <a:gd name="connsiteY58" fmla="*/ 12145 h 12980"/>
              <a:gd name="connsiteX59" fmla="*/ 1637 w 5664"/>
              <a:gd name="connsiteY59" fmla="*/ 11845 h 12980"/>
              <a:gd name="connsiteX60" fmla="*/ 1503 w 5664"/>
              <a:gd name="connsiteY60" fmla="*/ 11627 h 12980"/>
              <a:gd name="connsiteX61" fmla="*/ 1543 w 5664"/>
              <a:gd name="connsiteY61" fmla="*/ 11396 h 12980"/>
              <a:gd name="connsiteX62" fmla="*/ 1354 w 5664"/>
              <a:gd name="connsiteY62" fmla="*/ 10875 h 12980"/>
              <a:gd name="connsiteX63" fmla="*/ 1154 w 5664"/>
              <a:gd name="connsiteY63" fmla="*/ 10079 h 12980"/>
              <a:gd name="connsiteX64" fmla="*/ 1211 w 5664"/>
              <a:gd name="connsiteY64" fmla="*/ 9480 h 12980"/>
              <a:gd name="connsiteX65" fmla="*/ 933 w 5664"/>
              <a:gd name="connsiteY65" fmla="*/ 8912 h 12980"/>
              <a:gd name="connsiteX66" fmla="*/ 885 w 5664"/>
              <a:gd name="connsiteY66" fmla="*/ 8534 h 12980"/>
              <a:gd name="connsiteX67" fmla="*/ 857 w 5664"/>
              <a:gd name="connsiteY67" fmla="*/ 8227 h 12980"/>
              <a:gd name="connsiteX68" fmla="*/ 588 w 5664"/>
              <a:gd name="connsiteY68" fmla="*/ 7919 h 12980"/>
              <a:gd name="connsiteX69" fmla="*/ 526 w 5664"/>
              <a:gd name="connsiteY69" fmla="*/ 7588 h 12980"/>
              <a:gd name="connsiteX70" fmla="*/ 399 w 5664"/>
              <a:gd name="connsiteY70" fmla="*/ 6926 h 12980"/>
              <a:gd name="connsiteX71" fmla="*/ 337 w 5664"/>
              <a:gd name="connsiteY71" fmla="*/ 6452 h 12980"/>
              <a:gd name="connsiteX72" fmla="*/ 226 w 5664"/>
              <a:gd name="connsiteY72" fmla="*/ 6232 h 12980"/>
              <a:gd name="connsiteX73" fmla="*/ 226 w 5664"/>
              <a:gd name="connsiteY73" fmla="*/ 5790 h 12980"/>
              <a:gd name="connsiteX74" fmla="*/ 133 w 5664"/>
              <a:gd name="connsiteY74" fmla="*/ 5522 h 12980"/>
              <a:gd name="connsiteX75" fmla="*/ 133 w 5664"/>
              <a:gd name="connsiteY75" fmla="*/ 5160 h 12980"/>
              <a:gd name="connsiteX76" fmla="*/ 22 w 5664"/>
              <a:gd name="connsiteY76" fmla="*/ 4939 h 12980"/>
              <a:gd name="connsiteX77" fmla="*/ 22 w 5664"/>
              <a:gd name="connsiteY77" fmla="*/ 4577 h 12980"/>
              <a:gd name="connsiteX78" fmla="*/ 22 w 5664"/>
              <a:gd name="connsiteY78" fmla="*/ 4577 h 12980"/>
              <a:gd name="connsiteX79" fmla="*/ 29 w 5664"/>
              <a:gd name="connsiteY79" fmla="*/ 4548 h 12980"/>
              <a:gd name="connsiteX80" fmla="*/ 35 w 5664"/>
              <a:gd name="connsiteY80" fmla="*/ 4519 h 12980"/>
              <a:gd name="connsiteX81" fmla="*/ 39 w 5664"/>
              <a:gd name="connsiteY81" fmla="*/ 4483 h 12980"/>
              <a:gd name="connsiteX82" fmla="*/ 42 w 5664"/>
              <a:gd name="connsiteY82" fmla="*/ 4446 h 12980"/>
              <a:gd name="connsiteX83" fmla="*/ 43 w 5664"/>
              <a:gd name="connsiteY83" fmla="*/ 4428 h 12980"/>
              <a:gd name="connsiteX84" fmla="*/ 42 w 5664"/>
              <a:gd name="connsiteY84" fmla="*/ 4410 h 12980"/>
              <a:gd name="connsiteX85" fmla="*/ 39 w 5664"/>
              <a:gd name="connsiteY85" fmla="*/ 4394 h 12980"/>
              <a:gd name="connsiteX86" fmla="*/ 35 w 5664"/>
              <a:gd name="connsiteY86" fmla="*/ 4378 h 12980"/>
              <a:gd name="connsiteX87" fmla="*/ 29 w 5664"/>
              <a:gd name="connsiteY87" fmla="*/ 4366 h 12980"/>
              <a:gd name="connsiteX88" fmla="*/ 22 w 5664"/>
              <a:gd name="connsiteY88" fmla="*/ 4355 h 12980"/>
              <a:gd name="connsiteX89" fmla="*/ 22 w 5664"/>
              <a:gd name="connsiteY89" fmla="*/ 4355 h 12980"/>
              <a:gd name="connsiteX90" fmla="*/ 17 w 5664"/>
              <a:gd name="connsiteY90" fmla="*/ 4351 h 12980"/>
              <a:gd name="connsiteX91" fmla="*/ 14 w 5664"/>
              <a:gd name="connsiteY91" fmla="*/ 4345 h 12980"/>
              <a:gd name="connsiteX92" fmla="*/ 9 w 5664"/>
              <a:gd name="connsiteY92" fmla="*/ 4330 h 12980"/>
              <a:gd name="connsiteX93" fmla="*/ 4 w 5664"/>
              <a:gd name="connsiteY93" fmla="*/ 4313 h 12980"/>
              <a:gd name="connsiteX94" fmla="*/ 1 w 5664"/>
              <a:gd name="connsiteY94" fmla="*/ 4294 h 12980"/>
              <a:gd name="connsiteX95" fmla="*/ 0 w 5664"/>
              <a:gd name="connsiteY95" fmla="*/ 4273 h 12980"/>
              <a:gd name="connsiteX96" fmla="*/ 1 w 5664"/>
              <a:gd name="connsiteY96" fmla="*/ 4250 h 12980"/>
              <a:gd name="connsiteX97" fmla="*/ 4 w 5664"/>
              <a:gd name="connsiteY97" fmla="*/ 4203 h 12980"/>
              <a:gd name="connsiteX98" fmla="*/ 9 w 5664"/>
              <a:gd name="connsiteY98" fmla="*/ 4160 h 12980"/>
              <a:gd name="connsiteX99" fmla="*/ 14 w 5664"/>
              <a:gd name="connsiteY99" fmla="*/ 4123 h 12980"/>
              <a:gd name="connsiteX100" fmla="*/ 22 w 5664"/>
              <a:gd name="connsiteY100" fmla="*/ 4088 h 12980"/>
              <a:gd name="connsiteX101" fmla="*/ 0 w 5664"/>
              <a:gd name="connsiteY101" fmla="*/ 3945 h 12980"/>
              <a:gd name="connsiteX102" fmla="*/ 1637 w 5664"/>
              <a:gd name="connsiteY102" fmla="*/ 1360 h 12980"/>
              <a:gd name="connsiteX103" fmla="*/ 1755 w 5664"/>
              <a:gd name="connsiteY103" fmla="*/ 978 h 12980"/>
              <a:gd name="connsiteX104" fmla="*/ 1841 w 5664"/>
              <a:gd name="connsiteY104" fmla="*/ 760 h 12980"/>
              <a:gd name="connsiteX105" fmla="*/ 2046 w 5664"/>
              <a:gd name="connsiteY105" fmla="*/ 666 h 12980"/>
              <a:gd name="connsiteX106" fmla="*/ 2156 w 5664"/>
              <a:gd name="connsiteY106" fmla="*/ 509 h 12980"/>
              <a:gd name="connsiteX107" fmla="*/ 2362 w 5664"/>
              <a:gd name="connsiteY107" fmla="*/ 177 h 12980"/>
              <a:gd name="connsiteX108" fmla="*/ 2567 w 5664"/>
              <a:gd name="connsiteY108" fmla="*/ 20 h 12980"/>
              <a:gd name="connsiteX109" fmla="*/ 2708 w 5664"/>
              <a:gd name="connsiteY109" fmla="*/ 20 h 12980"/>
              <a:gd name="connsiteX110" fmla="*/ 2708 w 5664"/>
              <a:gd name="connsiteY110" fmla="*/ 20 h 12980"/>
              <a:gd name="connsiteX111" fmla="*/ 2949 w 5664"/>
              <a:gd name="connsiteY111" fmla="*/ 248 h 12980"/>
              <a:gd name="connsiteX0" fmla="*/ 3002 w 5664"/>
              <a:gd name="connsiteY0" fmla="*/ 313 h 12980"/>
              <a:gd name="connsiteX1" fmla="*/ 3070 w 5664"/>
              <a:gd name="connsiteY1" fmla="*/ 378 h 12980"/>
              <a:gd name="connsiteX2" fmla="*/ 3103 w 5664"/>
              <a:gd name="connsiteY2" fmla="*/ 446 h 12980"/>
              <a:gd name="connsiteX3" fmla="*/ 3338 w 5664"/>
              <a:gd name="connsiteY3" fmla="*/ 650 h 12980"/>
              <a:gd name="connsiteX4" fmla="*/ 3527 w 5664"/>
              <a:gd name="connsiteY4" fmla="*/ 666 h 12980"/>
              <a:gd name="connsiteX5" fmla="*/ 3622 w 5664"/>
              <a:gd name="connsiteY5" fmla="*/ 760 h 12980"/>
              <a:gd name="connsiteX6" fmla="*/ 3622 w 5664"/>
              <a:gd name="connsiteY6" fmla="*/ 855 h 12980"/>
              <a:gd name="connsiteX7" fmla="*/ 3748 w 5664"/>
              <a:gd name="connsiteY7" fmla="*/ 903 h 12980"/>
              <a:gd name="connsiteX8" fmla="*/ 3906 w 5664"/>
              <a:gd name="connsiteY8" fmla="*/ 1028 h 12980"/>
              <a:gd name="connsiteX9" fmla="*/ 4009 w 5664"/>
              <a:gd name="connsiteY9" fmla="*/ 1142 h 12980"/>
              <a:gd name="connsiteX10" fmla="*/ 4072 w 5664"/>
              <a:gd name="connsiteY10" fmla="*/ 1379 h 12980"/>
              <a:gd name="connsiteX11" fmla="*/ 4213 w 5664"/>
              <a:gd name="connsiteY11" fmla="*/ 1438 h 12980"/>
              <a:gd name="connsiteX12" fmla="*/ 4249 w 5664"/>
              <a:gd name="connsiteY12" fmla="*/ 1592 h 12980"/>
              <a:gd name="connsiteX13" fmla="*/ 4391 w 5664"/>
              <a:gd name="connsiteY13" fmla="*/ 1841 h 12980"/>
              <a:gd name="connsiteX14" fmla="*/ 4581 w 5664"/>
              <a:gd name="connsiteY14" fmla="*/ 2029 h 12980"/>
              <a:gd name="connsiteX15" fmla="*/ 4604 w 5664"/>
              <a:gd name="connsiteY15" fmla="*/ 2350 h 12980"/>
              <a:gd name="connsiteX16" fmla="*/ 4722 w 5664"/>
              <a:gd name="connsiteY16" fmla="*/ 2550 h 12980"/>
              <a:gd name="connsiteX17" fmla="*/ 5018 w 5664"/>
              <a:gd name="connsiteY17" fmla="*/ 2705 h 12980"/>
              <a:gd name="connsiteX18" fmla="*/ 5112 w 5664"/>
              <a:gd name="connsiteY18" fmla="*/ 2823 h 12980"/>
              <a:gd name="connsiteX19" fmla="*/ 5159 w 5664"/>
              <a:gd name="connsiteY19" fmla="*/ 2964 h 12980"/>
              <a:gd name="connsiteX20" fmla="*/ 5243 w 5664"/>
              <a:gd name="connsiteY20" fmla="*/ 3047 h 12980"/>
              <a:gd name="connsiteX21" fmla="*/ 5432 w 5664"/>
              <a:gd name="connsiteY21" fmla="*/ 3308 h 12980"/>
              <a:gd name="connsiteX22" fmla="*/ 5523 w 5664"/>
              <a:gd name="connsiteY22" fmla="*/ 3583 h 12980"/>
              <a:gd name="connsiteX23" fmla="*/ 5585 w 5664"/>
              <a:gd name="connsiteY23" fmla="*/ 3662 h 12980"/>
              <a:gd name="connsiteX24" fmla="*/ 5606 w 5664"/>
              <a:gd name="connsiteY24" fmla="*/ 3745 h 12980"/>
              <a:gd name="connsiteX25" fmla="*/ 5664 w 5664"/>
              <a:gd name="connsiteY25" fmla="*/ 3883 h 12980"/>
              <a:gd name="connsiteX26" fmla="*/ 5664 w 5664"/>
              <a:gd name="connsiteY26" fmla="*/ 4182 h 12980"/>
              <a:gd name="connsiteX27" fmla="*/ 5664 w 5664"/>
              <a:gd name="connsiteY27" fmla="*/ 4371 h 12980"/>
              <a:gd name="connsiteX28" fmla="*/ 5491 w 5664"/>
              <a:gd name="connsiteY28" fmla="*/ 4773 h 12980"/>
              <a:gd name="connsiteX29" fmla="*/ 5585 w 5664"/>
              <a:gd name="connsiteY29" fmla="*/ 5269 h 12980"/>
              <a:gd name="connsiteX30" fmla="*/ 5523 w 5664"/>
              <a:gd name="connsiteY30" fmla="*/ 5428 h 12980"/>
              <a:gd name="connsiteX31" fmla="*/ 5539 w 5664"/>
              <a:gd name="connsiteY31" fmla="*/ 5633 h 12980"/>
              <a:gd name="connsiteX32" fmla="*/ 5443 w 5664"/>
              <a:gd name="connsiteY32" fmla="*/ 6216 h 12980"/>
              <a:gd name="connsiteX33" fmla="*/ 5318 w 5664"/>
              <a:gd name="connsiteY33" fmla="*/ 7162 h 12980"/>
              <a:gd name="connsiteX34" fmla="*/ 5096 w 5664"/>
              <a:gd name="connsiteY34" fmla="*/ 7462 h 12980"/>
              <a:gd name="connsiteX35" fmla="*/ 4923 w 5664"/>
              <a:gd name="connsiteY35" fmla="*/ 7997 h 12980"/>
              <a:gd name="connsiteX36" fmla="*/ 4779 w 5664"/>
              <a:gd name="connsiteY36" fmla="*/ 8297 h 12980"/>
              <a:gd name="connsiteX37" fmla="*/ 4685 w 5664"/>
              <a:gd name="connsiteY37" fmla="*/ 8629 h 12980"/>
              <a:gd name="connsiteX38" fmla="*/ 4669 w 5664"/>
              <a:gd name="connsiteY38" fmla="*/ 8991 h 12980"/>
              <a:gd name="connsiteX39" fmla="*/ 4479 w 5664"/>
              <a:gd name="connsiteY39" fmla="*/ 9323 h 12980"/>
              <a:gd name="connsiteX40" fmla="*/ 4495 w 5664"/>
              <a:gd name="connsiteY40" fmla="*/ 9433 h 12980"/>
              <a:gd name="connsiteX41" fmla="*/ 4385 w 5664"/>
              <a:gd name="connsiteY41" fmla="*/ 9606 h 12980"/>
              <a:gd name="connsiteX42" fmla="*/ 4290 w 5664"/>
              <a:gd name="connsiteY42" fmla="*/ 9953 h 12980"/>
              <a:gd name="connsiteX43" fmla="*/ 4290 w 5664"/>
              <a:gd name="connsiteY43" fmla="*/ 10222 h 12980"/>
              <a:gd name="connsiteX44" fmla="*/ 4322 w 5664"/>
              <a:gd name="connsiteY44" fmla="*/ 10568 h 12980"/>
              <a:gd name="connsiteX45" fmla="*/ 4164 w 5664"/>
              <a:gd name="connsiteY45" fmla="*/ 10773 h 12980"/>
              <a:gd name="connsiteX46" fmla="*/ 4053 w 5664"/>
              <a:gd name="connsiteY46" fmla="*/ 11105 h 12980"/>
              <a:gd name="connsiteX47" fmla="*/ 3801 w 5664"/>
              <a:gd name="connsiteY47" fmla="*/ 11387 h 12980"/>
              <a:gd name="connsiteX48" fmla="*/ 3739 w 5664"/>
              <a:gd name="connsiteY48" fmla="*/ 11672 h 12980"/>
              <a:gd name="connsiteX49" fmla="*/ 3599 w 5664"/>
              <a:gd name="connsiteY49" fmla="*/ 11956 h 12980"/>
              <a:gd name="connsiteX50" fmla="*/ 3536 w 5664"/>
              <a:gd name="connsiteY50" fmla="*/ 12176 h 12980"/>
              <a:gd name="connsiteX51" fmla="*/ 3505 w 5664"/>
              <a:gd name="connsiteY51" fmla="*/ 12554 h 12980"/>
              <a:gd name="connsiteX52" fmla="*/ 3276 w 5664"/>
              <a:gd name="connsiteY52" fmla="*/ 12728 h 12980"/>
              <a:gd name="connsiteX53" fmla="*/ 3048 w 5664"/>
              <a:gd name="connsiteY53" fmla="*/ 12886 h 12980"/>
              <a:gd name="connsiteX54" fmla="*/ 2812 w 5664"/>
              <a:gd name="connsiteY54" fmla="*/ 12980 h 12980"/>
              <a:gd name="connsiteX55" fmla="*/ 2464 w 5664"/>
              <a:gd name="connsiteY55" fmla="*/ 12980 h 12980"/>
              <a:gd name="connsiteX56" fmla="*/ 2150 w 5664"/>
              <a:gd name="connsiteY56" fmla="*/ 12697 h 12980"/>
              <a:gd name="connsiteX57" fmla="*/ 1991 w 5664"/>
              <a:gd name="connsiteY57" fmla="*/ 12413 h 12980"/>
              <a:gd name="connsiteX58" fmla="*/ 1944 w 5664"/>
              <a:gd name="connsiteY58" fmla="*/ 12145 h 12980"/>
              <a:gd name="connsiteX59" fmla="*/ 1637 w 5664"/>
              <a:gd name="connsiteY59" fmla="*/ 11845 h 12980"/>
              <a:gd name="connsiteX60" fmla="*/ 1503 w 5664"/>
              <a:gd name="connsiteY60" fmla="*/ 11627 h 12980"/>
              <a:gd name="connsiteX61" fmla="*/ 1543 w 5664"/>
              <a:gd name="connsiteY61" fmla="*/ 11396 h 12980"/>
              <a:gd name="connsiteX62" fmla="*/ 1354 w 5664"/>
              <a:gd name="connsiteY62" fmla="*/ 10875 h 12980"/>
              <a:gd name="connsiteX63" fmla="*/ 1154 w 5664"/>
              <a:gd name="connsiteY63" fmla="*/ 10079 h 12980"/>
              <a:gd name="connsiteX64" fmla="*/ 1211 w 5664"/>
              <a:gd name="connsiteY64" fmla="*/ 9480 h 12980"/>
              <a:gd name="connsiteX65" fmla="*/ 933 w 5664"/>
              <a:gd name="connsiteY65" fmla="*/ 8912 h 12980"/>
              <a:gd name="connsiteX66" fmla="*/ 885 w 5664"/>
              <a:gd name="connsiteY66" fmla="*/ 8534 h 12980"/>
              <a:gd name="connsiteX67" fmla="*/ 857 w 5664"/>
              <a:gd name="connsiteY67" fmla="*/ 8227 h 12980"/>
              <a:gd name="connsiteX68" fmla="*/ 588 w 5664"/>
              <a:gd name="connsiteY68" fmla="*/ 7919 h 12980"/>
              <a:gd name="connsiteX69" fmla="*/ 526 w 5664"/>
              <a:gd name="connsiteY69" fmla="*/ 7588 h 12980"/>
              <a:gd name="connsiteX70" fmla="*/ 399 w 5664"/>
              <a:gd name="connsiteY70" fmla="*/ 6926 h 12980"/>
              <a:gd name="connsiteX71" fmla="*/ 337 w 5664"/>
              <a:gd name="connsiteY71" fmla="*/ 6452 h 12980"/>
              <a:gd name="connsiteX72" fmla="*/ 226 w 5664"/>
              <a:gd name="connsiteY72" fmla="*/ 6232 h 12980"/>
              <a:gd name="connsiteX73" fmla="*/ 226 w 5664"/>
              <a:gd name="connsiteY73" fmla="*/ 5790 h 12980"/>
              <a:gd name="connsiteX74" fmla="*/ 133 w 5664"/>
              <a:gd name="connsiteY74" fmla="*/ 5522 h 12980"/>
              <a:gd name="connsiteX75" fmla="*/ 133 w 5664"/>
              <a:gd name="connsiteY75" fmla="*/ 5160 h 12980"/>
              <a:gd name="connsiteX76" fmla="*/ 22 w 5664"/>
              <a:gd name="connsiteY76" fmla="*/ 4939 h 12980"/>
              <a:gd name="connsiteX77" fmla="*/ 22 w 5664"/>
              <a:gd name="connsiteY77" fmla="*/ 4577 h 12980"/>
              <a:gd name="connsiteX78" fmla="*/ 22 w 5664"/>
              <a:gd name="connsiteY78" fmla="*/ 4577 h 12980"/>
              <a:gd name="connsiteX79" fmla="*/ 29 w 5664"/>
              <a:gd name="connsiteY79" fmla="*/ 4548 h 12980"/>
              <a:gd name="connsiteX80" fmla="*/ 35 w 5664"/>
              <a:gd name="connsiteY80" fmla="*/ 4519 h 12980"/>
              <a:gd name="connsiteX81" fmla="*/ 39 w 5664"/>
              <a:gd name="connsiteY81" fmla="*/ 4483 h 12980"/>
              <a:gd name="connsiteX82" fmla="*/ 42 w 5664"/>
              <a:gd name="connsiteY82" fmla="*/ 4446 h 12980"/>
              <a:gd name="connsiteX83" fmla="*/ 43 w 5664"/>
              <a:gd name="connsiteY83" fmla="*/ 4428 h 12980"/>
              <a:gd name="connsiteX84" fmla="*/ 42 w 5664"/>
              <a:gd name="connsiteY84" fmla="*/ 4410 h 12980"/>
              <a:gd name="connsiteX85" fmla="*/ 39 w 5664"/>
              <a:gd name="connsiteY85" fmla="*/ 4394 h 12980"/>
              <a:gd name="connsiteX86" fmla="*/ 35 w 5664"/>
              <a:gd name="connsiteY86" fmla="*/ 4378 h 12980"/>
              <a:gd name="connsiteX87" fmla="*/ 29 w 5664"/>
              <a:gd name="connsiteY87" fmla="*/ 4366 h 12980"/>
              <a:gd name="connsiteX88" fmla="*/ 22 w 5664"/>
              <a:gd name="connsiteY88" fmla="*/ 4355 h 12980"/>
              <a:gd name="connsiteX89" fmla="*/ 22 w 5664"/>
              <a:gd name="connsiteY89" fmla="*/ 4355 h 12980"/>
              <a:gd name="connsiteX90" fmla="*/ 17 w 5664"/>
              <a:gd name="connsiteY90" fmla="*/ 4351 h 12980"/>
              <a:gd name="connsiteX91" fmla="*/ 14 w 5664"/>
              <a:gd name="connsiteY91" fmla="*/ 4345 h 12980"/>
              <a:gd name="connsiteX92" fmla="*/ 9 w 5664"/>
              <a:gd name="connsiteY92" fmla="*/ 4330 h 12980"/>
              <a:gd name="connsiteX93" fmla="*/ 4 w 5664"/>
              <a:gd name="connsiteY93" fmla="*/ 4313 h 12980"/>
              <a:gd name="connsiteX94" fmla="*/ 1 w 5664"/>
              <a:gd name="connsiteY94" fmla="*/ 4294 h 12980"/>
              <a:gd name="connsiteX95" fmla="*/ 0 w 5664"/>
              <a:gd name="connsiteY95" fmla="*/ 4273 h 12980"/>
              <a:gd name="connsiteX96" fmla="*/ 1 w 5664"/>
              <a:gd name="connsiteY96" fmla="*/ 4250 h 12980"/>
              <a:gd name="connsiteX97" fmla="*/ 4 w 5664"/>
              <a:gd name="connsiteY97" fmla="*/ 4203 h 12980"/>
              <a:gd name="connsiteX98" fmla="*/ 9 w 5664"/>
              <a:gd name="connsiteY98" fmla="*/ 4160 h 12980"/>
              <a:gd name="connsiteX99" fmla="*/ 14 w 5664"/>
              <a:gd name="connsiteY99" fmla="*/ 4123 h 12980"/>
              <a:gd name="connsiteX100" fmla="*/ 22 w 5664"/>
              <a:gd name="connsiteY100" fmla="*/ 4088 h 12980"/>
              <a:gd name="connsiteX101" fmla="*/ 0 w 5664"/>
              <a:gd name="connsiteY101" fmla="*/ 3945 h 12980"/>
              <a:gd name="connsiteX102" fmla="*/ 1637 w 5664"/>
              <a:gd name="connsiteY102" fmla="*/ 1360 h 12980"/>
              <a:gd name="connsiteX103" fmla="*/ 1755 w 5664"/>
              <a:gd name="connsiteY103" fmla="*/ 978 h 12980"/>
              <a:gd name="connsiteX104" fmla="*/ 1841 w 5664"/>
              <a:gd name="connsiteY104" fmla="*/ 760 h 12980"/>
              <a:gd name="connsiteX105" fmla="*/ 2046 w 5664"/>
              <a:gd name="connsiteY105" fmla="*/ 666 h 12980"/>
              <a:gd name="connsiteX106" fmla="*/ 2156 w 5664"/>
              <a:gd name="connsiteY106" fmla="*/ 509 h 12980"/>
              <a:gd name="connsiteX107" fmla="*/ 2362 w 5664"/>
              <a:gd name="connsiteY107" fmla="*/ 177 h 12980"/>
              <a:gd name="connsiteX108" fmla="*/ 2567 w 5664"/>
              <a:gd name="connsiteY108" fmla="*/ 20 h 12980"/>
              <a:gd name="connsiteX109" fmla="*/ 2708 w 5664"/>
              <a:gd name="connsiteY109" fmla="*/ 20 h 12980"/>
              <a:gd name="connsiteX110" fmla="*/ 2708 w 5664"/>
              <a:gd name="connsiteY110" fmla="*/ 20 h 12980"/>
              <a:gd name="connsiteX111" fmla="*/ 2949 w 5664"/>
              <a:gd name="connsiteY111" fmla="*/ 248 h 12980"/>
              <a:gd name="connsiteX112" fmla="*/ 3002 w 5664"/>
              <a:gd name="connsiteY112" fmla="*/ 313 h 12980"/>
              <a:gd name="connsiteX0" fmla="*/ 2949 w 5664"/>
              <a:gd name="connsiteY0" fmla="*/ 248 h 12980"/>
              <a:gd name="connsiteX1" fmla="*/ 3070 w 5664"/>
              <a:gd name="connsiteY1" fmla="*/ 378 h 12980"/>
              <a:gd name="connsiteX2" fmla="*/ 3103 w 5664"/>
              <a:gd name="connsiteY2" fmla="*/ 446 h 12980"/>
              <a:gd name="connsiteX3" fmla="*/ 3338 w 5664"/>
              <a:gd name="connsiteY3" fmla="*/ 650 h 12980"/>
              <a:gd name="connsiteX4" fmla="*/ 3527 w 5664"/>
              <a:gd name="connsiteY4" fmla="*/ 666 h 12980"/>
              <a:gd name="connsiteX5" fmla="*/ 3622 w 5664"/>
              <a:gd name="connsiteY5" fmla="*/ 760 h 12980"/>
              <a:gd name="connsiteX6" fmla="*/ 3622 w 5664"/>
              <a:gd name="connsiteY6" fmla="*/ 855 h 12980"/>
              <a:gd name="connsiteX7" fmla="*/ 3748 w 5664"/>
              <a:gd name="connsiteY7" fmla="*/ 903 h 12980"/>
              <a:gd name="connsiteX8" fmla="*/ 3906 w 5664"/>
              <a:gd name="connsiteY8" fmla="*/ 1028 h 12980"/>
              <a:gd name="connsiteX9" fmla="*/ 4009 w 5664"/>
              <a:gd name="connsiteY9" fmla="*/ 1142 h 12980"/>
              <a:gd name="connsiteX10" fmla="*/ 4072 w 5664"/>
              <a:gd name="connsiteY10" fmla="*/ 1379 h 12980"/>
              <a:gd name="connsiteX11" fmla="*/ 4213 w 5664"/>
              <a:gd name="connsiteY11" fmla="*/ 1438 h 12980"/>
              <a:gd name="connsiteX12" fmla="*/ 4249 w 5664"/>
              <a:gd name="connsiteY12" fmla="*/ 1592 h 12980"/>
              <a:gd name="connsiteX13" fmla="*/ 4391 w 5664"/>
              <a:gd name="connsiteY13" fmla="*/ 1841 h 12980"/>
              <a:gd name="connsiteX14" fmla="*/ 4581 w 5664"/>
              <a:gd name="connsiteY14" fmla="*/ 2029 h 12980"/>
              <a:gd name="connsiteX15" fmla="*/ 4604 w 5664"/>
              <a:gd name="connsiteY15" fmla="*/ 2350 h 12980"/>
              <a:gd name="connsiteX16" fmla="*/ 4722 w 5664"/>
              <a:gd name="connsiteY16" fmla="*/ 2550 h 12980"/>
              <a:gd name="connsiteX17" fmla="*/ 5018 w 5664"/>
              <a:gd name="connsiteY17" fmla="*/ 2705 h 12980"/>
              <a:gd name="connsiteX18" fmla="*/ 5112 w 5664"/>
              <a:gd name="connsiteY18" fmla="*/ 2823 h 12980"/>
              <a:gd name="connsiteX19" fmla="*/ 5159 w 5664"/>
              <a:gd name="connsiteY19" fmla="*/ 2964 h 12980"/>
              <a:gd name="connsiteX20" fmla="*/ 5243 w 5664"/>
              <a:gd name="connsiteY20" fmla="*/ 3047 h 12980"/>
              <a:gd name="connsiteX21" fmla="*/ 5432 w 5664"/>
              <a:gd name="connsiteY21" fmla="*/ 3308 h 12980"/>
              <a:gd name="connsiteX22" fmla="*/ 5523 w 5664"/>
              <a:gd name="connsiteY22" fmla="*/ 3583 h 12980"/>
              <a:gd name="connsiteX23" fmla="*/ 5585 w 5664"/>
              <a:gd name="connsiteY23" fmla="*/ 3662 h 12980"/>
              <a:gd name="connsiteX24" fmla="*/ 5606 w 5664"/>
              <a:gd name="connsiteY24" fmla="*/ 3745 h 12980"/>
              <a:gd name="connsiteX25" fmla="*/ 5664 w 5664"/>
              <a:gd name="connsiteY25" fmla="*/ 3883 h 12980"/>
              <a:gd name="connsiteX26" fmla="*/ 5664 w 5664"/>
              <a:gd name="connsiteY26" fmla="*/ 4182 h 12980"/>
              <a:gd name="connsiteX27" fmla="*/ 5664 w 5664"/>
              <a:gd name="connsiteY27" fmla="*/ 4371 h 12980"/>
              <a:gd name="connsiteX28" fmla="*/ 5491 w 5664"/>
              <a:gd name="connsiteY28" fmla="*/ 4773 h 12980"/>
              <a:gd name="connsiteX29" fmla="*/ 5585 w 5664"/>
              <a:gd name="connsiteY29" fmla="*/ 5269 h 12980"/>
              <a:gd name="connsiteX30" fmla="*/ 5523 w 5664"/>
              <a:gd name="connsiteY30" fmla="*/ 5428 h 12980"/>
              <a:gd name="connsiteX31" fmla="*/ 5539 w 5664"/>
              <a:gd name="connsiteY31" fmla="*/ 5633 h 12980"/>
              <a:gd name="connsiteX32" fmla="*/ 5443 w 5664"/>
              <a:gd name="connsiteY32" fmla="*/ 6216 h 12980"/>
              <a:gd name="connsiteX33" fmla="*/ 5318 w 5664"/>
              <a:gd name="connsiteY33" fmla="*/ 7162 h 12980"/>
              <a:gd name="connsiteX34" fmla="*/ 5096 w 5664"/>
              <a:gd name="connsiteY34" fmla="*/ 7462 h 12980"/>
              <a:gd name="connsiteX35" fmla="*/ 4923 w 5664"/>
              <a:gd name="connsiteY35" fmla="*/ 7997 h 12980"/>
              <a:gd name="connsiteX36" fmla="*/ 4779 w 5664"/>
              <a:gd name="connsiteY36" fmla="*/ 8297 h 12980"/>
              <a:gd name="connsiteX37" fmla="*/ 4685 w 5664"/>
              <a:gd name="connsiteY37" fmla="*/ 8629 h 12980"/>
              <a:gd name="connsiteX38" fmla="*/ 4669 w 5664"/>
              <a:gd name="connsiteY38" fmla="*/ 8991 h 12980"/>
              <a:gd name="connsiteX39" fmla="*/ 4479 w 5664"/>
              <a:gd name="connsiteY39" fmla="*/ 9323 h 12980"/>
              <a:gd name="connsiteX40" fmla="*/ 4495 w 5664"/>
              <a:gd name="connsiteY40" fmla="*/ 9433 h 12980"/>
              <a:gd name="connsiteX41" fmla="*/ 4385 w 5664"/>
              <a:gd name="connsiteY41" fmla="*/ 9606 h 12980"/>
              <a:gd name="connsiteX42" fmla="*/ 4290 w 5664"/>
              <a:gd name="connsiteY42" fmla="*/ 9953 h 12980"/>
              <a:gd name="connsiteX43" fmla="*/ 4290 w 5664"/>
              <a:gd name="connsiteY43" fmla="*/ 10222 h 12980"/>
              <a:gd name="connsiteX44" fmla="*/ 4322 w 5664"/>
              <a:gd name="connsiteY44" fmla="*/ 10568 h 12980"/>
              <a:gd name="connsiteX45" fmla="*/ 4164 w 5664"/>
              <a:gd name="connsiteY45" fmla="*/ 10773 h 12980"/>
              <a:gd name="connsiteX46" fmla="*/ 4053 w 5664"/>
              <a:gd name="connsiteY46" fmla="*/ 11105 h 12980"/>
              <a:gd name="connsiteX47" fmla="*/ 3801 w 5664"/>
              <a:gd name="connsiteY47" fmla="*/ 11387 h 12980"/>
              <a:gd name="connsiteX48" fmla="*/ 3739 w 5664"/>
              <a:gd name="connsiteY48" fmla="*/ 11672 h 12980"/>
              <a:gd name="connsiteX49" fmla="*/ 3599 w 5664"/>
              <a:gd name="connsiteY49" fmla="*/ 11956 h 12980"/>
              <a:gd name="connsiteX50" fmla="*/ 3536 w 5664"/>
              <a:gd name="connsiteY50" fmla="*/ 12176 h 12980"/>
              <a:gd name="connsiteX51" fmla="*/ 3505 w 5664"/>
              <a:gd name="connsiteY51" fmla="*/ 12554 h 12980"/>
              <a:gd name="connsiteX52" fmla="*/ 3276 w 5664"/>
              <a:gd name="connsiteY52" fmla="*/ 12728 h 12980"/>
              <a:gd name="connsiteX53" fmla="*/ 3048 w 5664"/>
              <a:gd name="connsiteY53" fmla="*/ 12886 h 12980"/>
              <a:gd name="connsiteX54" fmla="*/ 2812 w 5664"/>
              <a:gd name="connsiteY54" fmla="*/ 12980 h 12980"/>
              <a:gd name="connsiteX55" fmla="*/ 2464 w 5664"/>
              <a:gd name="connsiteY55" fmla="*/ 12980 h 12980"/>
              <a:gd name="connsiteX56" fmla="*/ 2150 w 5664"/>
              <a:gd name="connsiteY56" fmla="*/ 12697 h 12980"/>
              <a:gd name="connsiteX57" fmla="*/ 1991 w 5664"/>
              <a:gd name="connsiteY57" fmla="*/ 12413 h 12980"/>
              <a:gd name="connsiteX58" fmla="*/ 1944 w 5664"/>
              <a:gd name="connsiteY58" fmla="*/ 12145 h 12980"/>
              <a:gd name="connsiteX59" fmla="*/ 1637 w 5664"/>
              <a:gd name="connsiteY59" fmla="*/ 11845 h 12980"/>
              <a:gd name="connsiteX60" fmla="*/ 1503 w 5664"/>
              <a:gd name="connsiteY60" fmla="*/ 11627 h 12980"/>
              <a:gd name="connsiteX61" fmla="*/ 1543 w 5664"/>
              <a:gd name="connsiteY61" fmla="*/ 11396 h 12980"/>
              <a:gd name="connsiteX62" fmla="*/ 1354 w 5664"/>
              <a:gd name="connsiteY62" fmla="*/ 10875 h 12980"/>
              <a:gd name="connsiteX63" fmla="*/ 1154 w 5664"/>
              <a:gd name="connsiteY63" fmla="*/ 10079 h 12980"/>
              <a:gd name="connsiteX64" fmla="*/ 1211 w 5664"/>
              <a:gd name="connsiteY64" fmla="*/ 9480 h 12980"/>
              <a:gd name="connsiteX65" fmla="*/ 933 w 5664"/>
              <a:gd name="connsiteY65" fmla="*/ 8912 h 12980"/>
              <a:gd name="connsiteX66" fmla="*/ 885 w 5664"/>
              <a:gd name="connsiteY66" fmla="*/ 8534 h 12980"/>
              <a:gd name="connsiteX67" fmla="*/ 857 w 5664"/>
              <a:gd name="connsiteY67" fmla="*/ 8227 h 12980"/>
              <a:gd name="connsiteX68" fmla="*/ 588 w 5664"/>
              <a:gd name="connsiteY68" fmla="*/ 7919 h 12980"/>
              <a:gd name="connsiteX69" fmla="*/ 526 w 5664"/>
              <a:gd name="connsiteY69" fmla="*/ 7588 h 12980"/>
              <a:gd name="connsiteX70" fmla="*/ 399 w 5664"/>
              <a:gd name="connsiteY70" fmla="*/ 6926 h 12980"/>
              <a:gd name="connsiteX71" fmla="*/ 337 w 5664"/>
              <a:gd name="connsiteY71" fmla="*/ 6452 h 12980"/>
              <a:gd name="connsiteX72" fmla="*/ 226 w 5664"/>
              <a:gd name="connsiteY72" fmla="*/ 6232 h 12980"/>
              <a:gd name="connsiteX73" fmla="*/ 226 w 5664"/>
              <a:gd name="connsiteY73" fmla="*/ 5790 h 12980"/>
              <a:gd name="connsiteX74" fmla="*/ 133 w 5664"/>
              <a:gd name="connsiteY74" fmla="*/ 5522 h 12980"/>
              <a:gd name="connsiteX75" fmla="*/ 133 w 5664"/>
              <a:gd name="connsiteY75" fmla="*/ 5160 h 12980"/>
              <a:gd name="connsiteX76" fmla="*/ 22 w 5664"/>
              <a:gd name="connsiteY76" fmla="*/ 4939 h 12980"/>
              <a:gd name="connsiteX77" fmla="*/ 22 w 5664"/>
              <a:gd name="connsiteY77" fmla="*/ 4577 h 12980"/>
              <a:gd name="connsiteX78" fmla="*/ 22 w 5664"/>
              <a:gd name="connsiteY78" fmla="*/ 4577 h 12980"/>
              <a:gd name="connsiteX79" fmla="*/ 29 w 5664"/>
              <a:gd name="connsiteY79" fmla="*/ 4548 h 12980"/>
              <a:gd name="connsiteX80" fmla="*/ 35 w 5664"/>
              <a:gd name="connsiteY80" fmla="*/ 4519 h 12980"/>
              <a:gd name="connsiteX81" fmla="*/ 39 w 5664"/>
              <a:gd name="connsiteY81" fmla="*/ 4483 h 12980"/>
              <a:gd name="connsiteX82" fmla="*/ 42 w 5664"/>
              <a:gd name="connsiteY82" fmla="*/ 4446 h 12980"/>
              <a:gd name="connsiteX83" fmla="*/ 43 w 5664"/>
              <a:gd name="connsiteY83" fmla="*/ 4428 h 12980"/>
              <a:gd name="connsiteX84" fmla="*/ 42 w 5664"/>
              <a:gd name="connsiteY84" fmla="*/ 4410 h 12980"/>
              <a:gd name="connsiteX85" fmla="*/ 39 w 5664"/>
              <a:gd name="connsiteY85" fmla="*/ 4394 h 12980"/>
              <a:gd name="connsiteX86" fmla="*/ 35 w 5664"/>
              <a:gd name="connsiteY86" fmla="*/ 4378 h 12980"/>
              <a:gd name="connsiteX87" fmla="*/ 29 w 5664"/>
              <a:gd name="connsiteY87" fmla="*/ 4366 h 12980"/>
              <a:gd name="connsiteX88" fmla="*/ 22 w 5664"/>
              <a:gd name="connsiteY88" fmla="*/ 4355 h 12980"/>
              <a:gd name="connsiteX89" fmla="*/ 22 w 5664"/>
              <a:gd name="connsiteY89" fmla="*/ 4355 h 12980"/>
              <a:gd name="connsiteX90" fmla="*/ 17 w 5664"/>
              <a:gd name="connsiteY90" fmla="*/ 4351 h 12980"/>
              <a:gd name="connsiteX91" fmla="*/ 14 w 5664"/>
              <a:gd name="connsiteY91" fmla="*/ 4345 h 12980"/>
              <a:gd name="connsiteX92" fmla="*/ 9 w 5664"/>
              <a:gd name="connsiteY92" fmla="*/ 4330 h 12980"/>
              <a:gd name="connsiteX93" fmla="*/ 4 w 5664"/>
              <a:gd name="connsiteY93" fmla="*/ 4313 h 12980"/>
              <a:gd name="connsiteX94" fmla="*/ 1 w 5664"/>
              <a:gd name="connsiteY94" fmla="*/ 4294 h 12980"/>
              <a:gd name="connsiteX95" fmla="*/ 0 w 5664"/>
              <a:gd name="connsiteY95" fmla="*/ 4273 h 12980"/>
              <a:gd name="connsiteX96" fmla="*/ 1 w 5664"/>
              <a:gd name="connsiteY96" fmla="*/ 4250 h 12980"/>
              <a:gd name="connsiteX97" fmla="*/ 4 w 5664"/>
              <a:gd name="connsiteY97" fmla="*/ 4203 h 12980"/>
              <a:gd name="connsiteX98" fmla="*/ 9 w 5664"/>
              <a:gd name="connsiteY98" fmla="*/ 4160 h 12980"/>
              <a:gd name="connsiteX99" fmla="*/ 14 w 5664"/>
              <a:gd name="connsiteY99" fmla="*/ 4123 h 12980"/>
              <a:gd name="connsiteX100" fmla="*/ 22 w 5664"/>
              <a:gd name="connsiteY100" fmla="*/ 4088 h 12980"/>
              <a:gd name="connsiteX101" fmla="*/ 0 w 5664"/>
              <a:gd name="connsiteY101" fmla="*/ 3945 h 12980"/>
              <a:gd name="connsiteX102" fmla="*/ 1637 w 5664"/>
              <a:gd name="connsiteY102" fmla="*/ 1360 h 12980"/>
              <a:gd name="connsiteX103" fmla="*/ 1755 w 5664"/>
              <a:gd name="connsiteY103" fmla="*/ 978 h 12980"/>
              <a:gd name="connsiteX104" fmla="*/ 1841 w 5664"/>
              <a:gd name="connsiteY104" fmla="*/ 760 h 12980"/>
              <a:gd name="connsiteX105" fmla="*/ 2046 w 5664"/>
              <a:gd name="connsiteY105" fmla="*/ 666 h 12980"/>
              <a:gd name="connsiteX106" fmla="*/ 2156 w 5664"/>
              <a:gd name="connsiteY106" fmla="*/ 509 h 12980"/>
              <a:gd name="connsiteX107" fmla="*/ 2362 w 5664"/>
              <a:gd name="connsiteY107" fmla="*/ 177 h 12980"/>
              <a:gd name="connsiteX108" fmla="*/ 2567 w 5664"/>
              <a:gd name="connsiteY108" fmla="*/ 20 h 12980"/>
              <a:gd name="connsiteX109" fmla="*/ 2708 w 5664"/>
              <a:gd name="connsiteY109" fmla="*/ 20 h 12980"/>
              <a:gd name="connsiteX110" fmla="*/ 2708 w 5664"/>
              <a:gd name="connsiteY110" fmla="*/ 20 h 12980"/>
              <a:gd name="connsiteX111" fmla="*/ 2949 w 5664"/>
              <a:gd name="connsiteY111" fmla="*/ 248 h 12980"/>
              <a:gd name="connsiteX0" fmla="*/ 2949 w 5664"/>
              <a:gd name="connsiteY0" fmla="*/ 248 h 12980"/>
              <a:gd name="connsiteX1" fmla="*/ 3070 w 5664"/>
              <a:gd name="connsiteY1" fmla="*/ 378 h 12980"/>
              <a:gd name="connsiteX2" fmla="*/ 3103 w 5664"/>
              <a:gd name="connsiteY2" fmla="*/ 446 h 12980"/>
              <a:gd name="connsiteX3" fmla="*/ 3338 w 5664"/>
              <a:gd name="connsiteY3" fmla="*/ 650 h 12980"/>
              <a:gd name="connsiteX4" fmla="*/ 3622 w 5664"/>
              <a:gd name="connsiteY4" fmla="*/ 760 h 12980"/>
              <a:gd name="connsiteX5" fmla="*/ 3622 w 5664"/>
              <a:gd name="connsiteY5" fmla="*/ 855 h 12980"/>
              <a:gd name="connsiteX6" fmla="*/ 3748 w 5664"/>
              <a:gd name="connsiteY6" fmla="*/ 903 h 12980"/>
              <a:gd name="connsiteX7" fmla="*/ 3906 w 5664"/>
              <a:gd name="connsiteY7" fmla="*/ 1028 h 12980"/>
              <a:gd name="connsiteX8" fmla="*/ 4009 w 5664"/>
              <a:gd name="connsiteY8" fmla="*/ 1142 h 12980"/>
              <a:gd name="connsiteX9" fmla="*/ 4072 w 5664"/>
              <a:gd name="connsiteY9" fmla="*/ 1379 h 12980"/>
              <a:gd name="connsiteX10" fmla="*/ 4213 w 5664"/>
              <a:gd name="connsiteY10" fmla="*/ 1438 h 12980"/>
              <a:gd name="connsiteX11" fmla="*/ 4249 w 5664"/>
              <a:gd name="connsiteY11" fmla="*/ 1592 h 12980"/>
              <a:gd name="connsiteX12" fmla="*/ 4391 w 5664"/>
              <a:gd name="connsiteY12" fmla="*/ 1841 h 12980"/>
              <a:gd name="connsiteX13" fmla="*/ 4581 w 5664"/>
              <a:gd name="connsiteY13" fmla="*/ 2029 h 12980"/>
              <a:gd name="connsiteX14" fmla="*/ 4604 w 5664"/>
              <a:gd name="connsiteY14" fmla="*/ 2350 h 12980"/>
              <a:gd name="connsiteX15" fmla="*/ 4722 w 5664"/>
              <a:gd name="connsiteY15" fmla="*/ 2550 h 12980"/>
              <a:gd name="connsiteX16" fmla="*/ 5018 w 5664"/>
              <a:gd name="connsiteY16" fmla="*/ 2705 h 12980"/>
              <a:gd name="connsiteX17" fmla="*/ 5112 w 5664"/>
              <a:gd name="connsiteY17" fmla="*/ 2823 h 12980"/>
              <a:gd name="connsiteX18" fmla="*/ 5159 w 5664"/>
              <a:gd name="connsiteY18" fmla="*/ 2964 h 12980"/>
              <a:gd name="connsiteX19" fmla="*/ 5243 w 5664"/>
              <a:gd name="connsiteY19" fmla="*/ 3047 h 12980"/>
              <a:gd name="connsiteX20" fmla="*/ 5432 w 5664"/>
              <a:gd name="connsiteY20" fmla="*/ 3308 h 12980"/>
              <a:gd name="connsiteX21" fmla="*/ 5523 w 5664"/>
              <a:gd name="connsiteY21" fmla="*/ 3583 h 12980"/>
              <a:gd name="connsiteX22" fmla="*/ 5585 w 5664"/>
              <a:gd name="connsiteY22" fmla="*/ 3662 h 12980"/>
              <a:gd name="connsiteX23" fmla="*/ 5606 w 5664"/>
              <a:gd name="connsiteY23" fmla="*/ 3745 h 12980"/>
              <a:gd name="connsiteX24" fmla="*/ 5664 w 5664"/>
              <a:gd name="connsiteY24" fmla="*/ 3883 h 12980"/>
              <a:gd name="connsiteX25" fmla="*/ 5664 w 5664"/>
              <a:gd name="connsiteY25" fmla="*/ 4182 h 12980"/>
              <a:gd name="connsiteX26" fmla="*/ 5664 w 5664"/>
              <a:gd name="connsiteY26" fmla="*/ 4371 h 12980"/>
              <a:gd name="connsiteX27" fmla="*/ 5491 w 5664"/>
              <a:gd name="connsiteY27" fmla="*/ 4773 h 12980"/>
              <a:gd name="connsiteX28" fmla="*/ 5585 w 5664"/>
              <a:gd name="connsiteY28" fmla="*/ 5269 h 12980"/>
              <a:gd name="connsiteX29" fmla="*/ 5523 w 5664"/>
              <a:gd name="connsiteY29" fmla="*/ 5428 h 12980"/>
              <a:gd name="connsiteX30" fmla="*/ 5539 w 5664"/>
              <a:gd name="connsiteY30" fmla="*/ 5633 h 12980"/>
              <a:gd name="connsiteX31" fmla="*/ 5443 w 5664"/>
              <a:gd name="connsiteY31" fmla="*/ 6216 h 12980"/>
              <a:gd name="connsiteX32" fmla="*/ 5318 w 5664"/>
              <a:gd name="connsiteY32" fmla="*/ 7162 h 12980"/>
              <a:gd name="connsiteX33" fmla="*/ 5096 w 5664"/>
              <a:gd name="connsiteY33" fmla="*/ 7462 h 12980"/>
              <a:gd name="connsiteX34" fmla="*/ 4923 w 5664"/>
              <a:gd name="connsiteY34" fmla="*/ 7997 h 12980"/>
              <a:gd name="connsiteX35" fmla="*/ 4779 w 5664"/>
              <a:gd name="connsiteY35" fmla="*/ 8297 h 12980"/>
              <a:gd name="connsiteX36" fmla="*/ 4685 w 5664"/>
              <a:gd name="connsiteY36" fmla="*/ 8629 h 12980"/>
              <a:gd name="connsiteX37" fmla="*/ 4669 w 5664"/>
              <a:gd name="connsiteY37" fmla="*/ 8991 h 12980"/>
              <a:gd name="connsiteX38" fmla="*/ 4479 w 5664"/>
              <a:gd name="connsiteY38" fmla="*/ 9323 h 12980"/>
              <a:gd name="connsiteX39" fmla="*/ 4495 w 5664"/>
              <a:gd name="connsiteY39" fmla="*/ 9433 h 12980"/>
              <a:gd name="connsiteX40" fmla="*/ 4385 w 5664"/>
              <a:gd name="connsiteY40" fmla="*/ 9606 h 12980"/>
              <a:gd name="connsiteX41" fmla="*/ 4290 w 5664"/>
              <a:gd name="connsiteY41" fmla="*/ 9953 h 12980"/>
              <a:gd name="connsiteX42" fmla="*/ 4290 w 5664"/>
              <a:gd name="connsiteY42" fmla="*/ 10222 h 12980"/>
              <a:gd name="connsiteX43" fmla="*/ 4322 w 5664"/>
              <a:gd name="connsiteY43" fmla="*/ 10568 h 12980"/>
              <a:gd name="connsiteX44" fmla="*/ 4164 w 5664"/>
              <a:gd name="connsiteY44" fmla="*/ 10773 h 12980"/>
              <a:gd name="connsiteX45" fmla="*/ 4053 w 5664"/>
              <a:gd name="connsiteY45" fmla="*/ 11105 h 12980"/>
              <a:gd name="connsiteX46" fmla="*/ 3801 w 5664"/>
              <a:gd name="connsiteY46" fmla="*/ 11387 h 12980"/>
              <a:gd name="connsiteX47" fmla="*/ 3739 w 5664"/>
              <a:gd name="connsiteY47" fmla="*/ 11672 h 12980"/>
              <a:gd name="connsiteX48" fmla="*/ 3599 w 5664"/>
              <a:gd name="connsiteY48" fmla="*/ 11956 h 12980"/>
              <a:gd name="connsiteX49" fmla="*/ 3536 w 5664"/>
              <a:gd name="connsiteY49" fmla="*/ 12176 h 12980"/>
              <a:gd name="connsiteX50" fmla="*/ 3505 w 5664"/>
              <a:gd name="connsiteY50" fmla="*/ 12554 h 12980"/>
              <a:gd name="connsiteX51" fmla="*/ 3276 w 5664"/>
              <a:gd name="connsiteY51" fmla="*/ 12728 h 12980"/>
              <a:gd name="connsiteX52" fmla="*/ 3048 w 5664"/>
              <a:gd name="connsiteY52" fmla="*/ 12886 h 12980"/>
              <a:gd name="connsiteX53" fmla="*/ 2812 w 5664"/>
              <a:gd name="connsiteY53" fmla="*/ 12980 h 12980"/>
              <a:gd name="connsiteX54" fmla="*/ 2464 w 5664"/>
              <a:gd name="connsiteY54" fmla="*/ 12980 h 12980"/>
              <a:gd name="connsiteX55" fmla="*/ 2150 w 5664"/>
              <a:gd name="connsiteY55" fmla="*/ 12697 h 12980"/>
              <a:gd name="connsiteX56" fmla="*/ 1991 w 5664"/>
              <a:gd name="connsiteY56" fmla="*/ 12413 h 12980"/>
              <a:gd name="connsiteX57" fmla="*/ 1944 w 5664"/>
              <a:gd name="connsiteY57" fmla="*/ 12145 h 12980"/>
              <a:gd name="connsiteX58" fmla="*/ 1637 w 5664"/>
              <a:gd name="connsiteY58" fmla="*/ 11845 h 12980"/>
              <a:gd name="connsiteX59" fmla="*/ 1503 w 5664"/>
              <a:gd name="connsiteY59" fmla="*/ 11627 h 12980"/>
              <a:gd name="connsiteX60" fmla="*/ 1543 w 5664"/>
              <a:gd name="connsiteY60" fmla="*/ 11396 h 12980"/>
              <a:gd name="connsiteX61" fmla="*/ 1354 w 5664"/>
              <a:gd name="connsiteY61" fmla="*/ 10875 h 12980"/>
              <a:gd name="connsiteX62" fmla="*/ 1154 w 5664"/>
              <a:gd name="connsiteY62" fmla="*/ 10079 h 12980"/>
              <a:gd name="connsiteX63" fmla="*/ 1211 w 5664"/>
              <a:gd name="connsiteY63" fmla="*/ 9480 h 12980"/>
              <a:gd name="connsiteX64" fmla="*/ 933 w 5664"/>
              <a:gd name="connsiteY64" fmla="*/ 8912 h 12980"/>
              <a:gd name="connsiteX65" fmla="*/ 885 w 5664"/>
              <a:gd name="connsiteY65" fmla="*/ 8534 h 12980"/>
              <a:gd name="connsiteX66" fmla="*/ 857 w 5664"/>
              <a:gd name="connsiteY66" fmla="*/ 8227 h 12980"/>
              <a:gd name="connsiteX67" fmla="*/ 588 w 5664"/>
              <a:gd name="connsiteY67" fmla="*/ 7919 h 12980"/>
              <a:gd name="connsiteX68" fmla="*/ 526 w 5664"/>
              <a:gd name="connsiteY68" fmla="*/ 7588 h 12980"/>
              <a:gd name="connsiteX69" fmla="*/ 399 w 5664"/>
              <a:gd name="connsiteY69" fmla="*/ 6926 h 12980"/>
              <a:gd name="connsiteX70" fmla="*/ 337 w 5664"/>
              <a:gd name="connsiteY70" fmla="*/ 6452 h 12980"/>
              <a:gd name="connsiteX71" fmla="*/ 226 w 5664"/>
              <a:gd name="connsiteY71" fmla="*/ 6232 h 12980"/>
              <a:gd name="connsiteX72" fmla="*/ 226 w 5664"/>
              <a:gd name="connsiteY72" fmla="*/ 5790 h 12980"/>
              <a:gd name="connsiteX73" fmla="*/ 133 w 5664"/>
              <a:gd name="connsiteY73" fmla="*/ 5522 h 12980"/>
              <a:gd name="connsiteX74" fmla="*/ 133 w 5664"/>
              <a:gd name="connsiteY74" fmla="*/ 5160 h 12980"/>
              <a:gd name="connsiteX75" fmla="*/ 22 w 5664"/>
              <a:gd name="connsiteY75" fmla="*/ 4939 h 12980"/>
              <a:gd name="connsiteX76" fmla="*/ 22 w 5664"/>
              <a:gd name="connsiteY76" fmla="*/ 4577 h 12980"/>
              <a:gd name="connsiteX77" fmla="*/ 22 w 5664"/>
              <a:gd name="connsiteY77" fmla="*/ 4577 h 12980"/>
              <a:gd name="connsiteX78" fmla="*/ 29 w 5664"/>
              <a:gd name="connsiteY78" fmla="*/ 4548 h 12980"/>
              <a:gd name="connsiteX79" fmla="*/ 35 w 5664"/>
              <a:gd name="connsiteY79" fmla="*/ 4519 h 12980"/>
              <a:gd name="connsiteX80" fmla="*/ 39 w 5664"/>
              <a:gd name="connsiteY80" fmla="*/ 4483 h 12980"/>
              <a:gd name="connsiteX81" fmla="*/ 42 w 5664"/>
              <a:gd name="connsiteY81" fmla="*/ 4446 h 12980"/>
              <a:gd name="connsiteX82" fmla="*/ 43 w 5664"/>
              <a:gd name="connsiteY82" fmla="*/ 4428 h 12980"/>
              <a:gd name="connsiteX83" fmla="*/ 42 w 5664"/>
              <a:gd name="connsiteY83" fmla="*/ 4410 h 12980"/>
              <a:gd name="connsiteX84" fmla="*/ 39 w 5664"/>
              <a:gd name="connsiteY84" fmla="*/ 4394 h 12980"/>
              <a:gd name="connsiteX85" fmla="*/ 35 w 5664"/>
              <a:gd name="connsiteY85" fmla="*/ 4378 h 12980"/>
              <a:gd name="connsiteX86" fmla="*/ 29 w 5664"/>
              <a:gd name="connsiteY86" fmla="*/ 4366 h 12980"/>
              <a:gd name="connsiteX87" fmla="*/ 22 w 5664"/>
              <a:gd name="connsiteY87" fmla="*/ 4355 h 12980"/>
              <a:gd name="connsiteX88" fmla="*/ 22 w 5664"/>
              <a:gd name="connsiteY88" fmla="*/ 4355 h 12980"/>
              <a:gd name="connsiteX89" fmla="*/ 17 w 5664"/>
              <a:gd name="connsiteY89" fmla="*/ 4351 h 12980"/>
              <a:gd name="connsiteX90" fmla="*/ 14 w 5664"/>
              <a:gd name="connsiteY90" fmla="*/ 4345 h 12980"/>
              <a:gd name="connsiteX91" fmla="*/ 9 w 5664"/>
              <a:gd name="connsiteY91" fmla="*/ 4330 h 12980"/>
              <a:gd name="connsiteX92" fmla="*/ 4 w 5664"/>
              <a:gd name="connsiteY92" fmla="*/ 4313 h 12980"/>
              <a:gd name="connsiteX93" fmla="*/ 1 w 5664"/>
              <a:gd name="connsiteY93" fmla="*/ 4294 h 12980"/>
              <a:gd name="connsiteX94" fmla="*/ 0 w 5664"/>
              <a:gd name="connsiteY94" fmla="*/ 4273 h 12980"/>
              <a:gd name="connsiteX95" fmla="*/ 1 w 5664"/>
              <a:gd name="connsiteY95" fmla="*/ 4250 h 12980"/>
              <a:gd name="connsiteX96" fmla="*/ 4 w 5664"/>
              <a:gd name="connsiteY96" fmla="*/ 4203 h 12980"/>
              <a:gd name="connsiteX97" fmla="*/ 9 w 5664"/>
              <a:gd name="connsiteY97" fmla="*/ 4160 h 12980"/>
              <a:gd name="connsiteX98" fmla="*/ 14 w 5664"/>
              <a:gd name="connsiteY98" fmla="*/ 4123 h 12980"/>
              <a:gd name="connsiteX99" fmla="*/ 22 w 5664"/>
              <a:gd name="connsiteY99" fmla="*/ 4088 h 12980"/>
              <a:gd name="connsiteX100" fmla="*/ 0 w 5664"/>
              <a:gd name="connsiteY100" fmla="*/ 3945 h 12980"/>
              <a:gd name="connsiteX101" fmla="*/ 1637 w 5664"/>
              <a:gd name="connsiteY101" fmla="*/ 1360 h 12980"/>
              <a:gd name="connsiteX102" fmla="*/ 1755 w 5664"/>
              <a:gd name="connsiteY102" fmla="*/ 978 h 12980"/>
              <a:gd name="connsiteX103" fmla="*/ 1841 w 5664"/>
              <a:gd name="connsiteY103" fmla="*/ 760 h 12980"/>
              <a:gd name="connsiteX104" fmla="*/ 2046 w 5664"/>
              <a:gd name="connsiteY104" fmla="*/ 666 h 12980"/>
              <a:gd name="connsiteX105" fmla="*/ 2156 w 5664"/>
              <a:gd name="connsiteY105" fmla="*/ 509 h 12980"/>
              <a:gd name="connsiteX106" fmla="*/ 2362 w 5664"/>
              <a:gd name="connsiteY106" fmla="*/ 177 h 12980"/>
              <a:gd name="connsiteX107" fmla="*/ 2567 w 5664"/>
              <a:gd name="connsiteY107" fmla="*/ 20 h 12980"/>
              <a:gd name="connsiteX108" fmla="*/ 2708 w 5664"/>
              <a:gd name="connsiteY108" fmla="*/ 20 h 12980"/>
              <a:gd name="connsiteX109" fmla="*/ 2708 w 5664"/>
              <a:gd name="connsiteY109" fmla="*/ 20 h 12980"/>
              <a:gd name="connsiteX110" fmla="*/ 2949 w 5664"/>
              <a:gd name="connsiteY110" fmla="*/ 248 h 12980"/>
              <a:gd name="connsiteX0" fmla="*/ 2949 w 5664"/>
              <a:gd name="connsiteY0" fmla="*/ 248 h 12980"/>
              <a:gd name="connsiteX1" fmla="*/ 3070 w 5664"/>
              <a:gd name="connsiteY1" fmla="*/ 378 h 12980"/>
              <a:gd name="connsiteX2" fmla="*/ 3103 w 5664"/>
              <a:gd name="connsiteY2" fmla="*/ 446 h 12980"/>
              <a:gd name="connsiteX3" fmla="*/ 3338 w 5664"/>
              <a:gd name="connsiteY3" fmla="*/ 650 h 12980"/>
              <a:gd name="connsiteX4" fmla="*/ 3622 w 5664"/>
              <a:gd name="connsiteY4" fmla="*/ 760 h 12980"/>
              <a:gd name="connsiteX5" fmla="*/ 3622 w 5664"/>
              <a:gd name="connsiteY5" fmla="*/ 855 h 12980"/>
              <a:gd name="connsiteX6" fmla="*/ 3748 w 5664"/>
              <a:gd name="connsiteY6" fmla="*/ 903 h 12980"/>
              <a:gd name="connsiteX7" fmla="*/ 3906 w 5664"/>
              <a:gd name="connsiteY7" fmla="*/ 1028 h 12980"/>
              <a:gd name="connsiteX8" fmla="*/ 4009 w 5664"/>
              <a:gd name="connsiteY8" fmla="*/ 1142 h 12980"/>
              <a:gd name="connsiteX9" fmla="*/ 4072 w 5664"/>
              <a:gd name="connsiteY9" fmla="*/ 1379 h 12980"/>
              <a:gd name="connsiteX10" fmla="*/ 4213 w 5664"/>
              <a:gd name="connsiteY10" fmla="*/ 1438 h 12980"/>
              <a:gd name="connsiteX11" fmla="*/ 4249 w 5664"/>
              <a:gd name="connsiteY11" fmla="*/ 1592 h 12980"/>
              <a:gd name="connsiteX12" fmla="*/ 4391 w 5664"/>
              <a:gd name="connsiteY12" fmla="*/ 1841 h 12980"/>
              <a:gd name="connsiteX13" fmla="*/ 4581 w 5664"/>
              <a:gd name="connsiteY13" fmla="*/ 2029 h 12980"/>
              <a:gd name="connsiteX14" fmla="*/ 4604 w 5664"/>
              <a:gd name="connsiteY14" fmla="*/ 2350 h 12980"/>
              <a:gd name="connsiteX15" fmla="*/ 4722 w 5664"/>
              <a:gd name="connsiteY15" fmla="*/ 2550 h 12980"/>
              <a:gd name="connsiteX16" fmla="*/ 5018 w 5664"/>
              <a:gd name="connsiteY16" fmla="*/ 2705 h 12980"/>
              <a:gd name="connsiteX17" fmla="*/ 5112 w 5664"/>
              <a:gd name="connsiteY17" fmla="*/ 2823 h 12980"/>
              <a:gd name="connsiteX18" fmla="*/ 5159 w 5664"/>
              <a:gd name="connsiteY18" fmla="*/ 2964 h 12980"/>
              <a:gd name="connsiteX19" fmla="*/ 5243 w 5664"/>
              <a:gd name="connsiteY19" fmla="*/ 3047 h 12980"/>
              <a:gd name="connsiteX20" fmla="*/ 5432 w 5664"/>
              <a:gd name="connsiteY20" fmla="*/ 3308 h 12980"/>
              <a:gd name="connsiteX21" fmla="*/ 5523 w 5664"/>
              <a:gd name="connsiteY21" fmla="*/ 3583 h 12980"/>
              <a:gd name="connsiteX22" fmla="*/ 5585 w 5664"/>
              <a:gd name="connsiteY22" fmla="*/ 3662 h 12980"/>
              <a:gd name="connsiteX23" fmla="*/ 5606 w 5664"/>
              <a:gd name="connsiteY23" fmla="*/ 3745 h 12980"/>
              <a:gd name="connsiteX24" fmla="*/ 5664 w 5664"/>
              <a:gd name="connsiteY24" fmla="*/ 3883 h 12980"/>
              <a:gd name="connsiteX25" fmla="*/ 5664 w 5664"/>
              <a:gd name="connsiteY25" fmla="*/ 4182 h 12980"/>
              <a:gd name="connsiteX26" fmla="*/ 5664 w 5664"/>
              <a:gd name="connsiteY26" fmla="*/ 4371 h 12980"/>
              <a:gd name="connsiteX27" fmla="*/ 5491 w 5664"/>
              <a:gd name="connsiteY27" fmla="*/ 4773 h 12980"/>
              <a:gd name="connsiteX28" fmla="*/ 5585 w 5664"/>
              <a:gd name="connsiteY28" fmla="*/ 5269 h 12980"/>
              <a:gd name="connsiteX29" fmla="*/ 5523 w 5664"/>
              <a:gd name="connsiteY29" fmla="*/ 5428 h 12980"/>
              <a:gd name="connsiteX30" fmla="*/ 5539 w 5664"/>
              <a:gd name="connsiteY30" fmla="*/ 5633 h 12980"/>
              <a:gd name="connsiteX31" fmla="*/ 5443 w 5664"/>
              <a:gd name="connsiteY31" fmla="*/ 6216 h 12980"/>
              <a:gd name="connsiteX32" fmla="*/ 5318 w 5664"/>
              <a:gd name="connsiteY32" fmla="*/ 7162 h 12980"/>
              <a:gd name="connsiteX33" fmla="*/ 5096 w 5664"/>
              <a:gd name="connsiteY33" fmla="*/ 7462 h 12980"/>
              <a:gd name="connsiteX34" fmla="*/ 4923 w 5664"/>
              <a:gd name="connsiteY34" fmla="*/ 7997 h 12980"/>
              <a:gd name="connsiteX35" fmla="*/ 4779 w 5664"/>
              <a:gd name="connsiteY35" fmla="*/ 8297 h 12980"/>
              <a:gd name="connsiteX36" fmla="*/ 4685 w 5664"/>
              <a:gd name="connsiteY36" fmla="*/ 8629 h 12980"/>
              <a:gd name="connsiteX37" fmla="*/ 4669 w 5664"/>
              <a:gd name="connsiteY37" fmla="*/ 8991 h 12980"/>
              <a:gd name="connsiteX38" fmla="*/ 4479 w 5664"/>
              <a:gd name="connsiteY38" fmla="*/ 9323 h 12980"/>
              <a:gd name="connsiteX39" fmla="*/ 4495 w 5664"/>
              <a:gd name="connsiteY39" fmla="*/ 9433 h 12980"/>
              <a:gd name="connsiteX40" fmla="*/ 4385 w 5664"/>
              <a:gd name="connsiteY40" fmla="*/ 9606 h 12980"/>
              <a:gd name="connsiteX41" fmla="*/ 4290 w 5664"/>
              <a:gd name="connsiteY41" fmla="*/ 9953 h 12980"/>
              <a:gd name="connsiteX42" fmla="*/ 4290 w 5664"/>
              <a:gd name="connsiteY42" fmla="*/ 10222 h 12980"/>
              <a:gd name="connsiteX43" fmla="*/ 4322 w 5664"/>
              <a:gd name="connsiteY43" fmla="*/ 10568 h 12980"/>
              <a:gd name="connsiteX44" fmla="*/ 4164 w 5664"/>
              <a:gd name="connsiteY44" fmla="*/ 10773 h 12980"/>
              <a:gd name="connsiteX45" fmla="*/ 4053 w 5664"/>
              <a:gd name="connsiteY45" fmla="*/ 11105 h 12980"/>
              <a:gd name="connsiteX46" fmla="*/ 3801 w 5664"/>
              <a:gd name="connsiteY46" fmla="*/ 11387 h 12980"/>
              <a:gd name="connsiteX47" fmla="*/ 3739 w 5664"/>
              <a:gd name="connsiteY47" fmla="*/ 11672 h 12980"/>
              <a:gd name="connsiteX48" fmla="*/ 3599 w 5664"/>
              <a:gd name="connsiteY48" fmla="*/ 11956 h 12980"/>
              <a:gd name="connsiteX49" fmla="*/ 3536 w 5664"/>
              <a:gd name="connsiteY49" fmla="*/ 12176 h 12980"/>
              <a:gd name="connsiteX50" fmla="*/ 3505 w 5664"/>
              <a:gd name="connsiteY50" fmla="*/ 12554 h 12980"/>
              <a:gd name="connsiteX51" fmla="*/ 3276 w 5664"/>
              <a:gd name="connsiteY51" fmla="*/ 12728 h 12980"/>
              <a:gd name="connsiteX52" fmla="*/ 3048 w 5664"/>
              <a:gd name="connsiteY52" fmla="*/ 12886 h 12980"/>
              <a:gd name="connsiteX53" fmla="*/ 2812 w 5664"/>
              <a:gd name="connsiteY53" fmla="*/ 12980 h 12980"/>
              <a:gd name="connsiteX54" fmla="*/ 2464 w 5664"/>
              <a:gd name="connsiteY54" fmla="*/ 12980 h 12980"/>
              <a:gd name="connsiteX55" fmla="*/ 2150 w 5664"/>
              <a:gd name="connsiteY55" fmla="*/ 12697 h 12980"/>
              <a:gd name="connsiteX56" fmla="*/ 1991 w 5664"/>
              <a:gd name="connsiteY56" fmla="*/ 12413 h 12980"/>
              <a:gd name="connsiteX57" fmla="*/ 1944 w 5664"/>
              <a:gd name="connsiteY57" fmla="*/ 12145 h 12980"/>
              <a:gd name="connsiteX58" fmla="*/ 1637 w 5664"/>
              <a:gd name="connsiteY58" fmla="*/ 11845 h 12980"/>
              <a:gd name="connsiteX59" fmla="*/ 1503 w 5664"/>
              <a:gd name="connsiteY59" fmla="*/ 11627 h 12980"/>
              <a:gd name="connsiteX60" fmla="*/ 1543 w 5664"/>
              <a:gd name="connsiteY60" fmla="*/ 11396 h 12980"/>
              <a:gd name="connsiteX61" fmla="*/ 1354 w 5664"/>
              <a:gd name="connsiteY61" fmla="*/ 10875 h 12980"/>
              <a:gd name="connsiteX62" fmla="*/ 1154 w 5664"/>
              <a:gd name="connsiteY62" fmla="*/ 10079 h 12980"/>
              <a:gd name="connsiteX63" fmla="*/ 1211 w 5664"/>
              <a:gd name="connsiteY63" fmla="*/ 9480 h 12980"/>
              <a:gd name="connsiteX64" fmla="*/ 933 w 5664"/>
              <a:gd name="connsiteY64" fmla="*/ 8912 h 12980"/>
              <a:gd name="connsiteX65" fmla="*/ 885 w 5664"/>
              <a:gd name="connsiteY65" fmla="*/ 8534 h 12980"/>
              <a:gd name="connsiteX66" fmla="*/ 857 w 5664"/>
              <a:gd name="connsiteY66" fmla="*/ 8227 h 12980"/>
              <a:gd name="connsiteX67" fmla="*/ 588 w 5664"/>
              <a:gd name="connsiteY67" fmla="*/ 7919 h 12980"/>
              <a:gd name="connsiteX68" fmla="*/ 526 w 5664"/>
              <a:gd name="connsiteY68" fmla="*/ 7588 h 12980"/>
              <a:gd name="connsiteX69" fmla="*/ 399 w 5664"/>
              <a:gd name="connsiteY69" fmla="*/ 6926 h 12980"/>
              <a:gd name="connsiteX70" fmla="*/ 337 w 5664"/>
              <a:gd name="connsiteY70" fmla="*/ 6452 h 12980"/>
              <a:gd name="connsiteX71" fmla="*/ 226 w 5664"/>
              <a:gd name="connsiteY71" fmla="*/ 6232 h 12980"/>
              <a:gd name="connsiteX72" fmla="*/ 226 w 5664"/>
              <a:gd name="connsiteY72" fmla="*/ 5790 h 12980"/>
              <a:gd name="connsiteX73" fmla="*/ 133 w 5664"/>
              <a:gd name="connsiteY73" fmla="*/ 5522 h 12980"/>
              <a:gd name="connsiteX74" fmla="*/ 133 w 5664"/>
              <a:gd name="connsiteY74" fmla="*/ 5160 h 12980"/>
              <a:gd name="connsiteX75" fmla="*/ 22 w 5664"/>
              <a:gd name="connsiteY75" fmla="*/ 4939 h 12980"/>
              <a:gd name="connsiteX76" fmla="*/ 22 w 5664"/>
              <a:gd name="connsiteY76" fmla="*/ 4577 h 12980"/>
              <a:gd name="connsiteX77" fmla="*/ 22 w 5664"/>
              <a:gd name="connsiteY77" fmla="*/ 4577 h 12980"/>
              <a:gd name="connsiteX78" fmla="*/ 29 w 5664"/>
              <a:gd name="connsiteY78" fmla="*/ 4548 h 12980"/>
              <a:gd name="connsiteX79" fmla="*/ 35 w 5664"/>
              <a:gd name="connsiteY79" fmla="*/ 4519 h 12980"/>
              <a:gd name="connsiteX80" fmla="*/ 39 w 5664"/>
              <a:gd name="connsiteY80" fmla="*/ 4483 h 12980"/>
              <a:gd name="connsiteX81" fmla="*/ 42 w 5664"/>
              <a:gd name="connsiteY81" fmla="*/ 4446 h 12980"/>
              <a:gd name="connsiteX82" fmla="*/ 43 w 5664"/>
              <a:gd name="connsiteY82" fmla="*/ 4428 h 12980"/>
              <a:gd name="connsiteX83" fmla="*/ 42 w 5664"/>
              <a:gd name="connsiteY83" fmla="*/ 4410 h 12980"/>
              <a:gd name="connsiteX84" fmla="*/ 39 w 5664"/>
              <a:gd name="connsiteY84" fmla="*/ 4394 h 12980"/>
              <a:gd name="connsiteX85" fmla="*/ 35 w 5664"/>
              <a:gd name="connsiteY85" fmla="*/ 4378 h 12980"/>
              <a:gd name="connsiteX86" fmla="*/ 29 w 5664"/>
              <a:gd name="connsiteY86" fmla="*/ 4366 h 12980"/>
              <a:gd name="connsiteX87" fmla="*/ 22 w 5664"/>
              <a:gd name="connsiteY87" fmla="*/ 4355 h 12980"/>
              <a:gd name="connsiteX88" fmla="*/ 22 w 5664"/>
              <a:gd name="connsiteY88" fmla="*/ 4355 h 12980"/>
              <a:gd name="connsiteX89" fmla="*/ 17 w 5664"/>
              <a:gd name="connsiteY89" fmla="*/ 4351 h 12980"/>
              <a:gd name="connsiteX90" fmla="*/ 14 w 5664"/>
              <a:gd name="connsiteY90" fmla="*/ 4345 h 12980"/>
              <a:gd name="connsiteX91" fmla="*/ 9 w 5664"/>
              <a:gd name="connsiteY91" fmla="*/ 4330 h 12980"/>
              <a:gd name="connsiteX92" fmla="*/ 4 w 5664"/>
              <a:gd name="connsiteY92" fmla="*/ 4313 h 12980"/>
              <a:gd name="connsiteX93" fmla="*/ 1 w 5664"/>
              <a:gd name="connsiteY93" fmla="*/ 4294 h 12980"/>
              <a:gd name="connsiteX94" fmla="*/ 0 w 5664"/>
              <a:gd name="connsiteY94" fmla="*/ 4273 h 12980"/>
              <a:gd name="connsiteX95" fmla="*/ 1 w 5664"/>
              <a:gd name="connsiteY95" fmla="*/ 4250 h 12980"/>
              <a:gd name="connsiteX96" fmla="*/ 4 w 5664"/>
              <a:gd name="connsiteY96" fmla="*/ 4203 h 12980"/>
              <a:gd name="connsiteX97" fmla="*/ 9 w 5664"/>
              <a:gd name="connsiteY97" fmla="*/ 4160 h 12980"/>
              <a:gd name="connsiteX98" fmla="*/ 14 w 5664"/>
              <a:gd name="connsiteY98" fmla="*/ 4123 h 12980"/>
              <a:gd name="connsiteX99" fmla="*/ 22 w 5664"/>
              <a:gd name="connsiteY99" fmla="*/ 4088 h 12980"/>
              <a:gd name="connsiteX100" fmla="*/ 0 w 5664"/>
              <a:gd name="connsiteY100" fmla="*/ 3945 h 12980"/>
              <a:gd name="connsiteX101" fmla="*/ 1755 w 5664"/>
              <a:gd name="connsiteY101" fmla="*/ 978 h 12980"/>
              <a:gd name="connsiteX102" fmla="*/ 1841 w 5664"/>
              <a:gd name="connsiteY102" fmla="*/ 760 h 12980"/>
              <a:gd name="connsiteX103" fmla="*/ 2046 w 5664"/>
              <a:gd name="connsiteY103" fmla="*/ 666 h 12980"/>
              <a:gd name="connsiteX104" fmla="*/ 2156 w 5664"/>
              <a:gd name="connsiteY104" fmla="*/ 509 h 12980"/>
              <a:gd name="connsiteX105" fmla="*/ 2362 w 5664"/>
              <a:gd name="connsiteY105" fmla="*/ 177 h 12980"/>
              <a:gd name="connsiteX106" fmla="*/ 2567 w 5664"/>
              <a:gd name="connsiteY106" fmla="*/ 20 h 12980"/>
              <a:gd name="connsiteX107" fmla="*/ 2708 w 5664"/>
              <a:gd name="connsiteY107" fmla="*/ 20 h 12980"/>
              <a:gd name="connsiteX108" fmla="*/ 2708 w 5664"/>
              <a:gd name="connsiteY108" fmla="*/ 20 h 12980"/>
              <a:gd name="connsiteX109" fmla="*/ 2949 w 5664"/>
              <a:gd name="connsiteY109" fmla="*/ 248 h 12980"/>
              <a:gd name="connsiteX0" fmla="*/ 1841 w 5664"/>
              <a:gd name="connsiteY0" fmla="*/ 760 h 12980"/>
              <a:gd name="connsiteX1" fmla="*/ 2046 w 5664"/>
              <a:gd name="connsiteY1" fmla="*/ 666 h 12980"/>
              <a:gd name="connsiteX2" fmla="*/ 2156 w 5664"/>
              <a:gd name="connsiteY2" fmla="*/ 509 h 12980"/>
              <a:gd name="connsiteX3" fmla="*/ 2362 w 5664"/>
              <a:gd name="connsiteY3" fmla="*/ 177 h 12980"/>
              <a:gd name="connsiteX4" fmla="*/ 2567 w 5664"/>
              <a:gd name="connsiteY4" fmla="*/ 20 h 12980"/>
              <a:gd name="connsiteX5" fmla="*/ 2708 w 5664"/>
              <a:gd name="connsiteY5" fmla="*/ 20 h 12980"/>
              <a:gd name="connsiteX6" fmla="*/ 2708 w 5664"/>
              <a:gd name="connsiteY6" fmla="*/ 20 h 12980"/>
              <a:gd name="connsiteX7" fmla="*/ 2949 w 5664"/>
              <a:gd name="connsiteY7" fmla="*/ 248 h 12980"/>
              <a:gd name="connsiteX8" fmla="*/ 3070 w 5664"/>
              <a:gd name="connsiteY8" fmla="*/ 378 h 12980"/>
              <a:gd name="connsiteX9" fmla="*/ 3103 w 5664"/>
              <a:gd name="connsiteY9" fmla="*/ 446 h 12980"/>
              <a:gd name="connsiteX10" fmla="*/ 3338 w 5664"/>
              <a:gd name="connsiteY10" fmla="*/ 650 h 12980"/>
              <a:gd name="connsiteX11" fmla="*/ 3622 w 5664"/>
              <a:gd name="connsiteY11" fmla="*/ 760 h 12980"/>
              <a:gd name="connsiteX12" fmla="*/ 3622 w 5664"/>
              <a:gd name="connsiteY12" fmla="*/ 855 h 12980"/>
              <a:gd name="connsiteX13" fmla="*/ 3748 w 5664"/>
              <a:gd name="connsiteY13" fmla="*/ 903 h 12980"/>
              <a:gd name="connsiteX14" fmla="*/ 3906 w 5664"/>
              <a:gd name="connsiteY14" fmla="*/ 1028 h 12980"/>
              <a:gd name="connsiteX15" fmla="*/ 4009 w 5664"/>
              <a:gd name="connsiteY15" fmla="*/ 1142 h 12980"/>
              <a:gd name="connsiteX16" fmla="*/ 4072 w 5664"/>
              <a:gd name="connsiteY16" fmla="*/ 1379 h 12980"/>
              <a:gd name="connsiteX17" fmla="*/ 4213 w 5664"/>
              <a:gd name="connsiteY17" fmla="*/ 1438 h 12980"/>
              <a:gd name="connsiteX18" fmla="*/ 4249 w 5664"/>
              <a:gd name="connsiteY18" fmla="*/ 1592 h 12980"/>
              <a:gd name="connsiteX19" fmla="*/ 4391 w 5664"/>
              <a:gd name="connsiteY19" fmla="*/ 1841 h 12980"/>
              <a:gd name="connsiteX20" fmla="*/ 4581 w 5664"/>
              <a:gd name="connsiteY20" fmla="*/ 2029 h 12980"/>
              <a:gd name="connsiteX21" fmla="*/ 4604 w 5664"/>
              <a:gd name="connsiteY21" fmla="*/ 2350 h 12980"/>
              <a:gd name="connsiteX22" fmla="*/ 4722 w 5664"/>
              <a:gd name="connsiteY22" fmla="*/ 2550 h 12980"/>
              <a:gd name="connsiteX23" fmla="*/ 5018 w 5664"/>
              <a:gd name="connsiteY23" fmla="*/ 2705 h 12980"/>
              <a:gd name="connsiteX24" fmla="*/ 5112 w 5664"/>
              <a:gd name="connsiteY24" fmla="*/ 2823 h 12980"/>
              <a:gd name="connsiteX25" fmla="*/ 5159 w 5664"/>
              <a:gd name="connsiteY25" fmla="*/ 2964 h 12980"/>
              <a:gd name="connsiteX26" fmla="*/ 5243 w 5664"/>
              <a:gd name="connsiteY26" fmla="*/ 3047 h 12980"/>
              <a:gd name="connsiteX27" fmla="*/ 5432 w 5664"/>
              <a:gd name="connsiteY27" fmla="*/ 3308 h 12980"/>
              <a:gd name="connsiteX28" fmla="*/ 5523 w 5664"/>
              <a:gd name="connsiteY28" fmla="*/ 3583 h 12980"/>
              <a:gd name="connsiteX29" fmla="*/ 5585 w 5664"/>
              <a:gd name="connsiteY29" fmla="*/ 3662 h 12980"/>
              <a:gd name="connsiteX30" fmla="*/ 5606 w 5664"/>
              <a:gd name="connsiteY30" fmla="*/ 3745 h 12980"/>
              <a:gd name="connsiteX31" fmla="*/ 5664 w 5664"/>
              <a:gd name="connsiteY31" fmla="*/ 3883 h 12980"/>
              <a:gd name="connsiteX32" fmla="*/ 5664 w 5664"/>
              <a:gd name="connsiteY32" fmla="*/ 4182 h 12980"/>
              <a:gd name="connsiteX33" fmla="*/ 5664 w 5664"/>
              <a:gd name="connsiteY33" fmla="*/ 4371 h 12980"/>
              <a:gd name="connsiteX34" fmla="*/ 5491 w 5664"/>
              <a:gd name="connsiteY34" fmla="*/ 4773 h 12980"/>
              <a:gd name="connsiteX35" fmla="*/ 5585 w 5664"/>
              <a:gd name="connsiteY35" fmla="*/ 5269 h 12980"/>
              <a:gd name="connsiteX36" fmla="*/ 5523 w 5664"/>
              <a:gd name="connsiteY36" fmla="*/ 5428 h 12980"/>
              <a:gd name="connsiteX37" fmla="*/ 5539 w 5664"/>
              <a:gd name="connsiteY37" fmla="*/ 5633 h 12980"/>
              <a:gd name="connsiteX38" fmla="*/ 5443 w 5664"/>
              <a:gd name="connsiteY38" fmla="*/ 6216 h 12980"/>
              <a:gd name="connsiteX39" fmla="*/ 5318 w 5664"/>
              <a:gd name="connsiteY39" fmla="*/ 7162 h 12980"/>
              <a:gd name="connsiteX40" fmla="*/ 5096 w 5664"/>
              <a:gd name="connsiteY40" fmla="*/ 7462 h 12980"/>
              <a:gd name="connsiteX41" fmla="*/ 4923 w 5664"/>
              <a:gd name="connsiteY41" fmla="*/ 7997 h 12980"/>
              <a:gd name="connsiteX42" fmla="*/ 4779 w 5664"/>
              <a:gd name="connsiteY42" fmla="*/ 8297 h 12980"/>
              <a:gd name="connsiteX43" fmla="*/ 4685 w 5664"/>
              <a:gd name="connsiteY43" fmla="*/ 8629 h 12980"/>
              <a:gd name="connsiteX44" fmla="*/ 4669 w 5664"/>
              <a:gd name="connsiteY44" fmla="*/ 8991 h 12980"/>
              <a:gd name="connsiteX45" fmla="*/ 4479 w 5664"/>
              <a:gd name="connsiteY45" fmla="*/ 9323 h 12980"/>
              <a:gd name="connsiteX46" fmla="*/ 4495 w 5664"/>
              <a:gd name="connsiteY46" fmla="*/ 9433 h 12980"/>
              <a:gd name="connsiteX47" fmla="*/ 4385 w 5664"/>
              <a:gd name="connsiteY47" fmla="*/ 9606 h 12980"/>
              <a:gd name="connsiteX48" fmla="*/ 4290 w 5664"/>
              <a:gd name="connsiteY48" fmla="*/ 9953 h 12980"/>
              <a:gd name="connsiteX49" fmla="*/ 4290 w 5664"/>
              <a:gd name="connsiteY49" fmla="*/ 10222 h 12980"/>
              <a:gd name="connsiteX50" fmla="*/ 4322 w 5664"/>
              <a:gd name="connsiteY50" fmla="*/ 10568 h 12980"/>
              <a:gd name="connsiteX51" fmla="*/ 4164 w 5664"/>
              <a:gd name="connsiteY51" fmla="*/ 10773 h 12980"/>
              <a:gd name="connsiteX52" fmla="*/ 4053 w 5664"/>
              <a:gd name="connsiteY52" fmla="*/ 11105 h 12980"/>
              <a:gd name="connsiteX53" fmla="*/ 3801 w 5664"/>
              <a:gd name="connsiteY53" fmla="*/ 11387 h 12980"/>
              <a:gd name="connsiteX54" fmla="*/ 3739 w 5664"/>
              <a:gd name="connsiteY54" fmla="*/ 11672 h 12980"/>
              <a:gd name="connsiteX55" fmla="*/ 3599 w 5664"/>
              <a:gd name="connsiteY55" fmla="*/ 11956 h 12980"/>
              <a:gd name="connsiteX56" fmla="*/ 3536 w 5664"/>
              <a:gd name="connsiteY56" fmla="*/ 12176 h 12980"/>
              <a:gd name="connsiteX57" fmla="*/ 3505 w 5664"/>
              <a:gd name="connsiteY57" fmla="*/ 12554 h 12980"/>
              <a:gd name="connsiteX58" fmla="*/ 3276 w 5664"/>
              <a:gd name="connsiteY58" fmla="*/ 12728 h 12980"/>
              <a:gd name="connsiteX59" fmla="*/ 3048 w 5664"/>
              <a:gd name="connsiteY59" fmla="*/ 12886 h 12980"/>
              <a:gd name="connsiteX60" fmla="*/ 2812 w 5664"/>
              <a:gd name="connsiteY60" fmla="*/ 12980 h 12980"/>
              <a:gd name="connsiteX61" fmla="*/ 2464 w 5664"/>
              <a:gd name="connsiteY61" fmla="*/ 12980 h 12980"/>
              <a:gd name="connsiteX62" fmla="*/ 2150 w 5664"/>
              <a:gd name="connsiteY62" fmla="*/ 12697 h 12980"/>
              <a:gd name="connsiteX63" fmla="*/ 1991 w 5664"/>
              <a:gd name="connsiteY63" fmla="*/ 12413 h 12980"/>
              <a:gd name="connsiteX64" fmla="*/ 1944 w 5664"/>
              <a:gd name="connsiteY64" fmla="*/ 12145 h 12980"/>
              <a:gd name="connsiteX65" fmla="*/ 1637 w 5664"/>
              <a:gd name="connsiteY65" fmla="*/ 11845 h 12980"/>
              <a:gd name="connsiteX66" fmla="*/ 1503 w 5664"/>
              <a:gd name="connsiteY66" fmla="*/ 11627 h 12980"/>
              <a:gd name="connsiteX67" fmla="*/ 1543 w 5664"/>
              <a:gd name="connsiteY67" fmla="*/ 11396 h 12980"/>
              <a:gd name="connsiteX68" fmla="*/ 1354 w 5664"/>
              <a:gd name="connsiteY68" fmla="*/ 10875 h 12980"/>
              <a:gd name="connsiteX69" fmla="*/ 1154 w 5664"/>
              <a:gd name="connsiteY69" fmla="*/ 10079 h 12980"/>
              <a:gd name="connsiteX70" fmla="*/ 1211 w 5664"/>
              <a:gd name="connsiteY70" fmla="*/ 9480 h 12980"/>
              <a:gd name="connsiteX71" fmla="*/ 933 w 5664"/>
              <a:gd name="connsiteY71" fmla="*/ 8912 h 12980"/>
              <a:gd name="connsiteX72" fmla="*/ 885 w 5664"/>
              <a:gd name="connsiteY72" fmla="*/ 8534 h 12980"/>
              <a:gd name="connsiteX73" fmla="*/ 857 w 5664"/>
              <a:gd name="connsiteY73" fmla="*/ 8227 h 12980"/>
              <a:gd name="connsiteX74" fmla="*/ 588 w 5664"/>
              <a:gd name="connsiteY74" fmla="*/ 7919 h 12980"/>
              <a:gd name="connsiteX75" fmla="*/ 526 w 5664"/>
              <a:gd name="connsiteY75" fmla="*/ 7588 h 12980"/>
              <a:gd name="connsiteX76" fmla="*/ 399 w 5664"/>
              <a:gd name="connsiteY76" fmla="*/ 6926 h 12980"/>
              <a:gd name="connsiteX77" fmla="*/ 337 w 5664"/>
              <a:gd name="connsiteY77" fmla="*/ 6452 h 12980"/>
              <a:gd name="connsiteX78" fmla="*/ 226 w 5664"/>
              <a:gd name="connsiteY78" fmla="*/ 6232 h 12980"/>
              <a:gd name="connsiteX79" fmla="*/ 226 w 5664"/>
              <a:gd name="connsiteY79" fmla="*/ 5790 h 12980"/>
              <a:gd name="connsiteX80" fmla="*/ 133 w 5664"/>
              <a:gd name="connsiteY80" fmla="*/ 5522 h 12980"/>
              <a:gd name="connsiteX81" fmla="*/ 133 w 5664"/>
              <a:gd name="connsiteY81" fmla="*/ 5160 h 12980"/>
              <a:gd name="connsiteX82" fmla="*/ 22 w 5664"/>
              <a:gd name="connsiteY82" fmla="*/ 4939 h 12980"/>
              <a:gd name="connsiteX83" fmla="*/ 22 w 5664"/>
              <a:gd name="connsiteY83" fmla="*/ 4577 h 12980"/>
              <a:gd name="connsiteX84" fmla="*/ 22 w 5664"/>
              <a:gd name="connsiteY84" fmla="*/ 4577 h 12980"/>
              <a:gd name="connsiteX85" fmla="*/ 29 w 5664"/>
              <a:gd name="connsiteY85" fmla="*/ 4548 h 12980"/>
              <a:gd name="connsiteX86" fmla="*/ 35 w 5664"/>
              <a:gd name="connsiteY86" fmla="*/ 4519 h 12980"/>
              <a:gd name="connsiteX87" fmla="*/ 39 w 5664"/>
              <a:gd name="connsiteY87" fmla="*/ 4483 h 12980"/>
              <a:gd name="connsiteX88" fmla="*/ 42 w 5664"/>
              <a:gd name="connsiteY88" fmla="*/ 4446 h 12980"/>
              <a:gd name="connsiteX89" fmla="*/ 43 w 5664"/>
              <a:gd name="connsiteY89" fmla="*/ 4428 h 12980"/>
              <a:gd name="connsiteX90" fmla="*/ 42 w 5664"/>
              <a:gd name="connsiteY90" fmla="*/ 4410 h 12980"/>
              <a:gd name="connsiteX91" fmla="*/ 39 w 5664"/>
              <a:gd name="connsiteY91" fmla="*/ 4394 h 12980"/>
              <a:gd name="connsiteX92" fmla="*/ 35 w 5664"/>
              <a:gd name="connsiteY92" fmla="*/ 4378 h 12980"/>
              <a:gd name="connsiteX93" fmla="*/ 29 w 5664"/>
              <a:gd name="connsiteY93" fmla="*/ 4366 h 12980"/>
              <a:gd name="connsiteX94" fmla="*/ 22 w 5664"/>
              <a:gd name="connsiteY94" fmla="*/ 4355 h 12980"/>
              <a:gd name="connsiteX95" fmla="*/ 22 w 5664"/>
              <a:gd name="connsiteY95" fmla="*/ 4355 h 12980"/>
              <a:gd name="connsiteX96" fmla="*/ 17 w 5664"/>
              <a:gd name="connsiteY96" fmla="*/ 4351 h 12980"/>
              <a:gd name="connsiteX97" fmla="*/ 14 w 5664"/>
              <a:gd name="connsiteY97" fmla="*/ 4345 h 12980"/>
              <a:gd name="connsiteX98" fmla="*/ 9 w 5664"/>
              <a:gd name="connsiteY98" fmla="*/ 4330 h 12980"/>
              <a:gd name="connsiteX99" fmla="*/ 4 w 5664"/>
              <a:gd name="connsiteY99" fmla="*/ 4313 h 12980"/>
              <a:gd name="connsiteX100" fmla="*/ 1 w 5664"/>
              <a:gd name="connsiteY100" fmla="*/ 4294 h 12980"/>
              <a:gd name="connsiteX101" fmla="*/ 0 w 5664"/>
              <a:gd name="connsiteY101" fmla="*/ 4273 h 12980"/>
              <a:gd name="connsiteX102" fmla="*/ 1 w 5664"/>
              <a:gd name="connsiteY102" fmla="*/ 4250 h 12980"/>
              <a:gd name="connsiteX103" fmla="*/ 4 w 5664"/>
              <a:gd name="connsiteY103" fmla="*/ 4203 h 12980"/>
              <a:gd name="connsiteX104" fmla="*/ 9 w 5664"/>
              <a:gd name="connsiteY104" fmla="*/ 4160 h 12980"/>
              <a:gd name="connsiteX105" fmla="*/ 14 w 5664"/>
              <a:gd name="connsiteY105" fmla="*/ 4123 h 12980"/>
              <a:gd name="connsiteX106" fmla="*/ 22 w 5664"/>
              <a:gd name="connsiteY106" fmla="*/ 4088 h 12980"/>
              <a:gd name="connsiteX107" fmla="*/ 0 w 5664"/>
              <a:gd name="connsiteY107" fmla="*/ 3945 h 12980"/>
              <a:gd name="connsiteX108" fmla="*/ 1954 w 5664"/>
              <a:gd name="connsiteY108" fmla="*/ 1177 h 12980"/>
              <a:gd name="connsiteX0" fmla="*/ 1841 w 5664"/>
              <a:gd name="connsiteY0" fmla="*/ 760 h 12980"/>
              <a:gd name="connsiteX1" fmla="*/ 2046 w 5664"/>
              <a:gd name="connsiteY1" fmla="*/ 666 h 12980"/>
              <a:gd name="connsiteX2" fmla="*/ 2156 w 5664"/>
              <a:gd name="connsiteY2" fmla="*/ 509 h 12980"/>
              <a:gd name="connsiteX3" fmla="*/ 2362 w 5664"/>
              <a:gd name="connsiteY3" fmla="*/ 177 h 12980"/>
              <a:gd name="connsiteX4" fmla="*/ 2567 w 5664"/>
              <a:gd name="connsiteY4" fmla="*/ 20 h 12980"/>
              <a:gd name="connsiteX5" fmla="*/ 2708 w 5664"/>
              <a:gd name="connsiteY5" fmla="*/ 20 h 12980"/>
              <a:gd name="connsiteX6" fmla="*/ 2708 w 5664"/>
              <a:gd name="connsiteY6" fmla="*/ 20 h 12980"/>
              <a:gd name="connsiteX7" fmla="*/ 2949 w 5664"/>
              <a:gd name="connsiteY7" fmla="*/ 248 h 12980"/>
              <a:gd name="connsiteX8" fmla="*/ 3070 w 5664"/>
              <a:gd name="connsiteY8" fmla="*/ 378 h 12980"/>
              <a:gd name="connsiteX9" fmla="*/ 3103 w 5664"/>
              <a:gd name="connsiteY9" fmla="*/ 446 h 12980"/>
              <a:gd name="connsiteX10" fmla="*/ 3338 w 5664"/>
              <a:gd name="connsiteY10" fmla="*/ 650 h 12980"/>
              <a:gd name="connsiteX11" fmla="*/ 3622 w 5664"/>
              <a:gd name="connsiteY11" fmla="*/ 760 h 12980"/>
              <a:gd name="connsiteX12" fmla="*/ 3622 w 5664"/>
              <a:gd name="connsiteY12" fmla="*/ 855 h 12980"/>
              <a:gd name="connsiteX13" fmla="*/ 3748 w 5664"/>
              <a:gd name="connsiteY13" fmla="*/ 903 h 12980"/>
              <a:gd name="connsiteX14" fmla="*/ 3906 w 5664"/>
              <a:gd name="connsiteY14" fmla="*/ 1028 h 12980"/>
              <a:gd name="connsiteX15" fmla="*/ 4009 w 5664"/>
              <a:gd name="connsiteY15" fmla="*/ 1142 h 12980"/>
              <a:gd name="connsiteX16" fmla="*/ 4072 w 5664"/>
              <a:gd name="connsiteY16" fmla="*/ 1379 h 12980"/>
              <a:gd name="connsiteX17" fmla="*/ 4213 w 5664"/>
              <a:gd name="connsiteY17" fmla="*/ 1438 h 12980"/>
              <a:gd name="connsiteX18" fmla="*/ 4249 w 5664"/>
              <a:gd name="connsiteY18" fmla="*/ 1592 h 12980"/>
              <a:gd name="connsiteX19" fmla="*/ 4391 w 5664"/>
              <a:gd name="connsiteY19" fmla="*/ 1841 h 12980"/>
              <a:gd name="connsiteX20" fmla="*/ 4581 w 5664"/>
              <a:gd name="connsiteY20" fmla="*/ 2029 h 12980"/>
              <a:gd name="connsiteX21" fmla="*/ 4604 w 5664"/>
              <a:gd name="connsiteY21" fmla="*/ 2350 h 12980"/>
              <a:gd name="connsiteX22" fmla="*/ 4722 w 5664"/>
              <a:gd name="connsiteY22" fmla="*/ 2550 h 12980"/>
              <a:gd name="connsiteX23" fmla="*/ 5018 w 5664"/>
              <a:gd name="connsiteY23" fmla="*/ 2705 h 12980"/>
              <a:gd name="connsiteX24" fmla="*/ 5112 w 5664"/>
              <a:gd name="connsiteY24" fmla="*/ 2823 h 12980"/>
              <a:gd name="connsiteX25" fmla="*/ 5159 w 5664"/>
              <a:gd name="connsiteY25" fmla="*/ 2964 h 12980"/>
              <a:gd name="connsiteX26" fmla="*/ 5243 w 5664"/>
              <a:gd name="connsiteY26" fmla="*/ 3047 h 12980"/>
              <a:gd name="connsiteX27" fmla="*/ 5432 w 5664"/>
              <a:gd name="connsiteY27" fmla="*/ 3308 h 12980"/>
              <a:gd name="connsiteX28" fmla="*/ 5523 w 5664"/>
              <a:gd name="connsiteY28" fmla="*/ 3583 h 12980"/>
              <a:gd name="connsiteX29" fmla="*/ 5585 w 5664"/>
              <a:gd name="connsiteY29" fmla="*/ 3662 h 12980"/>
              <a:gd name="connsiteX30" fmla="*/ 5606 w 5664"/>
              <a:gd name="connsiteY30" fmla="*/ 3745 h 12980"/>
              <a:gd name="connsiteX31" fmla="*/ 5664 w 5664"/>
              <a:gd name="connsiteY31" fmla="*/ 3883 h 12980"/>
              <a:gd name="connsiteX32" fmla="*/ 5664 w 5664"/>
              <a:gd name="connsiteY32" fmla="*/ 4182 h 12980"/>
              <a:gd name="connsiteX33" fmla="*/ 5664 w 5664"/>
              <a:gd name="connsiteY33" fmla="*/ 4371 h 12980"/>
              <a:gd name="connsiteX34" fmla="*/ 5491 w 5664"/>
              <a:gd name="connsiteY34" fmla="*/ 4773 h 12980"/>
              <a:gd name="connsiteX35" fmla="*/ 5585 w 5664"/>
              <a:gd name="connsiteY35" fmla="*/ 5269 h 12980"/>
              <a:gd name="connsiteX36" fmla="*/ 5523 w 5664"/>
              <a:gd name="connsiteY36" fmla="*/ 5428 h 12980"/>
              <a:gd name="connsiteX37" fmla="*/ 5539 w 5664"/>
              <a:gd name="connsiteY37" fmla="*/ 5633 h 12980"/>
              <a:gd name="connsiteX38" fmla="*/ 5443 w 5664"/>
              <a:gd name="connsiteY38" fmla="*/ 6216 h 12980"/>
              <a:gd name="connsiteX39" fmla="*/ 5318 w 5664"/>
              <a:gd name="connsiteY39" fmla="*/ 7162 h 12980"/>
              <a:gd name="connsiteX40" fmla="*/ 5096 w 5664"/>
              <a:gd name="connsiteY40" fmla="*/ 7462 h 12980"/>
              <a:gd name="connsiteX41" fmla="*/ 4923 w 5664"/>
              <a:gd name="connsiteY41" fmla="*/ 7997 h 12980"/>
              <a:gd name="connsiteX42" fmla="*/ 4779 w 5664"/>
              <a:gd name="connsiteY42" fmla="*/ 8297 h 12980"/>
              <a:gd name="connsiteX43" fmla="*/ 4685 w 5664"/>
              <a:gd name="connsiteY43" fmla="*/ 8629 h 12980"/>
              <a:gd name="connsiteX44" fmla="*/ 4669 w 5664"/>
              <a:gd name="connsiteY44" fmla="*/ 8991 h 12980"/>
              <a:gd name="connsiteX45" fmla="*/ 4479 w 5664"/>
              <a:gd name="connsiteY45" fmla="*/ 9323 h 12980"/>
              <a:gd name="connsiteX46" fmla="*/ 4495 w 5664"/>
              <a:gd name="connsiteY46" fmla="*/ 9433 h 12980"/>
              <a:gd name="connsiteX47" fmla="*/ 4385 w 5664"/>
              <a:gd name="connsiteY47" fmla="*/ 9606 h 12980"/>
              <a:gd name="connsiteX48" fmla="*/ 4290 w 5664"/>
              <a:gd name="connsiteY48" fmla="*/ 9953 h 12980"/>
              <a:gd name="connsiteX49" fmla="*/ 4290 w 5664"/>
              <a:gd name="connsiteY49" fmla="*/ 10222 h 12980"/>
              <a:gd name="connsiteX50" fmla="*/ 4322 w 5664"/>
              <a:gd name="connsiteY50" fmla="*/ 10568 h 12980"/>
              <a:gd name="connsiteX51" fmla="*/ 4164 w 5664"/>
              <a:gd name="connsiteY51" fmla="*/ 10773 h 12980"/>
              <a:gd name="connsiteX52" fmla="*/ 4053 w 5664"/>
              <a:gd name="connsiteY52" fmla="*/ 11105 h 12980"/>
              <a:gd name="connsiteX53" fmla="*/ 3801 w 5664"/>
              <a:gd name="connsiteY53" fmla="*/ 11387 h 12980"/>
              <a:gd name="connsiteX54" fmla="*/ 3739 w 5664"/>
              <a:gd name="connsiteY54" fmla="*/ 11672 h 12980"/>
              <a:gd name="connsiteX55" fmla="*/ 3599 w 5664"/>
              <a:gd name="connsiteY55" fmla="*/ 11956 h 12980"/>
              <a:gd name="connsiteX56" fmla="*/ 3536 w 5664"/>
              <a:gd name="connsiteY56" fmla="*/ 12176 h 12980"/>
              <a:gd name="connsiteX57" fmla="*/ 3505 w 5664"/>
              <a:gd name="connsiteY57" fmla="*/ 12554 h 12980"/>
              <a:gd name="connsiteX58" fmla="*/ 3276 w 5664"/>
              <a:gd name="connsiteY58" fmla="*/ 12728 h 12980"/>
              <a:gd name="connsiteX59" fmla="*/ 3048 w 5664"/>
              <a:gd name="connsiteY59" fmla="*/ 12886 h 12980"/>
              <a:gd name="connsiteX60" fmla="*/ 2812 w 5664"/>
              <a:gd name="connsiteY60" fmla="*/ 12980 h 12980"/>
              <a:gd name="connsiteX61" fmla="*/ 2464 w 5664"/>
              <a:gd name="connsiteY61" fmla="*/ 12980 h 12980"/>
              <a:gd name="connsiteX62" fmla="*/ 2150 w 5664"/>
              <a:gd name="connsiteY62" fmla="*/ 12697 h 12980"/>
              <a:gd name="connsiteX63" fmla="*/ 1991 w 5664"/>
              <a:gd name="connsiteY63" fmla="*/ 12413 h 12980"/>
              <a:gd name="connsiteX64" fmla="*/ 1944 w 5664"/>
              <a:gd name="connsiteY64" fmla="*/ 12145 h 12980"/>
              <a:gd name="connsiteX65" fmla="*/ 1637 w 5664"/>
              <a:gd name="connsiteY65" fmla="*/ 11845 h 12980"/>
              <a:gd name="connsiteX66" fmla="*/ 1503 w 5664"/>
              <a:gd name="connsiteY66" fmla="*/ 11627 h 12980"/>
              <a:gd name="connsiteX67" fmla="*/ 1543 w 5664"/>
              <a:gd name="connsiteY67" fmla="*/ 11396 h 12980"/>
              <a:gd name="connsiteX68" fmla="*/ 1354 w 5664"/>
              <a:gd name="connsiteY68" fmla="*/ 10875 h 12980"/>
              <a:gd name="connsiteX69" fmla="*/ 1154 w 5664"/>
              <a:gd name="connsiteY69" fmla="*/ 10079 h 12980"/>
              <a:gd name="connsiteX70" fmla="*/ 1211 w 5664"/>
              <a:gd name="connsiteY70" fmla="*/ 9480 h 12980"/>
              <a:gd name="connsiteX71" fmla="*/ 933 w 5664"/>
              <a:gd name="connsiteY71" fmla="*/ 8912 h 12980"/>
              <a:gd name="connsiteX72" fmla="*/ 885 w 5664"/>
              <a:gd name="connsiteY72" fmla="*/ 8534 h 12980"/>
              <a:gd name="connsiteX73" fmla="*/ 857 w 5664"/>
              <a:gd name="connsiteY73" fmla="*/ 8227 h 12980"/>
              <a:gd name="connsiteX74" fmla="*/ 588 w 5664"/>
              <a:gd name="connsiteY74" fmla="*/ 7919 h 12980"/>
              <a:gd name="connsiteX75" fmla="*/ 526 w 5664"/>
              <a:gd name="connsiteY75" fmla="*/ 7588 h 12980"/>
              <a:gd name="connsiteX76" fmla="*/ 399 w 5664"/>
              <a:gd name="connsiteY76" fmla="*/ 6926 h 12980"/>
              <a:gd name="connsiteX77" fmla="*/ 337 w 5664"/>
              <a:gd name="connsiteY77" fmla="*/ 6452 h 12980"/>
              <a:gd name="connsiteX78" fmla="*/ 226 w 5664"/>
              <a:gd name="connsiteY78" fmla="*/ 6232 h 12980"/>
              <a:gd name="connsiteX79" fmla="*/ 226 w 5664"/>
              <a:gd name="connsiteY79" fmla="*/ 5790 h 12980"/>
              <a:gd name="connsiteX80" fmla="*/ 133 w 5664"/>
              <a:gd name="connsiteY80" fmla="*/ 5522 h 12980"/>
              <a:gd name="connsiteX81" fmla="*/ 133 w 5664"/>
              <a:gd name="connsiteY81" fmla="*/ 5160 h 12980"/>
              <a:gd name="connsiteX82" fmla="*/ 22 w 5664"/>
              <a:gd name="connsiteY82" fmla="*/ 4939 h 12980"/>
              <a:gd name="connsiteX83" fmla="*/ 22 w 5664"/>
              <a:gd name="connsiteY83" fmla="*/ 4577 h 12980"/>
              <a:gd name="connsiteX84" fmla="*/ 22 w 5664"/>
              <a:gd name="connsiteY84" fmla="*/ 4577 h 12980"/>
              <a:gd name="connsiteX85" fmla="*/ 29 w 5664"/>
              <a:gd name="connsiteY85" fmla="*/ 4548 h 12980"/>
              <a:gd name="connsiteX86" fmla="*/ 35 w 5664"/>
              <a:gd name="connsiteY86" fmla="*/ 4519 h 12980"/>
              <a:gd name="connsiteX87" fmla="*/ 39 w 5664"/>
              <a:gd name="connsiteY87" fmla="*/ 4483 h 12980"/>
              <a:gd name="connsiteX88" fmla="*/ 42 w 5664"/>
              <a:gd name="connsiteY88" fmla="*/ 4446 h 12980"/>
              <a:gd name="connsiteX89" fmla="*/ 43 w 5664"/>
              <a:gd name="connsiteY89" fmla="*/ 4428 h 12980"/>
              <a:gd name="connsiteX90" fmla="*/ 42 w 5664"/>
              <a:gd name="connsiteY90" fmla="*/ 4410 h 12980"/>
              <a:gd name="connsiteX91" fmla="*/ 39 w 5664"/>
              <a:gd name="connsiteY91" fmla="*/ 4394 h 12980"/>
              <a:gd name="connsiteX92" fmla="*/ 35 w 5664"/>
              <a:gd name="connsiteY92" fmla="*/ 4378 h 12980"/>
              <a:gd name="connsiteX93" fmla="*/ 29 w 5664"/>
              <a:gd name="connsiteY93" fmla="*/ 4366 h 12980"/>
              <a:gd name="connsiteX94" fmla="*/ 22 w 5664"/>
              <a:gd name="connsiteY94" fmla="*/ 4355 h 12980"/>
              <a:gd name="connsiteX95" fmla="*/ 22 w 5664"/>
              <a:gd name="connsiteY95" fmla="*/ 4355 h 12980"/>
              <a:gd name="connsiteX96" fmla="*/ 17 w 5664"/>
              <a:gd name="connsiteY96" fmla="*/ 4351 h 12980"/>
              <a:gd name="connsiteX97" fmla="*/ 14 w 5664"/>
              <a:gd name="connsiteY97" fmla="*/ 4345 h 12980"/>
              <a:gd name="connsiteX98" fmla="*/ 9 w 5664"/>
              <a:gd name="connsiteY98" fmla="*/ 4330 h 12980"/>
              <a:gd name="connsiteX99" fmla="*/ 4 w 5664"/>
              <a:gd name="connsiteY99" fmla="*/ 4313 h 12980"/>
              <a:gd name="connsiteX100" fmla="*/ 1 w 5664"/>
              <a:gd name="connsiteY100" fmla="*/ 4294 h 12980"/>
              <a:gd name="connsiteX101" fmla="*/ 0 w 5664"/>
              <a:gd name="connsiteY101" fmla="*/ 4273 h 12980"/>
              <a:gd name="connsiteX102" fmla="*/ 1 w 5664"/>
              <a:gd name="connsiteY102" fmla="*/ 4250 h 12980"/>
              <a:gd name="connsiteX103" fmla="*/ 4 w 5664"/>
              <a:gd name="connsiteY103" fmla="*/ 4203 h 12980"/>
              <a:gd name="connsiteX104" fmla="*/ 9 w 5664"/>
              <a:gd name="connsiteY104" fmla="*/ 4160 h 12980"/>
              <a:gd name="connsiteX105" fmla="*/ 14 w 5664"/>
              <a:gd name="connsiteY105" fmla="*/ 4123 h 12980"/>
              <a:gd name="connsiteX106" fmla="*/ 22 w 5664"/>
              <a:gd name="connsiteY106" fmla="*/ 4088 h 12980"/>
              <a:gd name="connsiteX107" fmla="*/ 0 w 5664"/>
              <a:gd name="connsiteY107" fmla="*/ 3945 h 12980"/>
              <a:gd name="connsiteX108" fmla="*/ 1954 w 5664"/>
              <a:gd name="connsiteY108" fmla="*/ 1177 h 12980"/>
              <a:gd name="connsiteX109" fmla="*/ 1841 w 5664"/>
              <a:gd name="connsiteY109" fmla="*/ 760 h 12980"/>
              <a:gd name="connsiteX0" fmla="*/ 1841 w 5664"/>
              <a:gd name="connsiteY0" fmla="*/ 760 h 12980"/>
              <a:gd name="connsiteX1" fmla="*/ 2156 w 5664"/>
              <a:gd name="connsiteY1" fmla="*/ 509 h 12980"/>
              <a:gd name="connsiteX2" fmla="*/ 2362 w 5664"/>
              <a:gd name="connsiteY2" fmla="*/ 177 h 12980"/>
              <a:gd name="connsiteX3" fmla="*/ 2567 w 5664"/>
              <a:gd name="connsiteY3" fmla="*/ 20 h 12980"/>
              <a:gd name="connsiteX4" fmla="*/ 2708 w 5664"/>
              <a:gd name="connsiteY4" fmla="*/ 20 h 12980"/>
              <a:gd name="connsiteX5" fmla="*/ 2708 w 5664"/>
              <a:gd name="connsiteY5" fmla="*/ 20 h 12980"/>
              <a:gd name="connsiteX6" fmla="*/ 2949 w 5664"/>
              <a:gd name="connsiteY6" fmla="*/ 248 h 12980"/>
              <a:gd name="connsiteX7" fmla="*/ 3070 w 5664"/>
              <a:gd name="connsiteY7" fmla="*/ 378 h 12980"/>
              <a:gd name="connsiteX8" fmla="*/ 3103 w 5664"/>
              <a:gd name="connsiteY8" fmla="*/ 446 h 12980"/>
              <a:gd name="connsiteX9" fmla="*/ 3338 w 5664"/>
              <a:gd name="connsiteY9" fmla="*/ 650 h 12980"/>
              <a:gd name="connsiteX10" fmla="*/ 3622 w 5664"/>
              <a:gd name="connsiteY10" fmla="*/ 760 h 12980"/>
              <a:gd name="connsiteX11" fmla="*/ 3622 w 5664"/>
              <a:gd name="connsiteY11" fmla="*/ 855 h 12980"/>
              <a:gd name="connsiteX12" fmla="*/ 3748 w 5664"/>
              <a:gd name="connsiteY12" fmla="*/ 903 h 12980"/>
              <a:gd name="connsiteX13" fmla="*/ 3906 w 5664"/>
              <a:gd name="connsiteY13" fmla="*/ 1028 h 12980"/>
              <a:gd name="connsiteX14" fmla="*/ 4009 w 5664"/>
              <a:gd name="connsiteY14" fmla="*/ 1142 h 12980"/>
              <a:gd name="connsiteX15" fmla="*/ 4072 w 5664"/>
              <a:gd name="connsiteY15" fmla="*/ 1379 h 12980"/>
              <a:gd name="connsiteX16" fmla="*/ 4213 w 5664"/>
              <a:gd name="connsiteY16" fmla="*/ 1438 h 12980"/>
              <a:gd name="connsiteX17" fmla="*/ 4249 w 5664"/>
              <a:gd name="connsiteY17" fmla="*/ 1592 h 12980"/>
              <a:gd name="connsiteX18" fmla="*/ 4391 w 5664"/>
              <a:gd name="connsiteY18" fmla="*/ 1841 h 12980"/>
              <a:gd name="connsiteX19" fmla="*/ 4581 w 5664"/>
              <a:gd name="connsiteY19" fmla="*/ 2029 h 12980"/>
              <a:gd name="connsiteX20" fmla="*/ 4604 w 5664"/>
              <a:gd name="connsiteY20" fmla="*/ 2350 h 12980"/>
              <a:gd name="connsiteX21" fmla="*/ 4722 w 5664"/>
              <a:gd name="connsiteY21" fmla="*/ 2550 h 12980"/>
              <a:gd name="connsiteX22" fmla="*/ 5018 w 5664"/>
              <a:gd name="connsiteY22" fmla="*/ 2705 h 12980"/>
              <a:gd name="connsiteX23" fmla="*/ 5112 w 5664"/>
              <a:gd name="connsiteY23" fmla="*/ 2823 h 12980"/>
              <a:gd name="connsiteX24" fmla="*/ 5159 w 5664"/>
              <a:gd name="connsiteY24" fmla="*/ 2964 h 12980"/>
              <a:gd name="connsiteX25" fmla="*/ 5243 w 5664"/>
              <a:gd name="connsiteY25" fmla="*/ 3047 h 12980"/>
              <a:gd name="connsiteX26" fmla="*/ 5432 w 5664"/>
              <a:gd name="connsiteY26" fmla="*/ 3308 h 12980"/>
              <a:gd name="connsiteX27" fmla="*/ 5523 w 5664"/>
              <a:gd name="connsiteY27" fmla="*/ 3583 h 12980"/>
              <a:gd name="connsiteX28" fmla="*/ 5585 w 5664"/>
              <a:gd name="connsiteY28" fmla="*/ 3662 h 12980"/>
              <a:gd name="connsiteX29" fmla="*/ 5606 w 5664"/>
              <a:gd name="connsiteY29" fmla="*/ 3745 h 12980"/>
              <a:gd name="connsiteX30" fmla="*/ 5664 w 5664"/>
              <a:gd name="connsiteY30" fmla="*/ 3883 h 12980"/>
              <a:gd name="connsiteX31" fmla="*/ 5664 w 5664"/>
              <a:gd name="connsiteY31" fmla="*/ 4182 h 12980"/>
              <a:gd name="connsiteX32" fmla="*/ 5664 w 5664"/>
              <a:gd name="connsiteY32" fmla="*/ 4371 h 12980"/>
              <a:gd name="connsiteX33" fmla="*/ 5491 w 5664"/>
              <a:gd name="connsiteY33" fmla="*/ 4773 h 12980"/>
              <a:gd name="connsiteX34" fmla="*/ 5585 w 5664"/>
              <a:gd name="connsiteY34" fmla="*/ 5269 h 12980"/>
              <a:gd name="connsiteX35" fmla="*/ 5523 w 5664"/>
              <a:gd name="connsiteY35" fmla="*/ 5428 h 12980"/>
              <a:gd name="connsiteX36" fmla="*/ 5539 w 5664"/>
              <a:gd name="connsiteY36" fmla="*/ 5633 h 12980"/>
              <a:gd name="connsiteX37" fmla="*/ 5443 w 5664"/>
              <a:gd name="connsiteY37" fmla="*/ 6216 h 12980"/>
              <a:gd name="connsiteX38" fmla="*/ 5318 w 5664"/>
              <a:gd name="connsiteY38" fmla="*/ 7162 h 12980"/>
              <a:gd name="connsiteX39" fmla="*/ 5096 w 5664"/>
              <a:gd name="connsiteY39" fmla="*/ 7462 h 12980"/>
              <a:gd name="connsiteX40" fmla="*/ 4923 w 5664"/>
              <a:gd name="connsiteY40" fmla="*/ 7997 h 12980"/>
              <a:gd name="connsiteX41" fmla="*/ 4779 w 5664"/>
              <a:gd name="connsiteY41" fmla="*/ 8297 h 12980"/>
              <a:gd name="connsiteX42" fmla="*/ 4685 w 5664"/>
              <a:gd name="connsiteY42" fmla="*/ 8629 h 12980"/>
              <a:gd name="connsiteX43" fmla="*/ 4669 w 5664"/>
              <a:gd name="connsiteY43" fmla="*/ 8991 h 12980"/>
              <a:gd name="connsiteX44" fmla="*/ 4479 w 5664"/>
              <a:gd name="connsiteY44" fmla="*/ 9323 h 12980"/>
              <a:gd name="connsiteX45" fmla="*/ 4495 w 5664"/>
              <a:gd name="connsiteY45" fmla="*/ 9433 h 12980"/>
              <a:gd name="connsiteX46" fmla="*/ 4385 w 5664"/>
              <a:gd name="connsiteY46" fmla="*/ 9606 h 12980"/>
              <a:gd name="connsiteX47" fmla="*/ 4290 w 5664"/>
              <a:gd name="connsiteY47" fmla="*/ 9953 h 12980"/>
              <a:gd name="connsiteX48" fmla="*/ 4290 w 5664"/>
              <a:gd name="connsiteY48" fmla="*/ 10222 h 12980"/>
              <a:gd name="connsiteX49" fmla="*/ 4322 w 5664"/>
              <a:gd name="connsiteY49" fmla="*/ 10568 h 12980"/>
              <a:gd name="connsiteX50" fmla="*/ 4164 w 5664"/>
              <a:gd name="connsiteY50" fmla="*/ 10773 h 12980"/>
              <a:gd name="connsiteX51" fmla="*/ 4053 w 5664"/>
              <a:gd name="connsiteY51" fmla="*/ 11105 h 12980"/>
              <a:gd name="connsiteX52" fmla="*/ 3801 w 5664"/>
              <a:gd name="connsiteY52" fmla="*/ 11387 h 12980"/>
              <a:gd name="connsiteX53" fmla="*/ 3739 w 5664"/>
              <a:gd name="connsiteY53" fmla="*/ 11672 h 12980"/>
              <a:gd name="connsiteX54" fmla="*/ 3599 w 5664"/>
              <a:gd name="connsiteY54" fmla="*/ 11956 h 12980"/>
              <a:gd name="connsiteX55" fmla="*/ 3536 w 5664"/>
              <a:gd name="connsiteY55" fmla="*/ 12176 h 12980"/>
              <a:gd name="connsiteX56" fmla="*/ 3505 w 5664"/>
              <a:gd name="connsiteY56" fmla="*/ 12554 h 12980"/>
              <a:gd name="connsiteX57" fmla="*/ 3276 w 5664"/>
              <a:gd name="connsiteY57" fmla="*/ 12728 h 12980"/>
              <a:gd name="connsiteX58" fmla="*/ 3048 w 5664"/>
              <a:gd name="connsiteY58" fmla="*/ 12886 h 12980"/>
              <a:gd name="connsiteX59" fmla="*/ 2812 w 5664"/>
              <a:gd name="connsiteY59" fmla="*/ 12980 h 12980"/>
              <a:gd name="connsiteX60" fmla="*/ 2464 w 5664"/>
              <a:gd name="connsiteY60" fmla="*/ 12980 h 12980"/>
              <a:gd name="connsiteX61" fmla="*/ 2150 w 5664"/>
              <a:gd name="connsiteY61" fmla="*/ 12697 h 12980"/>
              <a:gd name="connsiteX62" fmla="*/ 1991 w 5664"/>
              <a:gd name="connsiteY62" fmla="*/ 12413 h 12980"/>
              <a:gd name="connsiteX63" fmla="*/ 1944 w 5664"/>
              <a:gd name="connsiteY63" fmla="*/ 12145 h 12980"/>
              <a:gd name="connsiteX64" fmla="*/ 1637 w 5664"/>
              <a:gd name="connsiteY64" fmla="*/ 11845 h 12980"/>
              <a:gd name="connsiteX65" fmla="*/ 1503 w 5664"/>
              <a:gd name="connsiteY65" fmla="*/ 11627 h 12980"/>
              <a:gd name="connsiteX66" fmla="*/ 1543 w 5664"/>
              <a:gd name="connsiteY66" fmla="*/ 11396 h 12980"/>
              <a:gd name="connsiteX67" fmla="*/ 1354 w 5664"/>
              <a:gd name="connsiteY67" fmla="*/ 10875 h 12980"/>
              <a:gd name="connsiteX68" fmla="*/ 1154 w 5664"/>
              <a:gd name="connsiteY68" fmla="*/ 10079 h 12980"/>
              <a:gd name="connsiteX69" fmla="*/ 1211 w 5664"/>
              <a:gd name="connsiteY69" fmla="*/ 9480 h 12980"/>
              <a:gd name="connsiteX70" fmla="*/ 933 w 5664"/>
              <a:gd name="connsiteY70" fmla="*/ 8912 h 12980"/>
              <a:gd name="connsiteX71" fmla="*/ 885 w 5664"/>
              <a:gd name="connsiteY71" fmla="*/ 8534 h 12980"/>
              <a:gd name="connsiteX72" fmla="*/ 857 w 5664"/>
              <a:gd name="connsiteY72" fmla="*/ 8227 h 12980"/>
              <a:gd name="connsiteX73" fmla="*/ 588 w 5664"/>
              <a:gd name="connsiteY73" fmla="*/ 7919 h 12980"/>
              <a:gd name="connsiteX74" fmla="*/ 526 w 5664"/>
              <a:gd name="connsiteY74" fmla="*/ 7588 h 12980"/>
              <a:gd name="connsiteX75" fmla="*/ 399 w 5664"/>
              <a:gd name="connsiteY75" fmla="*/ 6926 h 12980"/>
              <a:gd name="connsiteX76" fmla="*/ 337 w 5664"/>
              <a:gd name="connsiteY76" fmla="*/ 6452 h 12980"/>
              <a:gd name="connsiteX77" fmla="*/ 226 w 5664"/>
              <a:gd name="connsiteY77" fmla="*/ 6232 h 12980"/>
              <a:gd name="connsiteX78" fmla="*/ 226 w 5664"/>
              <a:gd name="connsiteY78" fmla="*/ 5790 h 12980"/>
              <a:gd name="connsiteX79" fmla="*/ 133 w 5664"/>
              <a:gd name="connsiteY79" fmla="*/ 5522 h 12980"/>
              <a:gd name="connsiteX80" fmla="*/ 133 w 5664"/>
              <a:gd name="connsiteY80" fmla="*/ 5160 h 12980"/>
              <a:gd name="connsiteX81" fmla="*/ 22 w 5664"/>
              <a:gd name="connsiteY81" fmla="*/ 4939 h 12980"/>
              <a:gd name="connsiteX82" fmla="*/ 22 w 5664"/>
              <a:gd name="connsiteY82" fmla="*/ 4577 h 12980"/>
              <a:gd name="connsiteX83" fmla="*/ 22 w 5664"/>
              <a:gd name="connsiteY83" fmla="*/ 4577 h 12980"/>
              <a:gd name="connsiteX84" fmla="*/ 29 w 5664"/>
              <a:gd name="connsiteY84" fmla="*/ 4548 h 12980"/>
              <a:gd name="connsiteX85" fmla="*/ 35 w 5664"/>
              <a:gd name="connsiteY85" fmla="*/ 4519 h 12980"/>
              <a:gd name="connsiteX86" fmla="*/ 39 w 5664"/>
              <a:gd name="connsiteY86" fmla="*/ 4483 h 12980"/>
              <a:gd name="connsiteX87" fmla="*/ 42 w 5664"/>
              <a:gd name="connsiteY87" fmla="*/ 4446 h 12980"/>
              <a:gd name="connsiteX88" fmla="*/ 43 w 5664"/>
              <a:gd name="connsiteY88" fmla="*/ 4428 h 12980"/>
              <a:gd name="connsiteX89" fmla="*/ 42 w 5664"/>
              <a:gd name="connsiteY89" fmla="*/ 4410 h 12980"/>
              <a:gd name="connsiteX90" fmla="*/ 39 w 5664"/>
              <a:gd name="connsiteY90" fmla="*/ 4394 h 12980"/>
              <a:gd name="connsiteX91" fmla="*/ 35 w 5664"/>
              <a:gd name="connsiteY91" fmla="*/ 4378 h 12980"/>
              <a:gd name="connsiteX92" fmla="*/ 29 w 5664"/>
              <a:gd name="connsiteY92" fmla="*/ 4366 h 12980"/>
              <a:gd name="connsiteX93" fmla="*/ 22 w 5664"/>
              <a:gd name="connsiteY93" fmla="*/ 4355 h 12980"/>
              <a:gd name="connsiteX94" fmla="*/ 22 w 5664"/>
              <a:gd name="connsiteY94" fmla="*/ 4355 h 12980"/>
              <a:gd name="connsiteX95" fmla="*/ 17 w 5664"/>
              <a:gd name="connsiteY95" fmla="*/ 4351 h 12980"/>
              <a:gd name="connsiteX96" fmla="*/ 14 w 5664"/>
              <a:gd name="connsiteY96" fmla="*/ 4345 h 12980"/>
              <a:gd name="connsiteX97" fmla="*/ 9 w 5664"/>
              <a:gd name="connsiteY97" fmla="*/ 4330 h 12980"/>
              <a:gd name="connsiteX98" fmla="*/ 4 w 5664"/>
              <a:gd name="connsiteY98" fmla="*/ 4313 h 12980"/>
              <a:gd name="connsiteX99" fmla="*/ 1 w 5664"/>
              <a:gd name="connsiteY99" fmla="*/ 4294 h 12980"/>
              <a:gd name="connsiteX100" fmla="*/ 0 w 5664"/>
              <a:gd name="connsiteY100" fmla="*/ 4273 h 12980"/>
              <a:gd name="connsiteX101" fmla="*/ 1 w 5664"/>
              <a:gd name="connsiteY101" fmla="*/ 4250 h 12980"/>
              <a:gd name="connsiteX102" fmla="*/ 4 w 5664"/>
              <a:gd name="connsiteY102" fmla="*/ 4203 h 12980"/>
              <a:gd name="connsiteX103" fmla="*/ 9 w 5664"/>
              <a:gd name="connsiteY103" fmla="*/ 4160 h 12980"/>
              <a:gd name="connsiteX104" fmla="*/ 14 w 5664"/>
              <a:gd name="connsiteY104" fmla="*/ 4123 h 12980"/>
              <a:gd name="connsiteX105" fmla="*/ 22 w 5664"/>
              <a:gd name="connsiteY105" fmla="*/ 4088 h 12980"/>
              <a:gd name="connsiteX106" fmla="*/ 0 w 5664"/>
              <a:gd name="connsiteY106" fmla="*/ 3945 h 12980"/>
              <a:gd name="connsiteX107" fmla="*/ 1954 w 5664"/>
              <a:gd name="connsiteY107" fmla="*/ 1177 h 12980"/>
              <a:gd name="connsiteX108" fmla="*/ 1841 w 5664"/>
              <a:gd name="connsiteY108" fmla="*/ 760 h 12980"/>
              <a:gd name="connsiteX0" fmla="*/ 1954 w 5664"/>
              <a:gd name="connsiteY0" fmla="*/ 1177 h 12980"/>
              <a:gd name="connsiteX1" fmla="*/ 2156 w 5664"/>
              <a:gd name="connsiteY1" fmla="*/ 509 h 12980"/>
              <a:gd name="connsiteX2" fmla="*/ 2362 w 5664"/>
              <a:gd name="connsiteY2" fmla="*/ 177 h 12980"/>
              <a:gd name="connsiteX3" fmla="*/ 2567 w 5664"/>
              <a:gd name="connsiteY3" fmla="*/ 20 h 12980"/>
              <a:gd name="connsiteX4" fmla="*/ 2708 w 5664"/>
              <a:gd name="connsiteY4" fmla="*/ 20 h 12980"/>
              <a:gd name="connsiteX5" fmla="*/ 2708 w 5664"/>
              <a:gd name="connsiteY5" fmla="*/ 20 h 12980"/>
              <a:gd name="connsiteX6" fmla="*/ 2949 w 5664"/>
              <a:gd name="connsiteY6" fmla="*/ 248 h 12980"/>
              <a:gd name="connsiteX7" fmla="*/ 3070 w 5664"/>
              <a:gd name="connsiteY7" fmla="*/ 378 h 12980"/>
              <a:gd name="connsiteX8" fmla="*/ 3103 w 5664"/>
              <a:gd name="connsiteY8" fmla="*/ 446 h 12980"/>
              <a:gd name="connsiteX9" fmla="*/ 3338 w 5664"/>
              <a:gd name="connsiteY9" fmla="*/ 650 h 12980"/>
              <a:gd name="connsiteX10" fmla="*/ 3622 w 5664"/>
              <a:gd name="connsiteY10" fmla="*/ 760 h 12980"/>
              <a:gd name="connsiteX11" fmla="*/ 3622 w 5664"/>
              <a:gd name="connsiteY11" fmla="*/ 855 h 12980"/>
              <a:gd name="connsiteX12" fmla="*/ 3748 w 5664"/>
              <a:gd name="connsiteY12" fmla="*/ 903 h 12980"/>
              <a:gd name="connsiteX13" fmla="*/ 3906 w 5664"/>
              <a:gd name="connsiteY13" fmla="*/ 1028 h 12980"/>
              <a:gd name="connsiteX14" fmla="*/ 4009 w 5664"/>
              <a:gd name="connsiteY14" fmla="*/ 1142 h 12980"/>
              <a:gd name="connsiteX15" fmla="*/ 4072 w 5664"/>
              <a:gd name="connsiteY15" fmla="*/ 1379 h 12980"/>
              <a:gd name="connsiteX16" fmla="*/ 4213 w 5664"/>
              <a:gd name="connsiteY16" fmla="*/ 1438 h 12980"/>
              <a:gd name="connsiteX17" fmla="*/ 4249 w 5664"/>
              <a:gd name="connsiteY17" fmla="*/ 1592 h 12980"/>
              <a:gd name="connsiteX18" fmla="*/ 4391 w 5664"/>
              <a:gd name="connsiteY18" fmla="*/ 1841 h 12980"/>
              <a:gd name="connsiteX19" fmla="*/ 4581 w 5664"/>
              <a:gd name="connsiteY19" fmla="*/ 2029 h 12980"/>
              <a:gd name="connsiteX20" fmla="*/ 4604 w 5664"/>
              <a:gd name="connsiteY20" fmla="*/ 2350 h 12980"/>
              <a:gd name="connsiteX21" fmla="*/ 4722 w 5664"/>
              <a:gd name="connsiteY21" fmla="*/ 2550 h 12980"/>
              <a:gd name="connsiteX22" fmla="*/ 5018 w 5664"/>
              <a:gd name="connsiteY22" fmla="*/ 2705 h 12980"/>
              <a:gd name="connsiteX23" fmla="*/ 5112 w 5664"/>
              <a:gd name="connsiteY23" fmla="*/ 2823 h 12980"/>
              <a:gd name="connsiteX24" fmla="*/ 5159 w 5664"/>
              <a:gd name="connsiteY24" fmla="*/ 2964 h 12980"/>
              <a:gd name="connsiteX25" fmla="*/ 5243 w 5664"/>
              <a:gd name="connsiteY25" fmla="*/ 3047 h 12980"/>
              <a:gd name="connsiteX26" fmla="*/ 5432 w 5664"/>
              <a:gd name="connsiteY26" fmla="*/ 3308 h 12980"/>
              <a:gd name="connsiteX27" fmla="*/ 5523 w 5664"/>
              <a:gd name="connsiteY27" fmla="*/ 3583 h 12980"/>
              <a:gd name="connsiteX28" fmla="*/ 5585 w 5664"/>
              <a:gd name="connsiteY28" fmla="*/ 3662 h 12980"/>
              <a:gd name="connsiteX29" fmla="*/ 5606 w 5664"/>
              <a:gd name="connsiteY29" fmla="*/ 3745 h 12980"/>
              <a:gd name="connsiteX30" fmla="*/ 5664 w 5664"/>
              <a:gd name="connsiteY30" fmla="*/ 3883 h 12980"/>
              <a:gd name="connsiteX31" fmla="*/ 5664 w 5664"/>
              <a:gd name="connsiteY31" fmla="*/ 4182 h 12980"/>
              <a:gd name="connsiteX32" fmla="*/ 5664 w 5664"/>
              <a:gd name="connsiteY32" fmla="*/ 4371 h 12980"/>
              <a:gd name="connsiteX33" fmla="*/ 5491 w 5664"/>
              <a:gd name="connsiteY33" fmla="*/ 4773 h 12980"/>
              <a:gd name="connsiteX34" fmla="*/ 5585 w 5664"/>
              <a:gd name="connsiteY34" fmla="*/ 5269 h 12980"/>
              <a:gd name="connsiteX35" fmla="*/ 5523 w 5664"/>
              <a:gd name="connsiteY35" fmla="*/ 5428 h 12980"/>
              <a:gd name="connsiteX36" fmla="*/ 5539 w 5664"/>
              <a:gd name="connsiteY36" fmla="*/ 5633 h 12980"/>
              <a:gd name="connsiteX37" fmla="*/ 5443 w 5664"/>
              <a:gd name="connsiteY37" fmla="*/ 6216 h 12980"/>
              <a:gd name="connsiteX38" fmla="*/ 5318 w 5664"/>
              <a:gd name="connsiteY38" fmla="*/ 7162 h 12980"/>
              <a:gd name="connsiteX39" fmla="*/ 5096 w 5664"/>
              <a:gd name="connsiteY39" fmla="*/ 7462 h 12980"/>
              <a:gd name="connsiteX40" fmla="*/ 4923 w 5664"/>
              <a:gd name="connsiteY40" fmla="*/ 7997 h 12980"/>
              <a:gd name="connsiteX41" fmla="*/ 4779 w 5664"/>
              <a:gd name="connsiteY41" fmla="*/ 8297 h 12980"/>
              <a:gd name="connsiteX42" fmla="*/ 4685 w 5664"/>
              <a:gd name="connsiteY42" fmla="*/ 8629 h 12980"/>
              <a:gd name="connsiteX43" fmla="*/ 4669 w 5664"/>
              <a:gd name="connsiteY43" fmla="*/ 8991 h 12980"/>
              <a:gd name="connsiteX44" fmla="*/ 4479 w 5664"/>
              <a:gd name="connsiteY44" fmla="*/ 9323 h 12980"/>
              <a:gd name="connsiteX45" fmla="*/ 4495 w 5664"/>
              <a:gd name="connsiteY45" fmla="*/ 9433 h 12980"/>
              <a:gd name="connsiteX46" fmla="*/ 4385 w 5664"/>
              <a:gd name="connsiteY46" fmla="*/ 9606 h 12980"/>
              <a:gd name="connsiteX47" fmla="*/ 4290 w 5664"/>
              <a:gd name="connsiteY47" fmla="*/ 9953 h 12980"/>
              <a:gd name="connsiteX48" fmla="*/ 4290 w 5664"/>
              <a:gd name="connsiteY48" fmla="*/ 10222 h 12980"/>
              <a:gd name="connsiteX49" fmla="*/ 4322 w 5664"/>
              <a:gd name="connsiteY49" fmla="*/ 10568 h 12980"/>
              <a:gd name="connsiteX50" fmla="*/ 4164 w 5664"/>
              <a:gd name="connsiteY50" fmla="*/ 10773 h 12980"/>
              <a:gd name="connsiteX51" fmla="*/ 4053 w 5664"/>
              <a:gd name="connsiteY51" fmla="*/ 11105 h 12980"/>
              <a:gd name="connsiteX52" fmla="*/ 3801 w 5664"/>
              <a:gd name="connsiteY52" fmla="*/ 11387 h 12980"/>
              <a:gd name="connsiteX53" fmla="*/ 3739 w 5664"/>
              <a:gd name="connsiteY53" fmla="*/ 11672 h 12980"/>
              <a:gd name="connsiteX54" fmla="*/ 3599 w 5664"/>
              <a:gd name="connsiteY54" fmla="*/ 11956 h 12980"/>
              <a:gd name="connsiteX55" fmla="*/ 3536 w 5664"/>
              <a:gd name="connsiteY55" fmla="*/ 12176 h 12980"/>
              <a:gd name="connsiteX56" fmla="*/ 3505 w 5664"/>
              <a:gd name="connsiteY56" fmla="*/ 12554 h 12980"/>
              <a:gd name="connsiteX57" fmla="*/ 3276 w 5664"/>
              <a:gd name="connsiteY57" fmla="*/ 12728 h 12980"/>
              <a:gd name="connsiteX58" fmla="*/ 3048 w 5664"/>
              <a:gd name="connsiteY58" fmla="*/ 12886 h 12980"/>
              <a:gd name="connsiteX59" fmla="*/ 2812 w 5664"/>
              <a:gd name="connsiteY59" fmla="*/ 12980 h 12980"/>
              <a:gd name="connsiteX60" fmla="*/ 2464 w 5664"/>
              <a:gd name="connsiteY60" fmla="*/ 12980 h 12980"/>
              <a:gd name="connsiteX61" fmla="*/ 2150 w 5664"/>
              <a:gd name="connsiteY61" fmla="*/ 12697 h 12980"/>
              <a:gd name="connsiteX62" fmla="*/ 1991 w 5664"/>
              <a:gd name="connsiteY62" fmla="*/ 12413 h 12980"/>
              <a:gd name="connsiteX63" fmla="*/ 1944 w 5664"/>
              <a:gd name="connsiteY63" fmla="*/ 12145 h 12980"/>
              <a:gd name="connsiteX64" fmla="*/ 1637 w 5664"/>
              <a:gd name="connsiteY64" fmla="*/ 11845 h 12980"/>
              <a:gd name="connsiteX65" fmla="*/ 1503 w 5664"/>
              <a:gd name="connsiteY65" fmla="*/ 11627 h 12980"/>
              <a:gd name="connsiteX66" fmla="*/ 1543 w 5664"/>
              <a:gd name="connsiteY66" fmla="*/ 11396 h 12980"/>
              <a:gd name="connsiteX67" fmla="*/ 1354 w 5664"/>
              <a:gd name="connsiteY67" fmla="*/ 10875 h 12980"/>
              <a:gd name="connsiteX68" fmla="*/ 1154 w 5664"/>
              <a:gd name="connsiteY68" fmla="*/ 10079 h 12980"/>
              <a:gd name="connsiteX69" fmla="*/ 1211 w 5664"/>
              <a:gd name="connsiteY69" fmla="*/ 9480 h 12980"/>
              <a:gd name="connsiteX70" fmla="*/ 933 w 5664"/>
              <a:gd name="connsiteY70" fmla="*/ 8912 h 12980"/>
              <a:gd name="connsiteX71" fmla="*/ 885 w 5664"/>
              <a:gd name="connsiteY71" fmla="*/ 8534 h 12980"/>
              <a:gd name="connsiteX72" fmla="*/ 857 w 5664"/>
              <a:gd name="connsiteY72" fmla="*/ 8227 h 12980"/>
              <a:gd name="connsiteX73" fmla="*/ 588 w 5664"/>
              <a:gd name="connsiteY73" fmla="*/ 7919 h 12980"/>
              <a:gd name="connsiteX74" fmla="*/ 526 w 5664"/>
              <a:gd name="connsiteY74" fmla="*/ 7588 h 12980"/>
              <a:gd name="connsiteX75" fmla="*/ 399 w 5664"/>
              <a:gd name="connsiteY75" fmla="*/ 6926 h 12980"/>
              <a:gd name="connsiteX76" fmla="*/ 337 w 5664"/>
              <a:gd name="connsiteY76" fmla="*/ 6452 h 12980"/>
              <a:gd name="connsiteX77" fmla="*/ 226 w 5664"/>
              <a:gd name="connsiteY77" fmla="*/ 6232 h 12980"/>
              <a:gd name="connsiteX78" fmla="*/ 226 w 5664"/>
              <a:gd name="connsiteY78" fmla="*/ 5790 h 12980"/>
              <a:gd name="connsiteX79" fmla="*/ 133 w 5664"/>
              <a:gd name="connsiteY79" fmla="*/ 5522 h 12980"/>
              <a:gd name="connsiteX80" fmla="*/ 133 w 5664"/>
              <a:gd name="connsiteY80" fmla="*/ 5160 h 12980"/>
              <a:gd name="connsiteX81" fmla="*/ 22 w 5664"/>
              <a:gd name="connsiteY81" fmla="*/ 4939 h 12980"/>
              <a:gd name="connsiteX82" fmla="*/ 22 w 5664"/>
              <a:gd name="connsiteY82" fmla="*/ 4577 h 12980"/>
              <a:gd name="connsiteX83" fmla="*/ 22 w 5664"/>
              <a:gd name="connsiteY83" fmla="*/ 4577 h 12980"/>
              <a:gd name="connsiteX84" fmla="*/ 29 w 5664"/>
              <a:gd name="connsiteY84" fmla="*/ 4548 h 12980"/>
              <a:gd name="connsiteX85" fmla="*/ 35 w 5664"/>
              <a:gd name="connsiteY85" fmla="*/ 4519 h 12980"/>
              <a:gd name="connsiteX86" fmla="*/ 39 w 5664"/>
              <a:gd name="connsiteY86" fmla="*/ 4483 h 12980"/>
              <a:gd name="connsiteX87" fmla="*/ 42 w 5664"/>
              <a:gd name="connsiteY87" fmla="*/ 4446 h 12980"/>
              <a:gd name="connsiteX88" fmla="*/ 43 w 5664"/>
              <a:gd name="connsiteY88" fmla="*/ 4428 h 12980"/>
              <a:gd name="connsiteX89" fmla="*/ 42 w 5664"/>
              <a:gd name="connsiteY89" fmla="*/ 4410 h 12980"/>
              <a:gd name="connsiteX90" fmla="*/ 39 w 5664"/>
              <a:gd name="connsiteY90" fmla="*/ 4394 h 12980"/>
              <a:gd name="connsiteX91" fmla="*/ 35 w 5664"/>
              <a:gd name="connsiteY91" fmla="*/ 4378 h 12980"/>
              <a:gd name="connsiteX92" fmla="*/ 29 w 5664"/>
              <a:gd name="connsiteY92" fmla="*/ 4366 h 12980"/>
              <a:gd name="connsiteX93" fmla="*/ 22 w 5664"/>
              <a:gd name="connsiteY93" fmla="*/ 4355 h 12980"/>
              <a:gd name="connsiteX94" fmla="*/ 22 w 5664"/>
              <a:gd name="connsiteY94" fmla="*/ 4355 h 12980"/>
              <a:gd name="connsiteX95" fmla="*/ 17 w 5664"/>
              <a:gd name="connsiteY95" fmla="*/ 4351 h 12980"/>
              <a:gd name="connsiteX96" fmla="*/ 14 w 5664"/>
              <a:gd name="connsiteY96" fmla="*/ 4345 h 12980"/>
              <a:gd name="connsiteX97" fmla="*/ 9 w 5664"/>
              <a:gd name="connsiteY97" fmla="*/ 4330 h 12980"/>
              <a:gd name="connsiteX98" fmla="*/ 4 w 5664"/>
              <a:gd name="connsiteY98" fmla="*/ 4313 h 12980"/>
              <a:gd name="connsiteX99" fmla="*/ 1 w 5664"/>
              <a:gd name="connsiteY99" fmla="*/ 4294 h 12980"/>
              <a:gd name="connsiteX100" fmla="*/ 0 w 5664"/>
              <a:gd name="connsiteY100" fmla="*/ 4273 h 12980"/>
              <a:gd name="connsiteX101" fmla="*/ 1 w 5664"/>
              <a:gd name="connsiteY101" fmla="*/ 4250 h 12980"/>
              <a:gd name="connsiteX102" fmla="*/ 4 w 5664"/>
              <a:gd name="connsiteY102" fmla="*/ 4203 h 12980"/>
              <a:gd name="connsiteX103" fmla="*/ 9 w 5664"/>
              <a:gd name="connsiteY103" fmla="*/ 4160 h 12980"/>
              <a:gd name="connsiteX104" fmla="*/ 14 w 5664"/>
              <a:gd name="connsiteY104" fmla="*/ 4123 h 12980"/>
              <a:gd name="connsiteX105" fmla="*/ 22 w 5664"/>
              <a:gd name="connsiteY105" fmla="*/ 4088 h 12980"/>
              <a:gd name="connsiteX106" fmla="*/ 0 w 5664"/>
              <a:gd name="connsiteY106" fmla="*/ 3945 h 12980"/>
              <a:gd name="connsiteX107" fmla="*/ 1954 w 5664"/>
              <a:gd name="connsiteY107" fmla="*/ 1177 h 12980"/>
              <a:gd name="connsiteX0" fmla="*/ 1954 w 5664"/>
              <a:gd name="connsiteY0" fmla="*/ 1177 h 12980"/>
              <a:gd name="connsiteX1" fmla="*/ 2362 w 5664"/>
              <a:gd name="connsiteY1" fmla="*/ 177 h 12980"/>
              <a:gd name="connsiteX2" fmla="*/ 2567 w 5664"/>
              <a:gd name="connsiteY2" fmla="*/ 20 h 12980"/>
              <a:gd name="connsiteX3" fmla="*/ 2708 w 5664"/>
              <a:gd name="connsiteY3" fmla="*/ 20 h 12980"/>
              <a:gd name="connsiteX4" fmla="*/ 2708 w 5664"/>
              <a:gd name="connsiteY4" fmla="*/ 20 h 12980"/>
              <a:gd name="connsiteX5" fmla="*/ 2949 w 5664"/>
              <a:gd name="connsiteY5" fmla="*/ 248 h 12980"/>
              <a:gd name="connsiteX6" fmla="*/ 3070 w 5664"/>
              <a:gd name="connsiteY6" fmla="*/ 378 h 12980"/>
              <a:gd name="connsiteX7" fmla="*/ 3103 w 5664"/>
              <a:gd name="connsiteY7" fmla="*/ 446 h 12980"/>
              <a:gd name="connsiteX8" fmla="*/ 3338 w 5664"/>
              <a:gd name="connsiteY8" fmla="*/ 650 h 12980"/>
              <a:gd name="connsiteX9" fmla="*/ 3622 w 5664"/>
              <a:gd name="connsiteY9" fmla="*/ 760 h 12980"/>
              <a:gd name="connsiteX10" fmla="*/ 3622 w 5664"/>
              <a:gd name="connsiteY10" fmla="*/ 855 h 12980"/>
              <a:gd name="connsiteX11" fmla="*/ 3748 w 5664"/>
              <a:gd name="connsiteY11" fmla="*/ 903 h 12980"/>
              <a:gd name="connsiteX12" fmla="*/ 3906 w 5664"/>
              <a:gd name="connsiteY12" fmla="*/ 1028 h 12980"/>
              <a:gd name="connsiteX13" fmla="*/ 4009 w 5664"/>
              <a:gd name="connsiteY13" fmla="*/ 1142 h 12980"/>
              <a:gd name="connsiteX14" fmla="*/ 4072 w 5664"/>
              <a:gd name="connsiteY14" fmla="*/ 1379 h 12980"/>
              <a:gd name="connsiteX15" fmla="*/ 4213 w 5664"/>
              <a:gd name="connsiteY15" fmla="*/ 1438 h 12980"/>
              <a:gd name="connsiteX16" fmla="*/ 4249 w 5664"/>
              <a:gd name="connsiteY16" fmla="*/ 1592 h 12980"/>
              <a:gd name="connsiteX17" fmla="*/ 4391 w 5664"/>
              <a:gd name="connsiteY17" fmla="*/ 1841 h 12980"/>
              <a:gd name="connsiteX18" fmla="*/ 4581 w 5664"/>
              <a:gd name="connsiteY18" fmla="*/ 2029 h 12980"/>
              <a:gd name="connsiteX19" fmla="*/ 4604 w 5664"/>
              <a:gd name="connsiteY19" fmla="*/ 2350 h 12980"/>
              <a:gd name="connsiteX20" fmla="*/ 4722 w 5664"/>
              <a:gd name="connsiteY20" fmla="*/ 2550 h 12980"/>
              <a:gd name="connsiteX21" fmla="*/ 5018 w 5664"/>
              <a:gd name="connsiteY21" fmla="*/ 2705 h 12980"/>
              <a:gd name="connsiteX22" fmla="*/ 5112 w 5664"/>
              <a:gd name="connsiteY22" fmla="*/ 2823 h 12980"/>
              <a:gd name="connsiteX23" fmla="*/ 5159 w 5664"/>
              <a:gd name="connsiteY23" fmla="*/ 2964 h 12980"/>
              <a:gd name="connsiteX24" fmla="*/ 5243 w 5664"/>
              <a:gd name="connsiteY24" fmla="*/ 3047 h 12980"/>
              <a:gd name="connsiteX25" fmla="*/ 5432 w 5664"/>
              <a:gd name="connsiteY25" fmla="*/ 3308 h 12980"/>
              <a:gd name="connsiteX26" fmla="*/ 5523 w 5664"/>
              <a:gd name="connsiteY26" fmla="*/ 3583 h 12980"/>
              <a:gd name="connsiteX27" fmla="*/ 5585 w 5664"/>
              <a:gd name="connsiteY27" fmla="*/ 3662 h 12980"/>
              <a:gd name="connsiteX28" fmla="*/ 5606 w 5664"/>
              <a:gd name="connsiteY28" fmla="*/ 3745 h 12980"/>
              <a:gd name="connsiteX29" fmla="*/ 5664 w 5664"/>
              <a:gd name="connsiteY29" fmla="*/ 3883 h 12980"/>
              <a:gd name="connsiteX30" fmla="*/ 5664 w 5664"/>
              <a:gd name="connsiteY30" fmla="*/ 4182 h 12980"/>
              <a:gd name="connsiteX31" fmla="*/ 5664 w 5664"/>
              <a:gd name="connsiteY31" fmla="*/ 4371 h 12980"/>
              <a:gd name="connsiteX32" fmla="*/ 5491 w 5664"/>
              <a:gd name="connsiteY32" fmla="*/ 4773 h 12980"/>
              <a:gd name="connsiteX33" fmla="*/ 5585 w 5664"/>
              <a:gd name="connsiteY33" fmla="*/ 5269 h 12980"/>
              <a:gd name="connsiteX34" fmla="*/ 5523 w 5664"/>
              <a:gd name="connsiteY34" fmla="*/ 5428 h 12980"/>
              <a:gd name="connsiteX35" fmla="*/ 5539 w 5664"/>
              <a:gd name="connsiteY35" fmla="*/ 5633 h 12980"/>
              <a:gd name="connsiteX36" fmla="*/ 5443 w 5664"/>
              <a:gd name="connsiteY36" fmla="*/ 6216 h 12980"/>
              <a:gd name="connsiteX37" fmla="*/ 5318 w 5664"/>
              <a:gd name="connsiteY37" fmla="*/ 7162 h 12980"/>
              <a:gd name="connsiteX38" fmla="*/ 5096 w 5664"/>
              <a:gd name="connsiteY38" fmla="*/ 7462 h 12980"/>
              <a:gd name="connsiteX39" fmla="*/ 4923 w 5664"/>
              <a:gd name="connsiteY39" fmla="*/ 7997 h 12980"/>
              <a:gd name="connsiteX40" fmla="*/ 4779 w 5664"/>
              <a:gd name="connsiteY40" fmla="*/ 8297 h 12980"/>
              <a:gd name="connsiteX41" fmla="*/ 4685 w 5664"/>
              <a:gd name="connsiteY41" fmla="*/ 8629 h 12980"/>
              <a:gd name="connsiteX42" fmla="*/ 4669 w 5664"/>
              <a:gd name="connsiteY42" fmla="*/ 8991 h 12980"/>
              <a:gd name="connsiteX43" fmla="*/ 4479 w 5664"/>
              <a:gd name="connsiteY43" fmla="*/ 9323 h 12980"/>
              <a:gd name="connsiteX44" fmla="*/ 4495 w 5664"/>
              <a:gd name="connsiteY44" fmla="*/ 9433 h 12980"/>
              <a:gd name="connsiteX45" fmla="*/ 4385 w 5664"/>
              <a:gd name="connsiteY45" fmla="*/ 9606 h 12980"/>
              <a:gd name="connsiteX46" fmla="*/ 4290 w 5664"/>
              <a:gd name="connsiteY46" fmla="*/ 9953 h 12980"/>
              <a:gd name="connsiteX47" fmla="*/ 4290 w 5664"/>
              <a:gd name="connsiteY47" fmla="*/ 10222 h 12980"/>
              <a:gd name="connsiteX48" fmla="*/ 4322 w 5664"/>
              <a:gd name="connsiteY48" fmla="*/ 10568 h 12980"/>
              <a:gd name="connsiteX49" fmla="*/ 4164 w 5664"/>
              <a:gd name="connsiteY49" fmla="*/ 10773 h 12980"/>
              <a:gd name="connsiteX50" fmla="*/ 4053 w 5664"/>
              <a:gd name="connsiteY50" fmla="*/ 11105 h 12980"/>
              <a:gd name="connsiteX51" fmla="*/ 3801 w 5664"/>
              <a:gd name="connsiteY51" fmla="*/ 11387 h 12980"/>
              <a:gd name="connsiteX52" fmla="*/ 3739 w 5664"/>
              <a:gd name="connsiteY52" fmla="*/ 11672 h 12980"/>
              <a:gd name="connsiteX53" fmla="*/ 3599 w 5664"/>
              <a:gd name="connsiteY53" fmla="*/ 11956 h 12980"/>
              <a:gd name="connsiteX54" fmla="*/ 3536 w 5664"/>
              <a:gd name="connsiteY54" fmla="*/ 12176 h 12980"/>
              <a:gd name="connsiteX55" fmla="*/ 3505 w 5664"/>
              <a:gd name="connsiteY55" fmla="*/ 12554 h 12980"/>
              <a:gd name="connsiteX56" fmla="*/ 3276 w 5664"/>
              <a:gd name="connsiteY56" fmla="*/ 12728 h 12980"/>
              <a:gd name="connsiteX57" fmla="*/ 3048 w 5664"/>
              <a:gd name="connsiteY57" fmla="*/ 12886 h 12980"/>
              <a:gd name="connsiteX58" fmla="*/ 2812 w 5664"/>
              <a:gd name="connsiteY58" fmla="*/ 12980 h 12980"/>
              <a:gd name="connsiteX59" fmla="*/ 2464 w 5664"/>
              <a:gd name="connsiteY59" fmla="*/ 12980 h 12980"/>
              <a:gd name="connsiteX60" fmla="*/ 2150 w 5664"/>
              <a:gd name="connsiteY60" fmla="*/ 12697 h 12980"/>
              <a:gd name="connsiteX61" fmla="*/ 1991 w 5664"/>
              <a:gd name="connsiteY61" fmla="*/ 12413 h 12980"/>
              <a:gd name="connsiteX62" fmla="*/ 1944 w 5664"/>
              <a:gd name="connsiteY62" fmla="*/ 12145 h 12980"/>
              <a:gd name="connsiteX63" fmla="*/ 1637 w 5664"/>
              <a:gd name="connsiteY63" fmla="*/ 11845 h 12980"/>
              <a:gd name="connsiteX64" fmla="*/ 1503 w 5664"/>
              <a:gd name="connsiteY64" fmla="*/ 11627 h 12980"/>
              <a:gd name="connsiteX65" fmla="*/ 1543 w 5664"/>
              <a:gd name="connsiteY65" fmla="*/ 11396 h 12980"/>
              <a:gd name="connsiteX66" fmla="*/ 1354 w 5664"/>
              <a:gd name="connsiteY66" fmla="*/ 10875 h 12980"/>
              <a:gd name="connsiteX67" fmla="*/ 1154 w 5664"/>
              <a:gd name="connsiteY67" fmla="*/ 10079 h 12980"/>
              <a:gd name="connsiteX68" fmla="*/ 1211 w 5664"/>
              <a:gd name="connsiteY68" fmla="*/ 9480 h 12980"/>
              <a:gd name="connsiteX69" fmla="*/ 933 w 5664"/>
              <a:gd name="connsiteY69" fmla="*/ 8912 h 12980"/>
              <a:gd name="connsiteX70" fmla="*/ 885 w 5664"/>
              <a:gd name="connsiteY70" fmla="*/ 8534 h 12980"/>
              <a:gd name="connsiteX71" fmla="*/ 857 w 5664"/>
              <a:gd name="connsiteY71" fmla="*/ 8227 h 12980"/>
              <a:gd name="connsiteX72" fmla="*/ 588 w 5664"/>
              <a:gd name="connsiteY72" fmla="*/ 7919 h 12980"/>
              <a:gd name="connsiteX73" fmla="*/ 526 w 5664"/>
              <a:gd name="connsiteY73" fmla="*/ 7588 h 12980"/>
              <a:gd name="connsiteX74" fmla="*/ 399 w 5664"/>
              <a:gd name="connsiteY74" fmla="*/ 6926 h 12980"/>
              <a:gd name="connsiteX75" fmla="*/ 337 w 5664"/>
              <a:gd name="connsiteY75" fmla="*/ 6452 h 12980"/>
              <a:gd name="connsiteX76" fmla="*/ 226 w 5664"/>
              <a:gd name="connsiteY76" fmla="*/ 6232 h 12980"/>
              <a:gd name="connsiteX77" fmla="*/ 226 w 5664"/>
              <a:gd name="connsiteY77" fmla="*/ 5790 h 12980"/>
              <a:gd name="connsiteX78" fmla="*/ 133 w 5664"/>
              <a:gd name="connsiteY78" fmla="*/ 5522 h 12980"/>
              <a:gd name="connsiteX79" fmla="*/ 133 w 5664"/>
              <a:gd name="connsiteY79" fmla="*/ 5160 h 12980"/>
              <a:gd name="connsiteX80" fmla="*/ 22 w 5664"/>
              <a:gd name="connsiteY80" fmla="*/ 4939 h 12980"/>
              <a:gd name="connsiteX81" fmla="*/ 22 w 5664"/>
              <a:gd name="connsiteY81" fmla="*/ 4577 h 12980"/>
              <a:gd name="connsiteX82" fmla="*/ 22 w 5664"/>
              <a:gd name="connsiteY82" fmla="*/ 4577 h 12980"/>
              <a:gd name="connsiteX83" fmla="*/ 29 w 5664"/>
              <a:gd name="connsiteY83" fmla="*/ 4548 h 12980"/>
              <a:gd name="connsiteX84" fmla="*/ 35 w 5664"/>
              <a:gd name="connsiteY84" fmla="*/ 4519 h 12980"/>
              <a:gd name="connsiteX85" fmla="*/ 39 w 5664"/>
              <a:gd name="connsiteY85" fmla="*/ 4483 h 12980"/>
              <a:gd name="connsiteX86" fmla="*/ 42 w 5664"/>
              <a:gd name="connsiteY86" fmla="*/ 4446 h 12980"/>
              <a:gd name="connsiteX87" fmla="*/ 43 w 5664"/>
              <a:gd name="connsiteY87" fmla="*/ 4428 h 12980"/>
              <a:gd name="connsiteX88" fmla="*/ 42 w 5664"/>
              <a:gd name="connsiteY88" fmla="*/ 4410 h 12980"/>
              <a:gd name="connsiteX89" fmla="*/ 39 w 5664"/>
              <a:gd name="connsiteY89" fmla="*/ 4394 h 12980"/>
              <a:gd name="connsiteX90" fmla="*/ 35 w 5664"/>
              <a:gd name="connsiteY90" fmla="*/ 4378 h 12980"/>
              <a:gd name="connsiteX91" fmla="*/ 29 w 5664"/>
              <a:gd name="connsiteY91" fmla="*/ 4366 h 12980"/>
              <a:gd name="connsiteX92" fmla="*/ 22 w 5664"/>
              <a:gd name="connsiteY92" fmla="*/ 4355 h 12980"/>
              <a:gd name="connsiteX93" fmla="*/ 22 w 5664"/>
              <a:gd name="connsiteY93" fmla="*/ 4355 h 12980"/>
              <a:gd name="connsiteX94" fmla="*/ 17 w 5664"/>
              <a:gd name="connsiteY94" fmla="*/ 4351 h 12980"/>
              <a:gd name="connsiteX95" fmla="*/ 14 w 5664"/>
              <a:gd name="connsiteY95" fmla="*/ 4345 h 12980"/>
              <a:gd name="connsiteX96" fmla="*/ 9 w 5664"/>
              <a:gd name="connsiteY96" fmla="*/ 4330 h 12980"/>
              <a:gd name="connsiteX97" fmla="*/ 4 w 5664"/>
              <a:gd name="connsiteY97" fmla="*/ 4313 h 12980"/>
              <a:gd name="connsiteX98" fmla="*/ 1 w 5664"/>
              <a:gd name="connsiteY98" fmla="*/ 4294 h 12980"/>
              <a:gd name="connsiteX99" fmla="*/ 0 w 5664"/>
              <a:gd name="connsiteY99" fmla="*/ 4273 h 12980"/>
              <a:gd name="connsiteX100" fmla="*/ 1 w 5664"/>
              <a:gd name="connsiteY100" fmla="*/ 4250 h 12980"/>
              <a:gd name="connsiteX101" fmla="*/ 4 w 5664"/>
              <a:gd name="connsiteY101" fmla="*/ 4203 h 12980"/>
              <a:gd name="connsiteX102" fmla="*/ 9 w 5664"/>
              <a:gd name="connsiteY102" fmla="*/ 4160 h 12980"/>
              <a:gd name="connsiteX103" fmla="*/ 14 w 5664"/>
              <a:gd name="connsiteY103" fmla="*/ 4123 h 12980"/>
              <a:gd name="connsiteX104" fmla="*/ 22 w 5664"/>
              <a:gd name="connsiteY104" fmla="*/ 4088 h 12980"/>
              <a:gd name="connsiteX105" fmla="*/ 0 w 5664"/>
              <a:gd name="connsiteY105" fmla="*/ 3945 h 12980"/>
              <a:gd name="connsiteX106" fmla="*/ 1954 w 5664"/>
              <a:gd name="connsiteY106" fmla="*/ 1177 h 12980"/>
              <a:gd name="connsiteX0" fmla="*/ 2567 w 5664"/>
              <a:gd name="connsiteY0" fmla="*/ 20 h 12980"/>
              <a:gd name="connsiteX1" fmla="*/ 2708 w 5664"/>
              <a:gd name="connsiteY1" fmla="*/ 20 h 12980"/>
              <a:gd name="connsiteX2" fmla="*/ 2708 w 5664"/>
              <a:gd name="connsiteY2" fmla="*/ 20 h 12980"/>
              <a:gd name="connsiteX3" fmla="*/ 2949 w 5664"/>
              <a:gd name="connsiteY3" fmla="*/ 248 h 12980"/>
              <a:gd name="connsiteX4" fmla="*/ 3070 w 5664"/>
              <a:gd name="connsiteY4" fmla="*/ 378 h 12980"/>
              <a:gd name="connsiteX5" fmla="*/ 3103 w 5664"/>
              <a:gd name="connsiteY5" fmla="*/ 446 h 12980"/>
              <a:gd name="connsiteX6" fmla="*/ 3338 w 5664"/>
              <a:gd name="connsiteY6" fmla="*/ 650 h 12980"/>
              <a:gd name="connsiteX7" fmla="*/ 3622 w 5664"/>
              <a:gd name="connsiteY7" fmla="*/ 760 h 12980"/>
              <a:gd name="connsiteX8" fmla="*/ 3622 w 5664"/>
              <a:gd name="connsiteY8" fmla="*/ 855 h 12980"/>
              <a:gd name="connsiteX9" fmla="*/ 3748 w 5664"/>
              <a:gd name="connsiteY9" fmla="*/ 903 h 12980"/>
              <a:gd name="connsiteX10" fmla="*/ 3906 w 5664"/>
              <a:gd name="connsiteY10" fmla="*/ 1028 h 12980"/>
              <a:gd name="connsiteX11" fmla="*/ 4009 w 5664"/>
              <a:gd name="connsiteY11" fmla="*/ 1142 h 12980"/>
              <a:gd name="connsiteX12" fmla="*/ 4072 w 5664"/>
              <a:gd name="connsiteY12" fmla="*/ 1379 h 12980"/>
              <a:gd name="connsiteX13" fmla="*/ 4213 w 5664"/>
              <a:gd name="connsiteY13" fmla="*/ 1438 h 12980"/>
              <a:gd name="connsiteX14" fmla="*/ 4249 w 5664"/>
              <a:gd name="connsiteY14" fmla="*/ 1592 h 12980"/>
              <a:gd name="connsiteX15" fmla="*/ 4391 w 5664"/>
              <a:gd name="connsiteY15" fmla="*/ 1841 h 12980"/>
              <a:gd name="connsiteX16" fmla="*/ 4581 w 5664"/>
              <a:gd name="connsiteY16" fmla="*/ 2029 h 12980"/>
              <a:gd name="connsiteX17" fmla="*/ 4604 w 5664"/>
              <a:gd name="connsiteY17" fmla="*/ 2350 h 12980"/>
              <a:gd name="connsiteX18" fmla="*/ 4722 w 5664"/>
              <a:gd name="connsiteY18" fmla="*/ 2550 h 12980"/>
              <a:gd name="connsiteX19" fmla="*/ 5018 w 5664"/>
              <a:gd name="connsiteY19" fmla="*/ 2705 h 12980"/>
              <a:gd name="connsiteX20" fmla="*/ 5112 w 5664"/>
              <a:gd name="connsiteY20" fmla="*/ 2823 h 12980"/>
              <a:gd name="connsiteX21" fmla="*/ 5159 w 5664"/>
              <a:gd name="connsiteY21" fmla="*/ 2964 h 12980"/>
              <a:gd name="connsiteX22" fmla="*/ 5243 w 5664"/>
              <a:gd name="connsiteY22" fmla="*/ 3047 h 12980"/>
              <a:gd name="connsiteX23" fmla="*/ 5432 w 5664"/>
              <a:gd name="connsiteY23" fmla="*/ 3308 h 12980"/>
              <a:gd name="connsiteX24" fmla="*/ 5523 w 5664"/>
              <a:gd name="connsiteY24" fmla="*/ 3583 h 12980"/>
              <a:gd name="connsiteX25" fmla="*/ 5585 w 5664"/>
              <a:gd name="connsiteY25" fmla="*/ 3662 h 12980"/>
              <a:gd name="connsiteX26" fmla="*/ 5606 w 5664"/>
              <a:gd name="connsiteY26" fmla="*/ 3745 h 12980"/>
              <a:gd name="connsiteX27" fmla="*/ 5664 w 5664"/>
              <a:gd name="connsiteY27" fmla="*/ 3883 h 12980"/>
              <a:gd name="connsiteX28" fmla="*/ 5664 w 5664"/>
              <a:gd name="connsiteY28" fmla="*/ 4182 h 12980"/>
              <a:gd name="connsiteX29" fmla="*/ 5664 w 5664"/>
              <a:gd name="connsiteY29" fmla="*/ 4371 h 12980"/>
              <a:gd name="connsiteX30" fmla="*/ 5491 w 5664"/>
              <a:gd name="connsiteY30" fmla="*/ 4773 h 12980"/>
              <a:gd name="connsiteX31" fmla="*/ 5585 w 5664"/>
              <a:gd name="connsiteY31" fmla="*/ 5269 h 12980"/>
              <a:gd name="connsiteX32" fmla="*/ 5523 w 5664"/>
              <a:gd name="connsiteY32" fmla="*/ 5428 h 12980"/>
              <a:gd name="connsiteX33" fmla="*/ 5539 w 5664"/>
              <a:gd name="connsiteY33" fmla="*/ 5633 h 12980"/>
              <a:gd name="connsiteX34" fmla="*/ 5443 w 5664"/>
              <a:gd name="connsiteY34" fmla="*/ 6216 h 12980"/>
              <a:gd name="connsiteX35" fmla="*/ 5318 w 5664"/>
              <a:gd name="connsiteY35" fmla="*/ 7162 h 12980"/>
              <a:gd name="connsiteX36" fmla="*/ 5096 w 5664"/>
              <a:gd name="connsiteY36" fmla="*/ 7462 h 12980"/>
              <a:gd name="connsiteX37" fmla="*/ 4923 w 5664"/>
              <a:gd name="connsiteY37" fmla="*/ 7997 h 12980"/>
              <a:gd name="connsiteX38" fmla="*/ 4779 w 5664"/>
              <a:gd name="connsiteY38" fmla="*/ 8297 h 12980"/>
              <a:gd name="connsiteX39" fmla="*/ 4685 w 5664"/>
              <a:gd name="connsiteY39" fmla="*/ 8629 h 12980"/>
              <a:gd name="connsiteX40" fmla="*/ 4669 w 5664"/>
              <a:gd name="connsiteY40" fmla="*/ 8991 h 12980"/>
              <a:gd name="connsiteX41" fmla="*/ 4479 w 5664"/>
              <a:gd name="connsiteY41" fmla="*/ 9323 h 12980"/>
              <a:gd name="connsiteX42" fmla="*/ 4495 w 5664"/>
              <a:gd name="connsiteY42" fmla="*/ 9433 h 12980"/>
              <a:gd name="connsiteX43" fmla="*/ 4385 w 5664"/>
              <a:gd name="connsiteY43" fmla="*/ 9606 h 12980"/>
              <a:gd name="connsiteX44" fmla="*/ 4290 w 5664"/>
              <a:gd name="connsiteY44" fmla="*/ 9953 h 12980"/>
              <a:gd name="connsiteX45" fmla="*/ 4290 w 5664"/>
              <a:gd name="connsiteY45" fmla="*/ 10222 h 12980"/>
              <a:gd name="connsiteX46" fmla="*/ 4322 w 5664"/>
              <a:gd name="connsiteY46" fmla="*/ 10568 h 12980"/>
              <a:gd name="connsiteX47" fmla="*/ 4164 w 5664"/>
              <a:gd name="connsiteY47" fmla="*/ 10773 h 12980"/>
              <a:gd name="connsiteX48" fmla="*/ 4053 w 5664"/>
              <a:gd name="connsiteY48" fmla="*/ 11105 h 12980"/>
              <a:gd name="connsiteX49" fmla="*/ 3801 w 5664"/>
              <a:gd name="connsiteY49" fmla="*/ 11387 h 12980"/>
              <a:gd name="connsiteX50" fmla="*/ 3739 w 5664"/>
              <a:gd name="connsiteY50" fmla="*/ 11672 h 12980"/>
              <a:gd name="connsiteX51" fmla="*/ 3599 w 5664"/>
              <a:gd name="connsiteY51" fmla="*/ 11956 h 12980"/>
              <a:gd name="connsiteX52" fmla="*/ 3536 w 5664"/>
              <a:gd name="connsiteY52" fmla="*/ 12176 h 12980"/>
              <a:gd name="connsiteX53" fmla="*/ 3505 w 5664"/>
              <a:gd name="connsiteY53" fmla="*/ 12554 h 12980"/>
              <a:gd name="connsiteX54" fmla="*/ 3276 w 5664"/>
              <a:gd name="connsiteY54" fmla="*/ 12728 h 12980"/>
              <a:gd name="connsiteX55" fmla="*/ 3048 w 5664"/>
              <a:gd name="connsiteY55" fmla="*/ 12886 h 12980"/>
              <a:gd name="connsiteX56" fmla="*/ 2812 w 5664"/>
              <a:gd name="connsiteY56" fmla="*/ 12980 h 12980"/>
              <a:gd name="connsiteX57" fmla="*/ 2464 w 5664"/>
              <a:gd name="connsiteY57" fmla="*/ 12980 h 12980"/>
              <a:gd name="connsiteX58" fmla="*/ 2150 w 5664"/>
              <a:gd name="connsiteY58" fmla="*/ 12697 h 12980"/>
              <a:gd name="connsiteX59" fmla="*/ 1991 w 5664"/>
              <a:gd name="connsiteY59" fmla="*/ 12413 h 12980"/>
              <a:gd name="connsiteX60" fmla="*/ 1944 w 5664"/>
              <a:gd name="connsiteY60" fmla="*/ 12145 h 12980"/>
              <a:gd name="connsiteX61" fmla="*/ 1637 w 5664"/>
              <a:gd name="connsiteY61" fmla="*/ 11845 h 12980"/>
              <a:gd name="connsiteX62" fmla="*/ 1503 w 5664"/>
              <a:gd name="connsiteY62" fmla="*/ 11627 h 12980"/>
              <a:gd name="connsiteX63" fmla="*/ 1543 w 5664"/>
              <a:gd name="connsiteY63" fmla="*/ 11396 h 12980"/>
              <a:gd name="connsiteX64" fmla="*/ 1354 w 5664"/>
              <a:gd name="connsiteY64" fmla="*/ 10875 h 12980"/>
              <a:gd name="connsiteX65" fmla="*/ 1154 w 5664"/>
              <a:gd name="connsiteY65" fmla="*/ 10079 h 12980"/>
              <a:gd name="connsiteX66" fmla="*/ 1211 w 5664"/>
              <a:gd name="connsiteY66" fmla="*/ 9480 h 12980"/>
              <a:gd name="connsiteX67" fmla="*/ 933 w 5664"/>
              <a:gd name="connsiteY67" fmla="*/ 8912 h 12980"/>
              <a:gd name="connsiteX68" fmla="*/ 885 w 5664"/>
              <a:gd name="connsiteY68" fmla="*/ 8534 h 12980"/>
              <a:gd name="connsiteX69" fmla="*/ 857 w 5664"/>
              <a:gd name="connsiteY69" fmla="*/ 8227 h 12980"/>
              <a:gd name="connsiteX70" fmla="*/ 588 w 5664"/>
              <a:gd name="connsiteY70" fmla="*/ 7919 h 12980"/>
              <a:gd name="connsiteX71" fmla="*/ 526 w 5664"/>
              <a:gd name="connsiteY71" fmla="*/ 7588 h 12980"/>
              <a:gd name="connsiteX72" fmla="*/ 399 w 5664"/>
              <a:gd name="connsiteY72" fmla="*/ 6926 h 12980"/>
              <a:gd name="connsiteX73" fmla="*/ 337 w 5664"/>
              <a:gd name="connsiteY73" fmla="*/ 6452 h 12980"/>
              <a:gd name="connsiteX74" fmla="*/ 226 w 5664"/>
              <a:gd name="connsiteY74" fmla="*/ 6232 h 12980"/>
              <a:gd name="connsiteX75" fmla="*/ 226 w 5664"/>
              <a:gd name="connsiteY75" fmla="*/ 5790 h 12980"/>
              <a:gd name="connsiteX76" fmla="*/ 133 w 5664"/>
              <a:gd name="connsiteY76" fmla="*/ 5522 h 12980"/>
              <a:gd name="connsiteX77" fmla="*/ 133 w 5664"/>
              <a:gd name="connsiteY77" fmla="*/ 5160 h 12980"/>
              <a:gd name="connsiteX78" fmla="*/ 22 w 5664"/>
              <a:gd name="connsiteY78" fmla="*/ 4939 h 12980"/>
              <a:gd name="connsiteX79" fmla="*/ 22 w 5664"/>
              <a:gd name="connsiteY79" fmla="*/ 4577 h 12980"/>
              <a:gd name="connsiteX80" fmla="*/ 22 w 5664"/>
              <a:gd name="connsiteY80" fmla="*/ 4577 h 12980"/>
              <a:gd name="connsiteX81" fmla="*/ 29 w 5664"/>
              <a:gd name="connsiteY81" fmla="*/ 4548 h 12980"/>
              <a:gd name="connsiteX82" fmla="*/ 35 w 5664"/>
              <a:gd name="connsiteY82" fmla="*/ 4519 h 12980"/>
              <a:gd name="connsiteX83" fmla="*/ 39 w 5664"/>
              <a:gd name="connsiteY83" fmla="*/ 4483 h 12980"/>
              <a:gd name="connsiteX84" fmla="*/ 42 w 5664"/>
              <a:gd name="connsiteY84" fmla="*/ 4446 h 12980"/>
              <a:gd name="connsiteX85" fmla="*/ 43 w 5664"/>
              <a:gd name="connsiteY85" fmla="*/ 4428 h 12980"/>
              <a:gd name="connsiteX86" fmla="*/ 42 w 5664"/>
              <a:gd name="connsiteY86" fmla="*/ 4410 h 12980"/>
              <a:gd name="connsiteX87" fmla="*/ 39 w 5664"/>
              <a:gd name="connsiteY87" fmla="*/ 4394 h 12980"/>
              <a:gd name="connsiteX88" fmla="*/ 35 w 5664"/>
              <a:gd name="connsiteY88" fmla="*/ 4378 h 12980"/>
              <a:gd name="connsiteX89" fmla="*/ 29 w 5664"/>
              <a:gd name="connsiteY89" fmla="*/ 4366 h 12980"/>
              <a:gd name="connsiteX90" fmla="*/ 22 w 5664"/>
              <a:gd name="connsiteY90" fmla="*/ 4355 h 12980"/>
              <a:gd name="connsiteX91" fmla="*/ 22 w 5664"/>
              <a:gd name="connsiteY91" fmla="*/ 4355 h 12980"/>
              <a:gd name="connsiteX92" fmla="*/ 17 w 5664"/>
              <a:gd name="connsiteY92" fmla="*/ 4351 h 12980"/>
              <a:gd name="connsiteX93" fmla="*/ 14 w 5664"/>
              <a:gd name="connsiteY93" fmla="*/ 4345 h 12980"/>
              <a:gd name="connsiteX94" fmla="*/ 9 w 5664"/>
              <a:gd name="connsiteY94" fmla="*/ 4330 h 12980"/>
              <a:gd name="connsiteX95" fmla="*/ 4 w 5664"/>
              <a:gd name="connsiteY95" fmla="*/ 4313 h 12980"/>
              <a:gd name="connsiteX96" fmla="*/ 1 w 5664"/>
              <a:gd name="connsiteY96" fmla="*/ 4294 h 12980"/>
              <a:gd name="connsiteX97" fmla="*/ 0 w 5664"/>
              <a:gd name="connsiteY97" fmla="*/ 4273 h 12980"/>
              <a:gd name="connsiteX98" fmla="*/ 1 w 5664"/>
              <a:gd name="connsiteY98" fmla="*/ 4250 h 12980"/>
              <a:gd name="connsiteX99" fmla="*/ 4 w 5664"/>
              <a:gd name="connsiteY99" fmla="*/ 4203 h 12980"/>
              <a:gd name="connsiteX100" fmla="*/ 9 w 5664"/>
              <a:gd name="connsiteY100" fmla="*/ 4160 h 12980"/>
              <a:gd name="connsiteX101" fmla="*/ 14 w 5664"/>
              <a:gd name="connsiteY101" fmla="*/ 4123 h 12980"/>
              <a:gd name="connsiteX102" fmla="*/ 22 w 5664"/>
              <a:gd name="connsiteY102" fmla="*/ 4088 h 12980"/>
              <a:gd name="connsiteX103" fmla="*/ 0 w 5664"/>
              <a:gd name="connsiteY103" fmla="*/ 3945 h 12980"/>
              <a:gd name="connsiteX104" fmla="*/ 1954 w 5664"/>
              <a:gd name="connsiteY104" fmla="*/ 1177 h 12980"/>
              <a:gd name="connsiteX105" fmla="*/ 2561 w 5664"/>
              <a:gd name="connsiteY105" fmla="*/ 376 h 12980"/>
              <a:gd name="connsiteX0" fmla="*/ 2567 w 5664"/>
              <a:gd name="connsiteY0" fmla="*/ 20 h 12980"/>
              <a:gd name="connsiteX1" fmla="*/ 2708 w 5664"/>
              <a:gd name="connsiteY1" fmla="*/ 20 h 12980"/>
              <a:gd name="connsiteX2" fmla="*/ 2708 w 5664"/>
              <a:gd name="connsiteY2" fmla="*/ 20 h 12980"/>
              <a:gd name="connsiteX3" fmla="*/ 2949 w 5664"/>
              <a:gd name="connsiteY3" fmla="*/ 248 h 12980"/>
              <a:gd name="connsiteX4" fmla="*/ 3070 w 5664"/>
              <a:gd name="connsiteY4" fmla="*/ 378 h 12980"/>
              <a:gd name="connsiteX5" fmla="*/ 3103 w 5664"/>
              <a:gd name="connsiteY5" fmla="*/ 446 h 12980"/>
              <a:gd name="connsiteX6" fmla="*/ 3338 w 5664"/>
              <a:gd name="connsiteY6" fmla="*/ 650 h 12980"/>
              <a:gd name="connsiteX7" fmla="*/ 3622 w 5664"/>
              <a:gd name="connsiteY7" fmla="*/ 760 h 12980"/>
              <a:gd name="connsiteX8" fmla="*/ 3622 w 5664"/>
              <a:gd name="connsiteY8" fmla="*/ 855 h 12980"/>
              <a:gd name="connsiteX9" fmla="*/ 3748 w 5664"/>
              <a:gd name="connsiteY9" fmla="*/ 903 h 12980"/>
              <a:gd name="connsiteX10" fmla="*/ 3906 w 5664"/>
              <a:gd name="connsiteY10" fmla="*/ 1028 h 12980"/>
              <a:gd name="connsiteX11" fmla="*/ 4009 w 5664"/>
              <a:gd name="connsiteY11" fmla="*/ 1142 h 12980"/>
              <a:gd name="connsiteX12" fmla="*/ 4072 w 5664"/>
              <a:gd name="connsiteY12" fmla="*/ 1379 h 12980"/>
              <a:gd name="connsiteX13" fmla="*/ 4213 w 5664"/>
              <a:gd name="connsiteY13" fmla="*/ 1438 h 12980"/>
              <a:gd name="connsiteX14" fmla="*/ 4249 w 5664"/>
              <a:gd name="connsiteY14" fmla="*/ 1592 h 12980"/>
              <a:gd name="connsiteX15" fmla="*/ 4391 w 5664"/>
              <a:gd name="connsiteY15" fmla="*/ 1841 h 12980"/>
              <a:gd name="connsiteX16" fmla="*/ 4581 w 5664"/>
              <a:gd name="connsiteY16" fmla="*/ 2029 h 12980"/>
              <a:gd name="connsiteX17" fmla="*/ 4604 w 5664"/>
              <a:gd name="connsiteY17" fmla="*/ 2350 h 12980"/>
              <a:gd name="connsiteX18" fmla="*/ 4722 w 5664"/>
              <a:gd name="connsiteY18" fmla="*/ 2550 h 12980"/>
              <a:gd name="connsiteX19" fmla="*/ 5018 w 5664"/>
              <a:gd name="connsiteY19" fmla="*/ 2705 h 12980"/>
              <a:gd name="connsiteX20" fmla="*/ 5112 w 5664"/>
              <a:gd name="connsiteY20" fmla="*/ 2823 h 12980"/>
              <a:gd name="connsiteX21" fmla="*/ 5159 w 5664"/>
              <a:gd name="connsiteY21" fmla="*/ 2964 h 12980"/>
              <a:gd name="connsiteX22" fmla="*/ 5243 w 5664"/>
              <a:gd name="connsiteY22" fmla="*/ 3047 h 12980"/>
              <a:gd name="connsiteX23" fmla="*/ 5432 w 5664"/>
              <a:gd name="connsiteY23" fmla="*/ 3308 h 12980"/>
              <a:gd name="connsiteX24" fmla="*/ 5523 w 5664"/>
              <a:gd name="connsiteY24" fmla="*/ 3583 h 12980"/>
              <a:gd name="connsiteX25" fmla="*/ 5585 w 5664"/>
              <a:gd name="connsiteY25" fmla="*/ 3662 h 12980"/>
              <a:gd name="connsiteX26" fmla="*/ 5606 w 5664"/>
              <a:gd name="connsiteY26" fmla="*/ 3745 h 12980"/>
              <a:gd name="connsiteX27" fmla="*/ 5664 w 5664"/>
              <a:gd name="connsiteY27" fmla="*/ 3883 h 12980"/>
              <a:gd name="connsiteX28" fmla="*/ 5664 w 5664"/>
              <a:gd name="connsiteY28" fmla="*/ 4182 h 12980"/>
              <a:gd name="connsiteX29" fmla="*/ 5664 w 5664"/>
              <a:gd name="connsiteY29" fmla="*/ 4371 h 12980"/>
              <a:gd name="connsiteX30" fmla="*/ 5491 w 5664"/>
              <a:gd name="connsiteY30" fmla="*/ 4773 h 12980"/>
              <a:gd name="connsiteX31" fmla="*/ 5585 w 5664"/>
              <a:gd name="connsiteY31" fmla="*/ 5269 h 12980"/>
              <a:gd name="connsiteX32" fmla="*/ 5523 w 5664"/>
              <a:gd name="connsiteY32" fmla="*/ 5428 h 12980"/>
              <a:gd name="connsiteX33" fmla="*/ 5539 w 5664"/>
              <a:gd name="connsiteY33" fmla="*/ 5633 h 12980"/>
              <a:gd name="connsiteX34" fmla="*/ 5443 w 5664"/>
              <a:gd name="connsiteY34" fmla="*/ 6216 h 12980"/>
              <a:gd name="connsiteX35" fmla="*/ 5318 w 5664"/>
              <a:gd name="connsiteY35" fmla="*/ 7162 h 12980"/>
              <a:gd name="connsiteX36" fmla="*/ 5096 w 5664"/>
              <a:gd name="connsiteY36" fmla="*/ 7462 h 12980"/>
              <a:gd name="connsiteX37" fmla="*/ 4923 w 5664"/>
              <a:gd name="connsiteY37" fmla="*/ 7997 h 12980"/>
              <a:gd name="connsiteX38" fmla="*/ 4779 w 5664"/>
              <a:gd name="connsiteY38" fmla="*/ 8297 h 12980"/>
              <a:gd name="connsiteX39" fmla="*/ 4685 w 5664"/>
              <a:gd name="connsiteY39" fmla="*/ 8629 h 12980"/>
              <a:gd name="connsiteX40" fmla="*/ 4669 w 5664"/>
              <a:gd name="connsiteY40" fmla="*/ 8991 h 12980"/>
              <a:gd name="connsiteX41" fmla="*/ 4479 w 5664"/>
              <a:gd name="connsiteY41" fmla="*/ 9323 h 12980"/>
              <a:gd name="connsiteX42" fmla="*/ 4495 w 5664"/>
              <a:gd name="connsiteY42" fmla="*/ 9433 h 12980"/>
              <a:gd name="connsiteX43" fmla="*/ 4385 w 5664"/>
              <a:gd name="connsiteY43" fmla="*/ 9606 h 12980"/>
              <a:gd name="connsiteX44" fmla="*/ 4290 w 5664"/>
              <a:gd name="connsiteY44" fmla="*/ 9953 h 12980"/>
              <a:gd name="connsiteX45" fmla="*/ 4290 w 5664"/>
              <a:gd name="connsiteY45" fmla="*/ 10222 h 12980"/>
              <a:gd name="connsiteX46" fmla="*/ 4322 w 5664"/>
              <a:gd name="connsiteY46" fmla="*/ 10568 h 12980"/>
              <a:gd name="connsiteX47" fmla="*/ 4164 w 5664"/>
              <a:gd name="connsiteY47" fmla="*/ 10773 h 12980"/>
              <a:gd name="connsiteX48" fmla="*/ 4053 w 5664"/>
              <a:gd name="connsiteY48" fmla="*/ 11105 h 12980"/>
              <a:gd name="connsiteX49" fmla="*/ 3801 w 5664"/>
              <a:gd name="connsiteY49" fmla="*/ 11387 h 12980"/>
              <a:gd name="connsiteX50" fmla="*/ 3739 w 5664"/>
              <a:gd name="connsiteY50" fmla="*/ 11672 h 12980"/>
              <a:gd name="connsiteX51" fmla="*/ 3599 w 5664"/>
              <a:gd name="connsiteY51" fmla="*/ 11956 h 12980"/>
              <a:gd name="connsiteX52" fmla="*/ 3536 w 5664"/>
              <a:gd name="connsiteY52" fmla="*/ 12176 h 12980"/>
              <a:gd name="connsiteX53" fmla="*/ 3505 w 5664"/>
              <a:gd name="connsiteY53" fmla="*/ 12554 h 12980"/>
              <a:gd name="connsiteX54" fmla="*/ 3276 w 5664"/>
              <a:gd name="connsiteY54" fmla="*/ 12728 h 12980"/>
              <a:gd name="connsiteX55" fmla="*/ 3048 w 5664"/>
              <a:gd name="connsiteY55" fmla="*/ 12886 h 12980"/>
              <a:gd name="connsiteX56" fmla="*/ 2812 w 5664"/>
              <a:gd name="connsiteY56" fmla="*/ 12980 h 12980"/>
              <a:gd name="connsiteX57" fmla="*/ 2464 w 5664"/>
              <a:gd name="connsiteY57" fmla="*/ 12980 h 12980"/>
              <a:gd name="connsiteX58" fmla="*/ 2150 w 5664"/>
              <a:gd name="connsiteY58" fmla="*/ 12697 h 12980"/>
              <a:gd name="connsiteX59" fmla="*/ 1991 w 5664"/>
              <a:gd name="connsiteY59" fmla="*/ 12413 h 12980"/>
              <a:gd name="connsiteX60" fmla="*/ 1944 w 5664"/>
              <a:gd name="connsiteY60" fmla="*/ 12145 h 12980"/>
              <a:gd name="connsiteX61" fmla="*/ 1637 w 5664"/>
              <a:gd name="connsiteY61" fmla="*/ 11845 h 12980"/>
              <a:gd name="connsiteX62" fmla="*/ 1503 w 5664"/>
              <a:gd name="connsiteY62" fmla="*/ 11627 h 12980"/>
              <a:gd name="connsiteX63" fmla="*/ 1543 w 5664"/>
              <a:gd name="connsiteY63" fmla="*/ 11396 h 12980"/>
              <a:gd name="connsiteX64" fmla="*/ 1354 w 5664"/>
              <a:gd name="connsiteY64" fmla="*/ 10875 h 12980"/>
              <a:gd name="connsiteX65" fmla="*/ 1154 w 5664"/>
              <a:gd name="connsiteY65" fmla="*/ 10079 h 12980"/>
              <a:gd name="connsiteX66" fmla="*/ 1211 w 5664"/>
              <a:gd name="connsiteY66" fmla="*/ 9480 h 12980"/>
              <a:gd name="connsiteX67" fmla="*/ 933 w 5664"/>
              <a:gd name="connsiteY67" fmla="*/ 8912 h 12980"/>
              <a:gd name="connsiteX68" fmla="*/ 885 w 5664"/>
              <a:gd name="connsiteY68" fmla="*/ 8534 h 12980"/>
              <a:gd name="connsiteX69" fmla="*/ 857 w 5664"/>
              <a:gd name="connsiteY69" fmla="*/ 8227 h 12980"/>
              <a:gd name="connsiteX70" fmla="*/ 588 w 5664"/>
              <a:gd name="connsiteY70" fmla="*/ 7919 h 12980"/>
              <a:gd name="connsiteX71" fmla="*/ 526 w 5664"/>
              <a:gd name="connsiteY71" fmla="*/ 7588 h 12980"/>
              <a:gd name="connsiteX72" fmla="*/ 399 w 5664"/>
              <a:gd name="connsiteY72" fmla="*/ 6926 h 12980"/>
              <a:gd name="connsiteX73" fmla="*/ 337 w 5664"/>
              <a:gd name="connsiteY73" fmla="*/ 6452 h 12980"/>
              <a:gd name="connsiteX74" fmla="*/ 226 w 5664"/>
              <a:gd name="connsiteY74" fmla="*/ 6232 h 12980"/>
              <a:gd name="connsiteX75" fmla="*/ 226 w 5664"/>
              <a:gd name="connsiteY75" fmla="*/ 5790 h 12980"/>
              <a:gd name="connsiteX76" fmla="*/ 133 w 5664"/>
              <a:gd name="connsiteY76" fmla="*/ 5522 h 12980"/>
              <a:gd name="connsiteX77" fmla="*/ 133 w 5664"/>
              <a:gd name="connsiteY77" fmla="*/ 5160 h 12980"/>
              <a:gd name="connsiteX78" fmla="*/ 22 w 5664"/>
              <a:gd name="connsiteY78" fmla="*/ 4939 h 12980"/>
              <a:gd name="connsiteX79" fmla="*/ 22 w 5664"/>
              <a:gd name="connsiteY79" fmla="*/ 4577 h 12980"/>
              <a:gd name="connsiteX80" fmla="*/ 22 w 5664"/>
              <a:gd name="connsiteY80" fmla="*/ 4577 h 12980"/>
              <a:gd name="connsiteX81" fmla="*/ 29 w 5664"/>
              <a:gd name="connsiteY81" fmla="*/ 4548 h 12980"/>
              <a:gd name="connsiteX82" fmla="*/ 35 w 5664"/>
              <a:gd name="connsiteY82" fmla="*/ 4519 h 12980"/>
              <a:gd name="connsiteX83" fmla="*/ 39 w 5664"/>
              <a:gd name="connsiteY83" fmla="*/ 4483 h 12980"/>
              <a:gd name="connsiteX84" fmla="*/ 42 w 5664"/>
              <a:gd name="connsiteY84" fmla="*/ 4446 h 12980"/>
              <a:gd name="connsiteX85" fmla="*/ 43 w 5664"/>
              <a:gd name="connsiteY85" fmla="*/ 4428 h 12980"/>
              <a:gd name="connsiteX86" fmla="*/ 42 w 5664"/>
              <a:gd name="connsiteY86" fmla="*/ 4410 h 12980"/>
              <a:gd name="connsiteX87" fmla="*/ 39 w 5664"/>
              <a:gd name="connsiteY87" fmla="*/ 4394 h 12980"/>
              <a:gd name="connsiteX88" fmla="*/ 35 w 5664"/>
              <a:gd name="connsiteY88" fmla="*/ 4378 h 12980"/>
              <a:gd name="connsiteX89" fmla="*/ 29 w 5664"/>
              <a:gd name="connsiteY89" fmla="*/ 4366 h 12980"/>
              <a:gd name="connsiteX90" fmla="*/ 22 w 5664"/>
              <a:gd name="connsiteY90" fmla="*/ 4355 h 12980"/>
              <a:gd name="connsiteX91" fmla="*/ 22 w 5664"/>
              <a:gd name="connsiteY91" fmla="*/ 4355 h 12980"/>
              <a:gd name="connsiteX92" fmla="*/ 17 w 5664"/>
              <a:gd name="connsiteY92" fmla="*/ 4351 h 12980"/>
              <a:gd name="connsiteX93" fmla="*/ 14 w 5664"/>
              <a:gd name="connsiteY93" fmla="*/ 4345 h 12980"/>
              <a:gd name="connsiteX94" fmla="*/ 9 w 5664"/>
              <a:gd name="connsiteY94" fmla="*/ 4330 h 12980"/>
              <a:gd name="connsiteX95" fmla="*/ 4 w 5664"/>
              <a:gd name="connsiteY95" fmla="*/ 4313 h 12980"/>
              <a:gd name="connsiteX96" fmla="*/ 1 w 5664"/>
              <a:gd name="connsiteY96" fmla="*/ 4294 h 12980"/>
              <a:gd name="connsiteX97" fmla="*/ 0 w 5664"/>
              <a:gd name="connsiteY97" fmla="*/ 4273 h 12980"/>
              <a:gd name="connsiteX98" fmla="*/ 1 w 5664"/>
              <a:gd name="connsiteY98" fmla="*/ 4250 h 12980"/>
              <a:gd name="connsiteX99" fmla="*/ 4 w 5664"/>
              <a:gd name="connsiteY99" fmla="*/ 4203 h 12980"/>
              <a:gd name="connsiteX100" fmla="*/ 9 w 5664"/>
              <a:gd name="connsiteY100" fmla="*/ 4160 h 12980"/>
              <a:gd name="connsiteX101" fmla="*/ 14 w 5664"/>
              <a:gd name="connsiteY101" fmla="*/ 4123 h 12980"/>
              <a:gd name="connsiteX102" fmla="*/ 22 w 5664"/>
              <a:gd name="connsiteY102" fmla="*/ 4088 h 12980"/>
              <a:gd name="connsiteX103" fmla="*/ 0 w 5664"/>
              <a:gd name="connsiteY103" fmla="*/ 3945 h 12980"/>
              <a:gd name="connsiteX104" fmla="*/ 2561 w 5664"/>
              <a:gd name="connsiteY104" fmla="*/ 376 h 12980"/>
              <a:gd name="connsiteX0" fmla="*/ 2567 w 5664"/>
              <a:gd name="connsiteY0" fmla="*/ 20 h 12980"/>
              <a:gd name="connsiteX1" fmla="*/ 2708 w 5664"/>
              <a:gd name="connsiteY1" fmla="*/ 20 h 12980"/>
              <a:gd name="connsiteX2" fmla="*/ 2708 w 5664"/>
              <a:gd name="connsiteY2" fmla="*/ 20 h 12980"/>
              <a:gd name="connsiteX3" fmla="*/ 2949 w 5664"/>
              <a:gd name="connsiteY3" fmla="*/ 248 h 12980"/>
              <a:gd name="connsiteX4" fmla="*/ 3070 w 5664"/>
              <a:gd name="connsiteY4" fmla="*/ 378 h 12980"/>
              <a:gd name="connsiteX5" fmla="*/ 3103 w 5664"/>
              <a:gd name="connsiteY5" fmla="*/ 446 h 12980"/>
              <a:gd name="connsiteX6" fmla="*/ 3338 w 5664"/>
              <a:gd name="connsiteY6" fmla="*/ 650 h 12980"/>
              <a:gd name="connsiteX7" fmla="*/ 3622 w 5664"/>
              <a:gd name="connsiteY7" fmla="*/ 760 h 12980"/>
              <a:gd name="connsiteX8" fmla="*/ 3622 w 5664"/>
              <a:gd name="connsiteY8" fmla="*/ 855 h 12980"/>
              <a:gd name="connsiteX9" fmla="*/ 3748 w 5664"/>
              <a:gd name="connsiteY9" fmla="*/ 903 h 12980"/>
              <a:gd name="connsiteX10" fmla="*/ 3906 w 5664"/>
              <a:gd name="connsiteY10" fmla="*/ 1028 h 12980"/>
              <a:gd name="connsiteX11" fmla="*/ 4009 w 5664"/>
              <a:gd name="connsiteY11" fmla="*/ 1142 h 12980"/>
              <a:gd name="connsiteX12" fmla="*/ 4072 w 5664"/>
              <a:gd name="connsiteY12" fmla="*/ 1379 h 12980"/>
              <a:gd name="connsiteX13" fmla="*/ 4213 w 5664"/>
              <a:gd name="connsiteY13" fmla="*/ 1438 h 12980"/>
              <a:gd name="connsiteX14" fmla="*/ 4249 w 5664"/>
              <a:gd name="connsiteY14" fmla="*/ 1592 h 12980"/>
              <a:gd name="connsiteX15" fmla="*/ 4391 w 5664"/>
              <a:gd name="connsiteY15" fmla="*/ 1841 h 12980"/>
              <a:gd name="connsiteX16" fmla="*/ 4581 w 5664"/>
              <a:gd name="connsiteY16" fmla="*/ 2029 h 12980"/>
              <a:gd name="connsiteX17" fmla="*/ 4604 w 5664"/>
              <a:gd name="connsiteY17" fmla="*/ 2350 h 12980"/>
              <a:gd name="connsiteX18" fmla="*/ 4722 w 5664"/>
              <a:gd name="connsiteY18" fmla="*/ 2550 h 12980"/>
              <a:gd name="connsiteX19" fmla="*/ 5018 w 5664"/>
              <a:gd name="connsiteY19" fmla="*/ 2705 h 12980"/>
              <a:gd name="connsiteX20" fmla="*/ 5112 w 5664"/>
              <a:gd name="connsiteY20" fmla="*/ 2823 h 12980"/>
              <a:gd name="connsiteX21" fmla="*/ 5159 w 5664"/>
              <a:gd name="connsiteY21" fmla="*/ 2964 h 12980"/>
              <a:gd name="connsiteX22" fmla="*/ 5243 w 5664"/>
              <a:gd name="connsiteY22" fmla="*/ 3047 h 12980"/>
              <a:gd name="connsiteX23" fmla="*/ 5432 w 5664"/>
              <a:gd name="connsiteY23" fmla="*/ 3308 h 12980"/>
              <a:gd name="connsiteX24" fmla="*/ 5523 w 5664"/>
              <a:gd name="connsiteY24" fmla="*/ 3583 h 12980"/>
              <a:gd name="connsiteX25" fmla="*/ 5585 w 5664"/>
              <a:gd name="connsiteY25" fmla="*/ 3662 h 12980"/>
              <a:gd name="connsiteX26" fmla="*/ 5606 w 5664"/>
              <a:gd name="connsiteY26" fmla="*/ 3745 h 12980"/>
              <a:gd name="connsiteX27" fmla="*/ 5664 w 5664"/>
              <a:gd name="connsiteY27" fmla="*/ 3883 h 12980"/>
              <a:gd name="connsiteX28" fmla="*/ 5664 w 5664"/>
              <a:gd name="connsiteY28" fmla="*/ 4182 h 12980"/>
              <a:gd name="connsiteX29" fmla="*/ 5664 w 5664"/>
              <a:gd name="connsiteY29" fmla="*/ 4371 h 12980"/>
              <a:gd name="connsiteX30" fmla="*/ 5491 w 5664"/>
              <a:gd name="connsiteY30" fmla="*/ 4773 h 12980"/>
              <a:gd name="connsiteX31" fmla="*/ 5585 w 5664"/>
              <a:gd name="connsiteY31" fmla="*/ 5269 h 12980"/>
              <a:gd name="connsiteX32" fmla="*/ 5523 w 5664"/>
              <a:gd name="connsiteY32" fmla="*/ 5428 h 12980"/>
              <a:gd name="connsiteX33" fmla="*/ 5539 w 5664"/>
              <a:gd name="connsiteY33" fmla="*/ 5633 h 12980"/>
              <a:gd name="connsiteX34" fmla="*/ 5443 w 5664"/>
              <a:gd name="connsiteY34" fmla="*/ 6216 h 12980"/>
              <a:gd name="connsiteX35" fmla="*/ 5318 w 5664"/>
              <a:gd name="connsiteY35" fmla="*/ 7162 h 12980"/>
              <a:gd name="connsiteX36" fmla="*/ 5096 w 5664"/>
              <a:gd name="connsiteY36" fmla="*/ 7462 h 12980"/>
              <a:gd name="connsiteX37" fmla="*/ 4923 w 5664"/>
              <a:gd name="connsiteY37" fmla="*/ 7997 h 12980"/>
              <a:gd name="connsiteX38" fmla="*/ 4779 w 5664"/>
              <a:gd name="connsiteY38" fmla="*/ 8297 h 12980"/>
              <a:gd name="connsiteX39" fmla="*/ 4685 w 5664"/>
              <a:gd name="connsiteY39" fmla="*/ 8629 h 12980"/>
              <a:gd name="connsiteX40" fmla="*/ 4669 w 5664"/>
              <a:gd name="connsiteY40" fmla="*/ 8991 h 12980"/>
              <a:gd name="connsiteX41" fmla="*/ 4479 w 5664"/>
              <a:gd name="connsiteY41" fmla="*/ 9323 h 12980"/>
              <a:gd name="connsiteX42" fmla="*/ 4495 w 5664"/>
              <a:gd name="connsiteY42" fmla="*/ 9433 h 12980"/>
              <a:gd name="connsiteX43" fmla="*/ 4385 w 5664"/>
              <a:gd name="connsiteY43" fmla="*/ 9606 h 12980"/>
              <a:gd name="connsiteX44" fmla="*/ 4290 w 5664"/>
              <a:gd name="connsiteY44" fmla="*/ 9953 h 12980"/>
              <a:gd name="connsiteX45" fmla="*/ 4290 w 5664"/>
              <a:gd name="connsiteY45" fmla="*/ 10222 h 12980"/>
              <a:gd name="connsiteX46" fmla="*/ 4322 w 5664"/>
              <a:gd name="connsiteY46" fmla="*/ 10568 h 12980"/>
              <a:gd name="connsiteX47" fmla="*/ 4164 w 5664"/>
              <a:gd name="connsiteY47" fmla="*/ 10773 h 12980"/>
              <a:gd name="connsiteX48" fmla="*/ 4053 w 5664"/>
              <a:gd name="connsiteY48" fmla="*/ 11105 h 12980"/>
              <a:gd name="connsiteX49" fmla="*/ 3801 w 5664"/>
              <a:gd name="connsiteY49" fmla="*/ 11387 h 12980"/>
              <a:gd name="connsiteX50" fmla="*/ 3739 w 5664"/>
              <a:gd name="connsiteY50" fmla="*/ 11672 h 12980"/>
              <a:gd name="connsiteX51" fmla="*/ 3599 w 5664"/>
              <a:gd name="connsiteY51" fmla="*/ 11956 h 12980"/>
              <a:gd name="connsiteX52" fmla="*/ 3536 w 5664"/>
              <a:gd name="connsiteY52" fmla="*/ 12176 h 12980"/>
              <a:gd name="connsiteX53" fmla="*/ 3505 w 5664"/>
              <a:gd name="connsiteY53" fmla="*/ 12554 h 12980"/>
              <a:gd name="connsiteX54" fmla="*/ 3276 w 5664"/>
              <a:gd name="connsiteY54" fmla="*/ 12728 h 12980"/>
              <a:gd name="connsiteX55" fmla="*/ 3048 w 5664"/>
              <a:gd name="connsiteY55" fmla="*/ 12886 h 12980"/>
              <a:gd name="connsiteX56" fmla="*/ 2812 w 5664"/>
              <a:gd name="connsiteY56" fmla="*/ 12980 h 12980"/>
              <a:gd name="connsiteX57" fmla="*/ 2464 w 5664"/>
              <a:gd name="connsiteY57" fmla="*/ 12980 h 12980"/>
              <a:gd name="connsiteX58" fmla="*/ 2150 w 5664"/>
              <a:gd name="connsiteY58" fmla="*/ 12697 h 12980"/>
              <a:gd name="connsiteX59" fmla="*/ 1991 w 5664"/>
              <a:gd name="connsiteY59" fmla="*/ 12413 h 12980"/>
              <a:gd name="connsiteX60" fmla="*/ 1944 w 5664"/>
              <a:gd name="connsiteY60" fmla="*/ 12145 h 12980"/>
              <a:gd name="connsiteX61" fmla="*/ 1637 w 5664"/>
              <a:gd name="connsiteY61" fmla="*/ 11845 h 12980"/>
              <a:gd name="connsiteX62" fmla="*/ 1503 w 5664"/>
              <a:gd name="connsiteY62" fmla="*/ 11627 h 12980"/>
              <a:gd name="connsiteX63" fmla="*/ 1543 w 5664"/>
              <a:gd name="connsiteY63" fmla="*/ 11396 h 12980"/>
              <a:gd name="connsiteX64" fmla="*/ 1354 w 5664"/>
              <a:gd name="connsiteY64" fmla="*/ 10875 h 12980"/>
              <a:gd name="connsiteX65" fmla="*/ 1154 w 5664"/>
              <a:gd name="connsiteY65" fmla="*/ 10079 h 12980"/>
              <a:gd name="connsiteX66" fmla="*/ 1211 w 5664"/>
              <a:gd name="connsiteY66" fmla="*/ 9480 h 12980"/>
              <a:gd name="connsiteX67" fmla="*/ 933 w 5664"/>
              <a:gd name="connsiteY67" fmla="*/ 8912 h 12980"/>
              <a:gd name="connsiteX68" fmla="*/ 885 w 5664"/>
              <a:gd name="connsiteY68" fmla="*/ 8534 h 12980"/>
              <a:gd name="connsiteX69" fmla="*/ 857 w 5664"/>
              <a:gd name="connsiteY69" fmla="*/ 8227 h 12980"/>
              <a:gd name="connsiteX70" fmla="*/ 588 w 5664"/>
              <a:gd name="connsiteY70" fmla="*/ 7919 h 12980"/>
              <a:gd name="connsiteX71" fmla="*/ 526 w 5664"/>
              <a:gd name="connsiteY71" fmla="*/ 7588 h 12980"/>
              <a:gd name="connsiteX72" fmla="*/ 399 w 5664"/>
              <a:gd name="connsiteY72" fmla="*/ 6926 h 12980"/>
              <a:gd name="connsiteX73" fmla="*/ 337 w 5664"/>
              <a:gd name="connsiteY73" fmla="*/ 6452 h 12980"/>
              <a:gd name="connsiteX74" fmla="*/ 226 w 5664"/>
              <a:gd name="connsiteY74" fmla="*/ 6232 h 12980"/>
              <a:gd name="connsiteX75" fmla="*/ 226 w 5664"/>
              <a:gd name="connsiteY75" fmla="*/ 5790 h 12980"/>
              <a:gd name="connsiteX76" fmla="*/ 133 w 5664"/>
              <a:gd name="connsiteY76" fmla="*/ 5522 h 12980"/>
              <a:gd name="connsiteX77" fmla="*/ 133 w 5664"/>
              <a:gd name="connsiteY77" fmla="*/ 5160 h 12980"/>
              <a:gd name="connsiteX78" fmla="*/ 22 w 5664"/>
              <a:gd name="connsiteY78" fmla="*/ 4939 h 12980"/>
              <a:gd name="connsiteX79" fmla="*/ 22 w 5664"/>
              <a:gd name="connsiteY79" fmla="*/ 4577 h 12980"/>
              <a:gd name="connsiteX80" fmla="*/ 22 w 5664"/>
              <a:gd name="connsiteY80" fmla="*/ 4577 h 12980"/>
              <a:gd name="connsiteX81" fmla="*/ 29 w 5664"/>
              <a:gd name="connsiteY81" fmla="*/ 4548 h 12980"/>
              <a:gd name="connsiteX82" fmla="*/ 35 w 5664"/>
              <a:gd name="connsiteY82" fmla="*/ 4519 h 12980"/>
              <a:gd name="connsiteX83" fmla="*/ 39 w 5664"/>
              <a:gd name="connsiteY83" fmla="*/ 4483 h 12980"/>
              <a:gd name="connsiteX84" fmla="*/ 42 w 5664"/>
              <a:gd name="connsiteY84" fmla="*/ 4446 h 12980"/>
              <a:gd name="connsiteX85" fmla="*/ 43 w 5664"/>
              <a:gd name="connsiteY85" fmla="*/ 4428 h 12980"/>
              <a:gd name="connsiteX86" fmla="*/ 42 w 5664"/>
              <a:gd name="connsiteY86" fmla="*/ 4410 h 12980"/>
              <a:gd name="connsiteX87" fmla="*/ 39 w 5664"/>
              <a:gd name="connsiteY87" fmla="*/ 4394 h 12980"/>
              <a:gd name="connsiteX88" fmla="*/ 35 w 5664"/>
              <a:gd name="connsiteY88" fmla="*/ 4378 h 12980"/>
              <a:gd name="connsiteX89" fmla="*/ 29 w 5664"/>
              <a:gd name="connsiteY89" fmla="*/ 4366 h 12980"/>
              <a:gd name="connsiteX90" fmla="*/ 22 w 5664"/>
              <a:gd name="connsiteY90" fmla="*/ 4355 h 12980"/>
              <a:gd name="connsiteX91" fmla="*/ 22 w 5664"/>
              <a:gd name="connsiteY91" fmla="*/ 4355 h 12980"/>
              <a:gd name="connsiteX92" fmla="*/ 17 w 5664"/>
              <a:gd name="connsiteY92" fmla="*/ 4351 h 12980"/>
              <a:gd name="connsiteX93" fmla="*/ 14 w 5664"/>
              <a:gd name="connsiteY93" fmla="*/ 4345 h 12980"/>
              <a:gd name="connsiteX94" fmla="*/ 9 w 5664"/>
              <a:gd name="connsiteY94" fmla="*/ 4330 h 12980"/>
              <a:gd name="connsiteX95" fmla="*/ 4 w 5664"/>
              <a:gd name="connsiteY95" fmla="*/ 4313 h 12980"/>
              <a:gd name="connsiteX96" fmla="*/ 1 w 5664"/>
              <a:gd name="connsiteY96" fmla="*/ 4294 h 12980"/>
              <a:gd name="connsiteX97" fmla="*/ 0 w 5664"/>
              <a:gd name="connsiteY97" fmla="*/ 4273 h 12980"/>
              <a:gd name="connsiteX98" fmla="*/ 1 w 5664"/>
              <a:gd name="connsiteY98" fmla="*/ 4250 h 12980"/>
              <a:gd name="connsiteX99" fmla="*/ 4 w 5664"/>
              <a:gd name="connsiteY99" fmla="*/ 4203 h 12980"/>
              <a:gd name="connsiteX100" fmla="*/ 9 w 5664"/>
              <a:gd name="connsiteY100" fmla="*/ 4160 h 12980"/>
              <a:gd name="connsiteX101" fmla="*/ 14 w 5664"/>
              <a:gd name="connsiteY101" fmla="*/ 4123 h 12980"/>
              <a:gd name="connsiteX102" fmla="*/ 22 w 5664"/>
              <a:gd name="connsiteY102" fmla="*/ 4088 h 12980"/>
              <a:gd name="connsiteX103" fmla="*/ 0 w 5664"/>
              <a:gd name="connsiteY103" fmla="*/ 3945 h 12980"/>
              <a:gd name="connsiteX0" fmla="*/ 2708 w 5664"/>
              <a:gd name="connsiteY0" fmla="*/ 20 h 12980"/>
              <a:gd name="connsiteX1" fmla="*/ 2708 w 5664"/>
              <a:gd name="connsiteY1" fmla="*/ 20 h 12980"/>
              <a:gd name="connsiteX2" fmla="*/ 2949 w 5664"/>
              <a:gd name="connsiteY2" fmla="*/ 248 h 12980"/>
              <a:gd name="connsiteX3" fmla="*/ 3070 w 5664"/>
              <a:gd name="connsiteY3" fmla="*/ 378 h 12980"/>
              <a:gd name="connsiteX4" fmla="*/ 3103 w 5664"/>
              <a:gd name="connsiteY4" fmla="*/ 446 h 12980"/>
              <a:gd name="connsiteX5" fmla="*/ 3338 w 5664"/>
              <a:gd name="connsiteY5" fmla="*/ 650 h 12980"/>
              <a:gd name="connsiteX6" fmla="*/ 3622 w 5664"/>
              <a:gd name="connsiteY6" fmla="*/ 760 h 12980"/>
              <a:gd name="connsiteX7" fmla="*/ 3622 w 5664"/>
              <a:gd name="connsiteY7" fmla="*/ 855 h 12980"/>
              <a:gd name="connsiteX8" fmla="*/ 3748 w 5664"/>
              <a:gd name="connsiteY8" fmla="*/ 903 h 12980"/>
              <a:gd name="connsiteX9" fmla="*/ 3906 w 5664"/>
              <a:gd name="connsiteY9" fmla="*/ 1028 h 12980"/>
              <a:gd name="connsiteX10" fmla="*/ 4009 w 5664"/>
              <a:gd name="connsiteY10" fmla="*/ 1142 h 12980"/>
              <a:gd name="connsiteX11" fmla="*/ 4072 w 5664"/>
              <a:gd name="connsiteY11" fmla="*/ 1379 h 12980"/>
              <a:gd name="connsiteX12" fmla="*/ 4213 w 5664"/>
              <a:gd name="connsiteY12" fmla="*/ 1438 h 12980"/>
              <a:gd name="connsiteX13" fmla="*/ 4249 w 5664"/>
              <a:gd name="connsiteY13" fmla="*/ 1592 h 12980"/>
              <a:gd name="connsiteX14" fmla="*/ 4391 w 5664"/>
              <a:gd name="connsiteY14" fmla="*/ 1841 h 12980"/>
              <a:gd name="connsiteX15" fmla="*/ 4581 w 5664"/>
              <a:gd name="connsiteY15" fmla="*/ 2029 h 12980"/>
              <a:gd name="connsiteX16" fmla="*/ 4604 w 5664"/>
              <a:gd name="connsiteY16" fmla="*/ 2350 h 12980"/>
              <a:gd name="connsiteX17" fmla="*/ 4722 w 5664"/>
              <a:gd name="connsiteY17" fmla="*/ 2550 h 12980"/>
              <a:gd name="connsiteX18" fmla="*/ 5018 w 5664"/>
              <a:gd name="connsiteY18" fmla="*/ 2705 h 12980"/>
              <a:gd name="connsiteX19" fmla="*/ 5112 w 5664"/>
              <a:gd name="connsiteY19" fmla="*/ 2823 h 12980"/>
              <a:gd name="connsiteX20" fmla="*/ 5159 w 5664"/>
              <a:gd name="connsiteY20" fmla="*/ 2964 h 12980"/>
              <a:gd name="connsiteX21" fmla="*/ 5243 w 5664"/>
              <a:gd name="connsiteY21" fmla="*/ 3047 h 12980"/>
              <a:gd name="connsiteX22" fmla="*/ 5432 w 5664"/>
              <a:gd name="connsiteY22" fmla="*/ 3308 h 12980"/>
              <a:gd name="connsiteX23" fmla="*/ 5523 w 5664"/>
              <a:gd name="connsiteY23" fmla="*/ 3583 h 12980"/>
              <a:gd name="connsiteX24" fmla="*/ 5585 w 5664"/>
              <a:gd name="connsiteY24" fmla="*/ 3662 h 12980"/>
              <a:gd name="connsiteX25" fmla="*/ 5606 w 5664"/>
              <a:gd name="connsiteY25" fmla="*/ 3745 h 12980"/>
              <a:gd name="connsiteX26" fmla="*/ 5664 w 5664"/>
              <a:gd name="connsiteY26" fmla="*/ 3883 h 12980"/>
              <a:gd name="connsiteX27" fmla="*/ 5664 w 5664"/>
              <a:gd name="connsiteY27" fmla="*/ 4182 h 12980"/>
              <a:gd name="connsiteX28" fmla="*/ 5664 w 5664"/>
              <a:gd name="connsiteY28" fmla="*/ 4371 h 12980"/>
              <a:gd name="connsiteX29" fmla="*/ 5491 w 5664"/>
              <a:gd name="connsiteY29" fmla="*/ 4773 h 12980"/>
              <a:gd name="connsiteX30" fmla="*/ 5585 w 5664"/>
              <a:gd name="connsiteY30" fmla="*/ 5269 h 12980"/>
              <a:gd name="connsiteX31" fmla="*/ 5523 w 5664"/>
              <a:gd name="connsiteY31" fmla="*/ 5428 h 12980"/>
              <a:gd name="connsiteX32" fmla="*/ 5539 w 5664"/>
              <a:gd name="connsiteY32" fmla="*/ 5633 h 12980"/>
              <a:gd name="connsiteX33" fmla="*/ 5443 w 5664"/>
              <a:gd name="connsiteY33" fmla="*/ 6216 h 12980"/>
              <a:gd name="connsiteX34" fmla="*/ 5318 w 5664"/>
              <a:gd name="connsiteY34" fmla="*/ 7162 h 12980"/>
              <a:gd name="connsiteX35" fmla="*/ 5096 w 5664"/>
              <a:gd name="connsiteY35" fmla="*/ 7462 h 12980"/>
              <a:gd name="connsiteX36" fmla="*/ 4923 w 5664"/>
              <a:gd name="connsiteY36" fmla="*/ 7997 h 12980"/>
              <a:gd name="connsiteX37" fmla="*/ 4779 w 5664"/>
              <a:gd name="connsiteY37" fmla="*/ 8297 h 12980"/>
              <a:gd name="connsiteX38" fmla="*/ 4685 w 5664"/>
              <a:gd name="connsiteY38" fmla="*/ 8629 h 12980"/>
              <a:gd name="connsiteX39" fmla="*/ 4669 w 5664"/>
              <a:gd name="connsiteY39" fmla="*/ 8991 h 12980"/>
              <a:gd name="connsiteX40" fmla="*/ 4479 w 5664"/>
              <a:gd name="connsiteY40" fmla="*/ 9323 h 12980"/>
              <a:gd name="connsiteX41" fmla="*/ 4495 w 5664"/>
              <a:gd name="connsiteY41" fmla="*/ 9433 h 12980"/>
              <a:gd name="connsiteX42" fmla="*/ 4385 w 5664"/>
              <a:gd name="connsiteY42" fmla="*/ 9606 h 12980"/>
              <a:gd name="connsiteX43" fmla="*/ 4290 w 5664"/>
              <a:gd name="connsiteY43" fmla="*/ 9953 h 12980"/>
              <a:gd name="connsiteX44" fmla="*/ 4290 w 5664"/>
              <a:gd name="connsiteY44" fmla="*/ 10222 h 12980"/>
              <a:gd name="connsiteX45" fmla="*/ 4322 w 5664"/>
              <a:gd name="connsiteY45" fmla="*/ 10568 h 12980"/>
              <a:gd name="connsiteX46" fmla="*/ 4164 w 5664"/>
              <a:gd name="connsiteY46" fmla="*/ 10773 h 12980"/>
              <a:gd name="connsiteX47" fmla="*/ 4053 w 5664"/>
              <a:gd name="connsiteY47" fmla="*/ 11105 h 12980"/>
              <a:gd name="connsiteX48" fmla="*/ 3801 w 5664"/>
              <a:gd name="connsiteY48" fmla="*/ 11387 h 12980"/>
              <a:gd name="connsiteX49" fmla="*/ 3739 w 5664"/>
              <a:gd name="connsiteY49" fmla="*/ 11672 h 12980"/>
              <a:gd name="connsiteX50" fmla="*/ 3599 w 5664"/>
              <a:gd name="connsiteY50" fmla="*/ 11956 h 12980"/>
              <a:gd name="connsiteX51" fmla="*/ 3536 w 5664"/>
              <a:gd name="connsiteY51" fmla="*/ 12176 h 12980"/>
              <a:gd name="connsiteX52" fmla="*/ 3505 w 5664"/>
              <a:gd name="connsiteY52" fmla="*/ 12554 h 12980"/>
              <a:gd name="connsiteX53" fmla="*/ 3276 w 5664"/>
              <a:gd name="connsiteY53" fmla="*/ 12728 h 12980"/>
              <a:gd name="connsiteX54" fmla="*/ 3048 w 5664"/>
              <a:gd name="connsiteY54" fmla="*/ 12886 h 12980"/>
              <a:gd name="connsiteX55" fmla="*/ 2812 w 5664"/>
              <a:gd name="connsiteY55" fmla="*/ 12980 h 12980"/>
              <a:gd name="connsiteX56" fmla="*/ 2464 w 5664"/>
              <a:gd name="connsiteY56" fmla="*/ 12980 h 12980"/>
              <a:gd name="connsiteX57" fmla="*/ 2150 w 5664"/>
              <a:gd name="connsiteY57" fmla="*/ 12697 h 12980"/>
              <a:gd name="connsiteX58" fmla="*/ 1991 w 5664"/>
              <a:gd name="connsiteY58" fmla="*/ 12413 h 12980"/>
              <a:gd name="connsiteX59" fmla="*/ 1944 w 5664"/>
              <a:gd name="connsiteY59" fmla="*/ 12145 h 12980"/>
              <a:gd name="connsiteX60" fmla="*/ 1637 w 5664"/>
              <a:gd name="connsiteY60" fmla="*/ 11845 h 12980"/>
              <a:gd name="connsiteX61" fmla="*/ 1503 w 5664"/>
              <a:gd name="connsiteY61" fmla="*/ 11627 h 12980"/>
              <a:gd name="connsiteX62" fmla="*/ 1543 w 5664"/>
              <a:gd name="connsiteY62" fmla="*/ 11396 h 12980"/>
              <a:gd name="connsiteX63" fmla="*/ 1354 w 5664"/>
              <a:gd name="connsiteY63" fmla="*/ 10875 h 12980"/>
              <a:gd name="connsiteX64" fmla="*/ 1154 w 5664"/>
              <a:gd name="connsiteY64" fmla="*/ 10079 h 12980"/>
              <a:gd name="connsiteX65" fmla="*/ 1211 w 5664"/>
              <a:gd name="connsiteY65" fmla="*/ 9480 h 12980"/>
              <a:gd name="connsiteX66" fmla="*/ 933 w 5664"/>
              <a:gd name="connsiteY66" fmla="*/ 8912 h 12980"/>
              <a:gd name="connsiteX67" fmla="*/ 885 w 5664"/>
              <a:gd name="connsiteY67" fmla="*/ 8534 h 12980"/>
              <a:gd name="connsiteX68" fmla="*/ 857 w 5664"/>
              <a:gd name="connsiteY68" fmla="*/ 8227 h 12980"/>
              <a:gd name="connsiteX69" fmla="*/ 588 w 5664"/>
              <a:gd name="connsiteY69" fmla="*/ 7919 h 12980"/>
              <a:gd name="connsiteX70" fmla="*/ 526 w 5664"/>
              <a:gd name="connsiteY70" fmla="*/ 7588 h 12980"/>
              <a:gd name="connsiteX71" fmla="*/ 399 w 5664"/>
              <a:gd name="connsiteY71" fmla="*/ 6926 h 12980"/>
              <a:gd name="connsiteX72" fmla="*/ 337 w 5664"/>
              <a:gd name="connsiteY72" fmla="*/ 6452 h 12980"/>
              <a:gd name="connsiteX73" fmla="*/ 226 w 5664"/>
              <a:gd name="connsiteY73" fmla="*/ 6232 h 12980"/>
              <a:gd name="connsiteX74" fmla="*/ 226 w 5664"/>
              <a:gd name="connsiteY74" fmla="*/ 5790 h 12980"/>
              <a:gd name="connsiteX75" fmla="*/ 133 w 5664"/>
              <a:gd name="connsiteY75" fmla="*/ 5522 h 12980"/>
              <a:gd name="connsiteX76" fmla="*/ 133 w 5664"/>
              <a:gd name="connsiteY76" fmla="*/ 5160 h 12980"/>
              <a:gd name="connsiteX77" fmla="*/ 22 w 5664"/>
              <a:gd name="connsiteY77" fmla="*/ 4939 h 12980"/>
              <a:gd name="connsiteX78" fmla="*/ 22 w 5664"/>
              <a:gd name="connsiteY78" fmla="*/ 4577 h 12980"/>
              <a:gd name="connsiteX79" fmla="*/ 22 w 5664"/>
              <a:gd name="connsiteY79" fmla="*/ 4577 h 12980"/>
              <a:gd name="connsiteX80" fmla="*/ 29 w 5664"/>
              <a:gd name="connsiteY80" fmla="*/ 4548 h 12980"/>
              <a:gd name="connsiteX81" fmla="*/ 35 w 5664"/>
              <a:gd name="connsiteY81" fmla="*/ 4519 h 12980"/>
              <a:gd name="connsiteX82" fmla="*/ 39 w 5664"/>
              <a:gd name="connsiteY82" fmla="*/ 4483 h 12980"/>
              <a:gd name="connsiteX83" fmla="*/ 42 w 5664"/>
              <a:gd name="connsiteY83" fmla="*/ 4446 h 12980"/>
              <a:gd name="connsiteX84" fmla="*/ 43 w 5664"/>
              <a:gd name="connsiteY84" fmla="*/ 4428 h 12980"/>
              <a:gd name="connsiteX85" fmla="*/ 42 w 5664"/>
              <a:gd name="connsiteY85" fmla="*/ 4410 h 12980"/>
              <a:gd name="connsiteX86" fmla="*/ 39 w 5664"/>
              <a:gd name="connsiteY86" fmla="*/ 4394 h 12980"/>
              <a:gd name="connsiteX87" fmla="*/ 35 w 5664"/>
              <a:gd name="connsiteY87" fmla="*/ 4378 h 12980"/>
              <a:gd name="connsiteX88" fmla="*/ 29 w 5664"/>
              <a:gd name="connsiteY88" fmla="*/ 4366 h 12980"/>
              <a:gd name="connsiteX89" fmla="*/ 22 w 5664"/>
              <a:gd name="connsiteY89" fmla="*/ 4355 h 12980"/>
              <a:gd name="connsiteX90" fmla="*/ 22 w 5664"/>
              <a:gd name="connsiteY90" fmla="*/ 4355 h 12980"/>
              <a:gd name="connsiteX91" fmla="*/ 17 w 5664"/>
              <a:gd name="connsiteY91" fmla="*/ 4351 h 12980"/>
              <a:gd name="connsiteX92" fmla="*/ 14 w 5664"/>
              <a:gd name="connsiteY92" fmla="*/ 4345 h 12980"/>
              <a:gd name="connsiteX93" fmla="*/ 9 w 5664"/>
              <a:gd name="connsiteY93" fmla="*/ 4330 h 12980"/>
              <a:gd name="connsiteX94" fmla="*/ 4 w 5664"/>
              <a:gd name="connsiteY94" fmla="*/ 4313 h 12980"/>
              <a:gd name="connsiteX95" fmla="*/ 1 w 5664"/>
              <a:gd name="connsiteY95" fmla="*/ 4294 h 12980"/>
              <a:gd name="connsiteX96" fmla="*/ 0 w 5664"/>
              <a:gd name="connsiteY96" fmla="*/ 4273 h 12980"/>
              <a:gd name="connsiteX97" fmla="*/ 1 w 5664"/>
              <a:gd name="connsiteY97" fmla="*/ 4250 h 12980"/>
              <a:gd name="connsiteX98" fmla="*/ 4 w 5664"/>
              <a:gd name="connsiteY98" fmla="*/ 4203 h 12980"/>
              <a:gd name="connsiteX99" fmla="*/ 9 w 5664"/>
              <a:gd name="connsiteY99" fmla="*/ 4160 h 12980"/>
              <a:gd name="connsiteX100" fmla="*/ 14 w 5664"/>
              <a:gd name="connsiteY100" fmla="*/ 4123 h 12980"/>
              <a:gd name="connsiteX101" fmla="*/ 22 w 5664"/>
              <a:gd name="connsiteY101" fmla="*/ 4088 h 12980"/>
              <a:gd name="connsiteX102" fmla="*/ 0 w 5664"/>
              <a:gd name="connsiteY102" fmla="*/ 3945 h 12980"/>
              <a:gd name="connsiteX0" fmla="*/ 2708 w 5664"/>
              <a:gd name="connsiteY0" fmla="*/ 20 h 12980"/>
              <a:gd name="connsiteX1" fmla="*/ 2708 w 5664"/>
              <a:gd name="connsiteY1" fmla="*/ 20 h 12980"/>
              <a:gd name="connsiteX2" fmla="*/ 2949 w 5664"/>
              <a:gd name="connsiteY2" fmla="*/ 248 h 12980"/>
              <a:gd name="connsiteX3" fmla="*/ 3070 w 5664"/>
              <a:gd name="connsiteY3" fmla="*/ 378 h 12980"/>
              <a:gd name="connsiteX4" fmla="*/ 3103 w 5664"/>
              <a:gd name="connsiteY4" fmla="*/ 446 h 12980"/>
              <a:gd name="connsiteX5" fmla="*/ 3338 w 5664"/>
              <a:gd name="connsiteY5" fmla="*/ 650 h 12980"/>
              <a:gd name="connsiteX6" fmla="*/ 3622 w 5664"/>
              <a:gd name="connsiteY6" fmla="*/ 760 h 12980"/>
              <a:gd name="connsiteX7" fmla="*/ 3622 w 5664"/>
              <a:gd name="connsiteY7" fmla="*/ 855 h 12980"/>
              <a:gd name="connsiteX8" fmla="*/ 3748 w 5664"/>
              <a:gd name="connsiteY8" fmla="*/ 903 h 12980"/>
              <a:gd name="connsiteX9" fmla="*/ 3906 w 5664"/>
              <a:gd name="connsiteY9" fmla="*/ 1028 h 12980"/>
              <a:gd name="connsiteX10" fmla="*/ 4009 w 5664"/>
              <a:gd name="connsiteY10" fmla="*/ 1142 h 12980"/>
              <a:gd name="connsiteX11" fmla="*/ 4072 w 5664"/>
              <a:gd name="connsiteY11" fmla="*/ 1379 h 12980"/>
              <a:gd name="connsiteX12" fmla="*/ 4213 w 5664"/>
              <a:gd name="connsiteY12" fmla="*/ 1438 h 12980"/>
              <a:gd name="connsiteX13" fmla="*/ 4249 w 5664"/>
              <a:gd name="connsiteY13" fmla="*/ 1592 h 12980"/>
              <a:gd name="connsiteX14" fmla="*/ 4391 w 5664"/>
              <a:gd name="connsiteY14" fmla="*/ 1841 h 12980"/>
              <a:gd name="connsiteX15" fmla="*/ 4581 w 5664"/>
              <a:gd name="connsiteY15" fmla="*/ 2029 h 12980"/>
              <a:gd name="connsiteX16" fmla="*/ 4604 w 5664"/>
              <a:gd name="connsiteY16" fmla="*/ 2350 h 12980"/>
              <a:gd name="connsiteX17" fmla="*/ 4722 w 5664"/>
              <a:gd name="connsiteY17" fmla="*/ 2550 h 12980"/>
              <a:gd name="connsiteX18" fmla="*/ 5018 w 5664"/>
              <a:gd name="connsiteY18" fmla="*/ 2705 h 12980"/>
              <a:gd name="connsiteX19" fmla="*/ 5112 w 5664"/>
              <a:gd name="connsiteY19" fmla="*/ 2823 h 12980"/>
              <a:gd name="connsiteX20" fmla="*/ 5159 w 5664"/>
              <a:gd name="connsiteY20" fmla="*/ 2964 h 12980"/>
              <a:gd name="connsiteX21" fmla="*/ 5243 w 5664"/>
              <a:gd name="connsiteY21" fmla="*/ 3047 h 12980"/>
              <a:gd name="connsiteX22" fmla="*/ 5432 w 5664"/>
              <a:gd name="connsiteY22" fmla="*/ 3308 h 12980"/>
              <a:gd name="connsiteX23" fmla="*/ 5523 w 5664"/>
              <a:gd name="connsiteY23" fmla="*/ 3583 h 12980"/>
              <a:gd name="connsiteX24" fmla="*/ 5585 w 5664"/>
              <a:gd name="connsiteY24" fmla="*/ 3662 h 12980"/>
              <a:gd name="connsiteX25" fmla="*/ 5606 w 5664"/>
              <a:gd name="connsiteY25" fmla="*/ 3745 h 12980"/>
              <a:gd name="connsiteX26" fmla="*/ 5664 w 5664"/>
              <a:gd name="connsiteY26" fmla="*/ 3883 h 12980"/>
              <a:gd name="connsiteX27" fmla="*/ 5664 w 5664"/>
              <a:gd name="connsiteY27" fmla="*/ 4182 h 12980"/>
              <a:gd name="connsiteX28" fmla="*/ 5664 w 5664"/>
              <a:gd name="connsiteY28" fmla="*/ 4371 h 12980"/>
              <a:gd name="connsiteX29" fmla="*/ 5491 w 5664"/>
              <a:gd name="connsiteY29" fmla="*/ 4773 h 12980"/>
              <a:gd name="connsiteX30" fmla="*/ 5585 w 5664"/>
              <a:gd name="connsiteY30" fmla="*/ 5269 h 12980"/>
              <a:gd name="connsiteX31" fmla="*/ 5523 w 5664"/>
              <a:gd name="connsiteY31" fmla="*/ 5428 h 12980"/>
              <a:gd name="connsiteX32" fmla="*/ 5539 w 5664"/>
              <a:gd name="connsiteY32" fmla="*/ 5633 h 12980"/>
              <a:gd name="connsiteX33" fmla="*/ 5443 w 5664"/>
              <a:gd name="connsiteY33" fmla="*/ 6216 h 12980"/>
              <a:gd name="connsiteX34" fmla="*/ 5318 w 5664"/>
              <a:gd name="connsiteY34" fmla="*/ 7162 h 12980"/>
              <a:gd name="connsiteX35" fmla="*/ 5096 w 5664"/>
              <a:gd name="connsiteY35" fmla="*/ 7462 h 12980"/>
              <a:gd name="connsiteX36" fmla="*/ 4923 w 5664"/>
              <a:gd name="connsiteY36" fmla="*/ 7997 h 12980"/>
              <a:gd name="connsiteX37" fmla="*/ 4779 w 5664"/>
              <a:gd name="connsiteY37" fmla="*/ 8297 h 12980"/>
              <a:gd name="connsiteX38" fmla="*/ 4685 w 5664"/>
              <a:gd name="connsiteY38" fmla="*/ 8629 h 12980"/>
              <a:gd name="connsiteX39" fmla="*/ 4669 w 5664"/>
              <a:gd name="connsiteY39" fmla="*/ 8991 h 12980"/>
              <a:gd name="connsiteX40" fmla="*/ 4479 w 5664"/>
              <a:gd name="connsiteY40" fmla="*/ 9323 h 12980"/>
              <a:gd name="connsiteX41" fmla="*/ 4495 w 5664"/>
              <a:gd name="connsiteY41" fmla="*/ 9433 h 12980"/>
              <a:gd name="connsiteX42" fmla="*/ 4385 w 5664"/>
              <a:gd name="connsiteY42" fmla="*/ 9606 h 12980"/>
              <a:gd name="connsiteX43" fmla="*/ 4290 w 5664"/>
              <a:gd name="connsiteY43" fmla="*/ 9953 h 12980"/>
              <a:gd name="connsiteX44" fmla="*/ 4290 w 5664"/>
              <a:gd name="connsiteY44" fmla="*/ 10222 h 12980"/>
              <a:gd name="connsiteX45" fmla="*/ 4322 w 5664"/>
              <a:gd name="connsiteY45" fmla="*/ 10568 h 12980"/>
              <a:gd name="connsiteX46" fmla="*/ 4164 w 5664"/>
              <a:gd name="connsiteY46" fmla="*/ 10773 h 12980"/>
              <a:gd name="connsiteX47" fmla="*/ 4053 w 5664"/>
              <a:gd name="connsiteY47" fmla="*/ 11105 h 12980"/>
              <a:gd name="connsiteX48" fmla="*/ 3801 w 5664"/>
              <a:gd name="connsiteY48" fmla="*/ 11387 h 12980"/>
              <a:gd name="connsiteX49" fmla="*/ 3739 w 5664"/>
              <a:gd name="connsiteY49" fmla="*/ 11672 h 12980"/>
              <a:gd name="connsiteX50" fmla="*/ 3599 w 5664"/>
              <a:gd name="connsiteY50" fmla="*/ 11956 h 12980"/>
              <a:gd name="connsiteX51" fmla="*/ 3536 w 5664"/>
              <a:gd name="connsiteY51" fmla="*/ 12176 h 12980"/>
              <a:gd name="connsiteX52" fmla="*/ 3505 w 5664"/>
              <a:gd name="connsiteY52" fmla="*/ 12554 h 12980"/>
              <a:gd name="connsiteX53" fmla="*/ 3276 w 5664"/>
              <a:gd name="connsiteY53" fmla="*/ 12728 h 12980"/>
              <a:gd name="connsiteX54" fmla="*/ 3048 w 5664"/>
              <a:gd name="connsiteY54" fmla="*/ 12886 h 12980"/>
              <a:gd name="connsiteX55" fmla="*/ 2812 w 5664"/>
              <a:gd name="connsiteY55" fmla="*/ 12980 h 12980"/>
              <a:gd name="connsiteX56" fmla="*/ 2464 w 5664"/>
              <a:gd name="connsiteY56" fmla="*/ 12980 h 12980"/>
              <a:gd name="connsiteX57" fmla="*/ 2150 w 5664"/>
              <a:gd name="connsiteY57" fmla="*/ 12697 h 12980"/>
              <a:gd name="connsiteX58" fmla="*/ 1991 w 5664"/>
              <a:gd name="connsiteY58" fmla="*/ 12413 h 12980"/>
              <a:gd name="connsiteX59" fmla="*/ 1944 w 5664"/>
              <a:gd name="connsiteY59" fmla="*/ 12145 h 12980"/>
              <a:gd name="connsiteX60" fmla="*/ 1637 w 5664"/>
              <a:gd name="connsiteY60" fmla="*/ 11845 h 12980"/>
              <a:gd name="connsiteX61" fmla="*/ 1503 w 5664"/>
              <a:gd name="connsiteY61" fmla="*/ 11627 h 12980"/>
              <a:gd name="connsiteX62" fmla="*/ 1543 w 5664"/>
              <a:gd name="connsiteY62" fmla="*/ 11396 h 12980"/>
              <a:gd name="connsiteX63" fmla="*/ 1354 w 5664"/>
              <a:gd name="connsiteY63" fmla="*/ 10875 h 12980"/>
              <a:gd name="connsiteX64" fmla="*/ 1154 w 5664"/>
              <a:gd name="connsiteY64" fmla="*/ 10079 h 12980"/>
              <a:gd name="connsiteX65" fmla="*/ 1211 w 5664"/>
              <a:gd name="connsiteY65" fmla="*/ 9480 h 12980"/>
              <a:gd name="connsiteX66" fmla="*/ 933 w 5664"/>
              <a:gd name="connsiteY66" fmla="*/ 8912 h 12980"/>
              <a:gd name="connsiteX67" fmla="*/ 885 w 5664"/>
              <a:gd name="connsiteY67" fmla="*/ 8534 h 12980"/>
              <a:gd name="connsiteX68" fmla="*/ 857 w 5664"/>
              <a:gd name="connsiteY68" fmla="*/ 8227 h 12980"/>
              <a:gd name="connsiteX69" fmla="*/ 588 w 5664"/>
              <a:gd name="connsiteY69" fmla="*/ 7919 h 12980"/>
              <a:gd name="connsiteX70" fmla="*/ 526 w 5664"/>
              <a:gd name="connsiteY70" fmla="*/ 7588 h 12980"/>
              <a:gd name="connsiteX71" fmla="*/ 399 w 5664"/>
              <a:gd name="connsiteY71" fmla="*/ 6926 h 12980"/>
              <a:gd name="connsiteX72" fmla="*/ 337 w 5664"/>
              <a:gd name="connsiteY72" fmla="*/ 6452 h 12980"/>
              <a:gd name="connsiteX73" fmla="*/ 226 w 5664"/>
              <a:gd name="connsiteY73" fmla="*/ 6232 h 12980"/>
              <a:gd name="connsiteX74" fmla="*/ 226 w 5664"/>
              <a:gd name="connsiteY74" fmla="*/ 5790 h 12980"/>
              <a:gd name="connsiteX75" fmla="*/ 133 w 5664"/>
              <a:gd name="connsiteY75" fmla="*/ 5522 h 12980"/>
              <a:gd name="connsiteX76" fmla="*/ 133 w 5664"/>
              <a:gd name="connsiteY76" fmla="*/ 5160 h 12980"/>
              <a:gd name="connsiteX77" fmla="*/ 22 w 5664"/>
              <a:gd name="connsiteY77" fmla="*/ 4939 h 12980"/>
              <a:gd name="connsiteX78" fmla="*/ 22 w 5664"/>
              <a:gd name="connsiteY78" fmla="*/ 4577 h 12980"/>
              <a:gd name="connsiteX79" fmla="*/ 22 w 5664"/>
              <a:gd name="connsiteY79" fmla="*/ 4577 h 12980"/>
              <a:gd name="connsiteX80" fmla="*/ 29 w 5664"/>
              <a:gd name="connsiteY80" fmla="*/ 4548 h 12980"/>
              <a:gd name="connsiteX81" fmla="*/ 35 w 5664"/>
              <a:gd name="connsiteY81" fmla="*/ 4519 h 12980"/>
              <a:gd name="connsiteX82" fmla="*/ 39 w 5664"/>
              <a:gd name="connsiteY82" fmla="*/ 4483 h 12980"/>
              <a:gd name="connsiteX83" fmla="*/ 42 w 5664"/>
              <a:gd name="connsiteY83" fmla="*/ 4446 h 12980"/>
              <a:gd name="connsiteX84" fmla="*/ 43 w 5664"/>
              <a:gd name="connsiteY84" fmla="*/ 4428 h 12980"/>
              <a:gd name="connsiteX85" fmla="*/ 42 w 5664"/>
              <a:gd name="connsiteY85" fmla="*/ 4410 h 12980"/>
              <a:gd name="connsiteX86" fmla="*/ 39 w 5664"/>
              <a:gd name="connsiteY86" fmla="*/ 4394 h 12980"/>
              <a:gd name="connsiteX87" fmla="*/ 35 w 5664"/>
              <a:gd name="connsiteY87" fmla="*/ 4378 h 12980"/>
              <a:gd name="connsiteX88" fmla="*/ 29 w 5664"/>
              <a:gd name="connsiteY88" fmla="*/ 4366 h 12980"/>
              <a:gd name="connsiteX89" fmla="*/ 22 w 5664"/>
              <a:gd name="connsiteY89" fmla="*/ 4355 h 12980"/>
              <a:gd name="connsiteX90" fmla="*/ 22 w 5664"/>
              <a:gd name="connsiteY90" fmla="*/ 4355 h 12980"/>
              <a:gd name="connsiteX91" fmla="*/ 17 w 5664"/>
              <a:gd name="connsiteY91" fmla="*/ 4351 h 12980"/>
              <a:gd name="connsiteX92" fmla="*/ 14 w 5664"/>
              <a:gd name="connsiteY92" fmla="*/ 4345 h 12980"/>
              <a:gd name="connsiteX93" fmla="*/ 9 w 5664"/>
              <a:gd name="connsiteY93" fmla="*/ 4330 h 12980"/>
              <a:gd name="connsiteX94" fmla="*/ 4 w 5664"/>
              <a:gd name="connsiteY94" fmla="*/ 4313 h 12980"/>
              <a:gd name="connsiteX95" fmla="*/ 1 w 5664"/>
              <a:gd name="connsiteY95" fmla="*/ 4294 h 12980"/>
              <a:gd name="connsiteX96" fmla="*/ 0 w 5664"/>
              <a:gd name="connsiteY96" fmla="*/ 4273 h 12980"/>
              <a:gd name="connsiteX97" fmla="*/ 1 w 5664"/>
              <a:gd name="connsiteY97" fmla="*/ 4250 h 12980"/>
              <a:gd name="connsiteX98" fmla="*/ 4 w 5664"/>
              <a:gd name="connsiteY98" fmla="*/ 4203 h 12980"/>
              <a:gd name="connsiteX99" fmla="*/ 9 w 5664"/>
              <a:gd name="connsiteY99" fmla="*/ 4160 h 12980"/>
              <a:gd name="connsiteX100" fmla="*/ 14 w 5664"/>
              <a:gd name="connsiteY100" fmla="*/ 4123 h 12980"/>
              <a:gd name="connsiteX101" fmla="*/ 22 w 5664"/>
              <a:gd name="connsiteY101" fmla="*/ 4088 h 12980"/>
              <a:gd name="connsiteX102" fmla="*/ 0 w 5664"/>
              <a:gd name="connsiteY102" fmla="*/ 3945 h 12980"/>
              <a:gd name="connsiteX103" fmla="*/ 2708 w 5664"/>
              <a:gd name="connsiteY103" fmla="*/ 20 h 12980"/>
              <a:gd name="connsiteX0" fmla="*/ 0 w 5664"/>
              <a:gd name="connsiteY0" fmla="*/ 3945 h 12980"/>
              <a:gd name="connsiteX1" fmla="*/ 2708 w 5664"/>
              <a:gd name="connsiteY1" fmla="*/ 20 h 12980"/>
              <a:gd name="connsiteX2" fmla="*/ 2949 w 5664"/>
              <a:gd name="connsiteY2" fmla="*/ 248 h 12980"/>
              <a:gd name="connsiteX3" fmla="*/ 3070 w 5664"/>
              <a:gd name="connsiteY3" fmla="*/ 378 h 12980"/>
              <a:gd name="connsiteX4" fmla="*/ 3103 w 5664"/>
              <a:gd name="connsiteY4" fmla="*/ 446 h 12980"/>
              <a:gd name="connsiteX5" fmla="*/ 3338 w 5664"/>
              <a:gd name="connsiteY5" fmla="*/ 650 h 12980"/>
              <a:gd name="connsiteX6" fmla="*/ 3622 w 5664"/>
              <a:gd name="connsiteY6" fmla="*/ 760 h 12980"/>
              <a:gd name="connsiteX7" fmla="*/ 3622 w 5664"/>
              <a:gd name="connsiteY7" fmla="*/ 855 h 12980"/>
              <a:gd name="connsiteX8" fmla="*/ 3748 w 5664"/>
              <a:gd name="connsiteY8" fmla="*/ 903 h 12980"/>
              <a:gd name="connsiteX9" fmla="*/ 3906 w 5664"/>
              <a:gd name="connsiteY9" fmla="*/ 1028 h 12980"/>
              <a:gd name="connsiteX10" fmla="*/ 4009 w 5664"/>
              <a:gd name="connsiteY10" fmla="*/ 1142 h 12980"/>
              <a:gd name="connsiteX11" fmla="*/ 4072 w 5664"/>
              <a:gd name="connsiteY11" fmla="*/ 1379 h 12980"/>
              <a:gd name="connsiteX12" fmla="*/ 4213 w 5664"/>
              <a:gd name="connsiteY12" fmla="*/ 1438 h 12980"/>
              <a:gd name="connsiteX13" fmla="*/ 4249 w 5664"/>
              <a:gd name="connsiteY13" fmla="*/ 1592 h 12980"/>
              <a:gd name="connsiteX14" fmla="*/ 4391 w 5664"/>
              <a:gd name="connsiteY14" fmla="*/ 1841 h 12980"/>
              <a:gd name="connsiteX15" fmla="*/ 4581 w 5664"/>
              <a:gd name="connsiteY15" fmla="*/ 2029 h 12980"/>
              <a:gd name="connsiteX16" fmla="*/ 4604 w 5664"/>
              <a:gd name="connsiteY16" fmla="*/ 2350 h 12980"/>
              <a:gd name="connsiteX17" fmla="*/ 4722 w 5664"/>
              <a:gd name="connsiteY17" fmla="*/ 2550 h 12980"/>
              <a:gd name="connsiteX18" fmla="*/ 5018 w 5664"/>
              <a:gd name="connsiteY18" fmla="*/ 2705 h 12980"/>
              <a:gd name="connsiteX19" fmla="*/ 5112 w 5664"/>
              <a:gd name="connsiteY19" fmla="*/ 2823 h 12980"/>
              <a:gd name="connsiteX20" fmla="*/ 5159 w 5664"/>
              <a:gd name="connsiteY20" fmla="*/ 2964 h 12980"/>
              <a:gd name="connsiteX21" fmla="*/ 5243 w 5664"/>
              <a:gd name="connsiteY21" fmla="*/ 3047 h 12980"/>
              <a:gd name="connsiteX22" fmla="*/ 5432 w 5664"/>
              <a:gd name="connsiteY22" fmla="*/ 3308 h 12980"/>
              <a:gd name="connsiteX23" fmla="*/ 5523 w 5664"/>
              <a:gd name="connsiteY23" fmla="*/ 3583 h 12980"/>
              <a:gd name="connsiteX24" fmla="*/ 5585 w 5664"/>
              <a:gd name="connsiteY24" fmla="*/ 3662 h 12980"/>
              <a:gd name="connsiteX25" fmla="*/ 5606 w 5664"/>
              <a:gd name="connsiteY25" fmla="*/ 3745 h 12980"/>
              <a:gd name="connsiteX26" fmla="*/ 5664 w 5664"/>
              <a:gd name="connsiteY26" fmla="*/ 3883 h 12980"/>
              <a:gd name="connsiteX27" fmla="*/ 5664 w 5664"/>
              <a:gd name="connsiteY27" fmla="*/ 4182 h 12980"/>
              <a:gd name="connsiteX28" fmla="*/ 5664 w 5664"/>
              <a:gd name="connsiteY28" fmla="*/ 4371 h 12980"/>
              <a:gd name="connsiteX29" fmla="*/ 5491 w 5664"/>
              <a:gd name="connsiteY29" fmla="*/ 4773 h 12980"/>
              <a:gd name="connsiteX30" fmla="*/ 5585 w 5664"/>
              <a:gd name="connsiteY30" fmla="*/ 5269 h 12980"/>
              <a:gd name="connsiteX31" fmla="*/ 5523 w 5664"/>
              <a:gd name="connsiteY31" fmla="*/ 5428 h 12980"/>
              <a:gd name="connsiteX32" fmla="*/ 5539 w 5664"/>
              <a:gd name="connsiteY32" fmla="*/ 5633 h 12980"/>
              <a:gd name="connsiteX33" fmla="*/ 5443 w 5664"/>
              <a:gd name="connsiteY33" fmla="*/ 6216 h 12980"/>
              <a:gd name="connsiteX34" fmla="*/ 5318 w 5664"/>
              <a:gd name="connsiteY34" fmla="*/ 7162 h 12980"/>
              <a:gd name="connsiteX35" fmla="*/ 5096 w 5664"/>
              <a:gd name="connsiteY35" fmla="*/ 7462 h 12980"/>
              <a:gd name="connsiteX36" fmla="*/ 4923 w 5664"/>
              <a:gd name="connsiteY36" fmla="*/ 7997 h 12980"/>
              <a:gd name="connsiteX37" fmla="*/ 4779 w 5664"/>
              <a:gd name="connsiteY37" fmla="*/ 8297 h 12980"/>
              <a:gd name="connsiteX38" fmla="*/ 4685 w 5664"/>
              <a:gd name="connsiteY38" fmla="*/ 8629 h 12980"/>
              <a:gd name="connsiteX39" fmla="*/ 4669 w 5664"/>
              <a:gd name="connsiteY39" fmla="*/ 8991 h 12980"/>
              <a:gd name="connsiteX40" fmla="*/ 4479 w 5664"/>
              <a:gd name="connsiteY40" fmla="*/ 9323 h 12980"/>
              <a:gd name="connsiteX41" fmla="*/ 4495 w 5664"/>
              <a:gd name="connsiteY41" fmla="*/ 9433 h 12980"/>
              <a:gd name="connsiteX42" fmla="*/ 4385 w 5664"/>
              <a:gd name="connsiteY42" fmla="*/ 9606 h 12980"/>
              <a:gd name="connsiteX43" fmla="*/ 4290 w 5664"/>
              <a:gd name="connsiteY43" fmla="*/ 9953 h 12980"/>
              <a:gd name="connsiteX44" fmla="*/ 4290 w 5664"/>
              <a:gd name="connsiteY44" fmla="*/ 10222 h 12980"/>
              <a:gd name="connsiteX45" fmla="*/ 4322 w 5664"/>
              <a:gd name="connsiteY45" fmla="*/ 10568 h 12980"/>
              <a:gd name="connsiteX46" fmla="*/ 4164 w 5664"/>
              <a:gd name="connsiteY46" fmla="*/ 10773 h 12980"/>
              <a:gd name="connsiteX47" fmla="*/ 4053 w 5664"/>
              <a:gd name="connsiteY47" fmla="*/ 11105 h 12980"/>
              <a:gd name="connsiteX48" fmla="*/ 3801 w 5664"/>
              <a:gd name="connsiteY48" fmla="*/ 11387 h 12980"/>
              <a:gd name="connsiteX49" fmla="*/ 3739 w 5664"/>
              <a:gd name="connsiteY49" fmla="*/ 11672 h 12980"/>
              <a:gd name="connsiteX50" fmla="*/ 3599 w 5664"/>
              <a:gd name="connsiteY50" fmla="*/ 11956 h 12980"/>
              <a:gd name="connsiteX51" fmla="*/ 3536 w 5664"/>
              <a:gd name="connsiteY51" fmla="*/ 12176 h 12980"/>
              <a:gd name="connsiteX52" fmla="*/ 3505 w 5664"/>
              <a:gd name="connsiteY52" fmla="*/ 12554 h 12980"/>
              <a:gd name="connsiteX53" fmla="*/ 3276 w 5664"/>
              <a:gd name="connsiteY53" fmla="*/ 12728 h 12980"/>
              <a:gd name="connsiteX54" fmla="*/ 3048 w 5664"/>
              <a:gd name="connsiteY54" fmla="*/ 12886 h 12980"/>
              <a:gd name="connsiteX55" fmla="*/ 2812 w 5664"/>
              <a:gd name="connsiteY55" fmla="*/ 12980 h 12980"/>
              <a:gd name="connsiteX56" fmla="*/ 2464 w 5664"/>
              <a:gd name="connsiteY56" fmla="*/ 12980 h 12980"/>
              <a:gd name="connsiteX57" fmla="*/ 2150 w 5664"/>
              <a:gd name="connsiteY57" fmla="*/ 12697 h 12980"/>
              <a:gd name="connsiteX58" fmla="*/ 1991 w 5664"/>
              <a:gd name="connsiteY58" fmla="*/ 12413 h 12980"/>
              <a:gd name="connsiteX59" fmla="*/ 1944 w 5664"/>
              <a:gd name="connsiteY59" fmla="*/ 12145 h 12980"/>
              <a:gd name="connsiteX60" fmla="*/ 1637 w 5664"/>
              <a:gd name="connsiteY60" fmla="*/ 11845 h 12980"/>
              <a:gd name="connsiteX61" fmla="*/ 1503 w 5664"/>
              <a:gd name="connsiteY61" fmla="*/ 11627 h 12980"/>
              <a:gd name="connsiteX62" fmla="*/ 1543 w 5664"/>
              <a:gd name="connsiteY62" fmla="*/ 11396 h 12980"/>
              <a:gd name="connsiteX63" fmla="*/ 1354 w 5664"/>
              <a:gd name="connsiteY63" fmla="*/ 10875 h 12980"/>
              <a:gd name="connsiteX64" fmla="*/ 1154 w 5664"/>
              <a:gd name="connsiteY64" fmla="*/ 10079 h 12980"/>
              <a:gd name="connsiteX65" fmla="*/ 1211 w 5664"/>
              <a:gd name="connsiteY65" fmla="*/ 9480 h 12980"/>
              <a:gd name="connsiteX66" fmla="*/ 933 w 5664"/>
              <a:gd name="connsiteY66" fmla="*/ 8912 h 12980"/>
              <a:gd name="connsiteX67" fmla="*/ 885 w 5664"/>
              <a:gd name="connsiteY67" fmla="*/ 8534 h 12980"/>
              <a:gd name="connsiteX68" fmla="*/ 857 w 5664"/>
              <a:gd name="connsiteY68" fmla="*/ 8227 h 12980"/>
              <a:gd name="connsiteX69" fmla="*/ 588 w 5664"/>
              <a:gd name="connsiteY69" fmla="*/ 7919 h 12980"/>
              <a:gd name="connsiteX70" fmla="*/ 526 w 5664"/>
              <a:gd name="connsiteY70" fmla="*/ 7588 h 12980"/>
              <a:gd name="connsiteX71" fmla="*/ 399 w 5664"/>
              <a:gd name="connsiteY71" fmla="*/ 6926 h 12980"/>
              <a:gd name="connsiteX72" fmla="*/ 337 w 5664"/>
              <a:gd name="connsiteY72" fmla="*/ 6452 h 12980"/>
              <a:gd name="connsiteX73" fmla="*/ 226 w 5664"/>
              <a:gd name="connsiteY73" fmla="*/ 6232 h 12980"/>
              <a:gd name="connsiteX74" fmla="*/ 226 w 5664"/>
              <a:gd name="connsiteY74" fmla="*/ 5790 h 12980"/>
              <a:gd name="connsiteX75" fmla="*/ 133 w 5664"/>
              <a:gd name="connsiteY75" fmla="*/ 5522 h 12980"/>
              <a:gd name="connsiteX76" fmla="*/ 133 w 5664"/>
              <a:gd name="connsiteY76" fmla="*/ 5160 h 12980"/>
              <a:gd name="connsiteX77" fmla="*/ 22 w 5664"/>
              <a:gd name="connsiteY77" fmla="*/ 4939 h 12980"/>
              <a:gd name="connsiteX78" fmla="*/ 22 w 5664"/>
              <a:gd name="connsiteY78" fmla="*/ 4577 h 12980"/>
              <a:gd name="connsiteX79" fmla="*/ 22 w 5664"/>
              <a:gd name="connsiteY79" fmla="*/ 4577 h 12980"/>
              <a:gd name="connsiteX80" fmla="*/ 29 w 5664"/>
              <a:gd name="connsiteY80" fmla="*/ 4548 h 12980"/>
              <a:gd name="connsiteX81" fmla="*/ 35 w 5664"/>
              <a:gd name="connsiteY81" fmla="*/ 4519 h 12980"/>
              <a:gd name="connsiteX82" fmla="*/ 39 w 5664"/>
              <a:gd name="connsiteY82" fmla="*/ 4483 h 12980"/>
              <a:gd name="connsiteX83" fmla="*/ 42 w 5664"/>
              <a:gd name="connsiteY83" fmla="*/ 4446 h 12980"/>
              <a:gd name="connsiteX84" fmla="*/ 43 w 5664"/>
              <a:gd name="connsiteY84" fmla="*/ 4428 h 12980"/>
              <a:gd name="connsiteX85" fmla="*/ 42 w 5664"/>
              <a:gd name="connsiteY85" fmla="*/ 4410 h 12980"/>
              <a:gd name="connsiteX86" fmla="*/ 39 w 5664"/>
              <a:gd name="connsiteY86" fmla="*/ 4394 h 12980"/>
              <a:gd name="connsiteX87" fmla="*/ 35 w 5664"/>
              <a:gd name="connsiteY87" fmla="*/ 4378 h 12980"/>
              <a:gd name="connsiteX88" fmla="*/ 29 w 5664"/>
              <a:gd name="connsiteY88" fmla="*/ 4366 h 12980"/>
              <a:gd name="connsiteX89" fmla="*/ 22 w 5664"/>
              <a:gd name="connsiteY89" fmla="*/ 4355 h 12980"/>
              <a:gd name="connsiteX90" fmla="*/ 22 w 5664"/>
              <a:gd name="connsiteY90" fmla="*/ 4355 h 12980"/>
              <a:gd name="connsiteX91" fmla="*/ 17 w 5664"/>
              <a:gd name="connsiteY91" fmla="*/ 4351 h 12980"/>
              <a:gd name="connsiteX92" fmla="*/ 14 w 5664"/>
              <a:gd name="connsiteY92" fmla="*/ 4345 h 12980"/>
              <a:gd name="connsiteX93" fmla="*/ 9 w 5664"/>
              <a:gd name="connsiteY93" fmla="*/ 4330 h 12980"/>
              <a:gd name="connsiteX94" fmla="*/ 4 w 5664"/>
              <a:gd name="connsiteY94" fmla="*/ 4313 h 12980"/>
              <a:gd name="connsiteX95" fmla="*/ 1 w 5664"/>
              <a:gd name="connsiteY95" fmla="*/ 4294 h 12980"/>
              <a:gd name="connsiteX96" fmla="*/ 0 w 5664"/>
              <a:gd name="connsiteY96" fmla="*/ 4273 h 12980"/>
              <a:gd name="connsiteX97" fmla="*/ 1 w 5664"/>
              <a:gd name="connsiteY97" fmla="*/ 4250 h 12980"/>
              <a:gd name="connsiteX98" fmla="*/ 4 w 5664"/>
              <a:gd name="connsiteY98" fmla="*/ 4203 h 12980"/>
              <a:gd name="connsiteX99" fmla="*/ 9 w 5664"/>
              <a:gd name="connsiteY99" fmla="*/ 4160 h 12980"/>
              <a:gd name="connsiteX100" fmla="*/ 14 w 5664"/>
              <a:gd name="connsiteY100" fmla="*/ 4123 h 12980"/>
              <a:gd name="connsiteX101" fmla="*/ 22 w 5664"/>
              <a:gd name="connsiteY101" fmla="*/ 4088 h 12980"/>
              <a:gd name="connsiteX102" fmla="*/ 0 w 5664"/>
              <a:gd name="connsiteY102" fmla="*/ 3945 h 12980"/>
              <a:gd name="connsiteX0" fmla="*/ 2949 w 5664"/>
              <a:gd name="connsiteY0" fmla="*/ 29 h 12761"/>
              <a:gd name="connsiteX1" fmla="*/ 3070 w 5664"/>
              <a:gd name="connsiteY1" fmla="*/ 159 h 12761"/>
              <a:gd name="connsiteX2" fmla="*/ 3103 w 5664"/>
              <a:gd name="connsiteY2" fmla="*/ 227 h 12761"/>
              <a:gd name="connsiteX3" fmla="*/ 3338 w 5664"/>
              <a:gd name="connsiteY3" fmla="*/ 431 h 12761"/>
              <a:gd name="connsiteX4" fmla="*/ 3622 w 5664"/>
              <a:gd name="connsiteY4" fmla="*/ 541 h 12761"/>
              <a:gd name="connsiteX5" fmla="*/ 3622 w 5664"/>
              <a:gd name="connsiteY5" fmla="*/ 636 h 12761"/>
              <a:gd name="connsiteX6" fmla="*/ 3748 w 5664"/>
              <a:gd name="connsiteY6" fmla="*/ 684 h 12761"/>
              <a:gd name="connsiteX7" fmla="*/ 3906 w 5664"/>
              <a:gd name="connsiteY7" fmla="*/ 809 h 12761"/>
              <a:gd name="connsiteX8" fmla="*/ 4009 w 5664"/>
              <a:gd name="connsiteY8" fmla="*/ 923 h 12761"/>
              <a:gd name="connsiteX9" fmla="*/ 4072 w 5664"/>
              <a:gd name="connsiteY9" fmla="*/ 1160 h 12761"/>
              <a:gd name="connsiteX10" fmla="*/ 4213 w 5664"/>
              <a:gd name="connsiteY10" fmla="*/ 1219 h 12761"/>
              <a:gd name="connsiteX11" fmla="*/ 4249 w 5664"/>
              <a:gd name="connsiteY11" fmla="*/ 1373 h 12761"/>
              <a:gd name="connsiteX12" fmla="*/ 4391 w 5664"/>
              <a:gd name="connsiteY12" fmla="*/ 1622 h 12761"/>
              <a:gd name="connsiteX13" fmla="*/ 4581 w 5664"/>
              <a:gd name="connsiteY13" fmla="*/ 1810 h 12761"/>
              <a:gd name="connsiteX14" fmla="*/ 4604 w 5664"/>
              <a:gd name="connsiteY14" fmla="*/ 2131 h 12761"/>
              <a:gd name="connsiteX15" fmla="*/ 4722 w 5664"/>
              <a:gd name="connsiteY15" fmla="*/ 2331 h 12761"/>
              <a:gd name="connsiteX16" fmla="*/ 5018 w 5664"/>
              <a:gd name="connsiteY16" fmla="*/ 2486 h 12761"/>
              <a:gd name="connsiteX17" fmla="*/ 5112 w 5664"/>
              <a:gd name="connsiteY17" fmla="*/ 2604 h 12761"/>
              <a:gd name="connsiteX18" fmla="*/ 5159 w 5664"/>
              <a:gd name="connsiteY18" fmla="*/ 2745 h 12761"/>
              <a:gd name="connsiteX19" fmla="*/ 5243 w 5664"/>
              <a:gd name="connsiteY19" fmla="*/ 2828 h 12761"/>
              <a:gd name="connsiteX20" fmla="*/ 5432 w 5664"/>
              <a:gd name="connsiteY20" fmla="*/ 3089 h 12761"/>
              <a:gd name="connsiteX21" fmla="*/ 5523 w 5664"/>
              <a:gd name="connsiteY21" fmla="*/ 3364 h 12761"/>
              <a:gd name="connsiteX22" fmla="*/ 5585 w 5664"/>
              <a:gd name="connsiteY22" fmla="*/ 3443 h 12761"/>
              <a:gd name="connsiteX23" fmla="*/ 5606 w 5664"/>
              <a:gd name="connsiteY23" fmla="*/ 3526 h 12761"/>
              <a:gd name="connsiteX24" fmla="*/ 5664 w 5664"/>
              <a:gd name="connsiteY24" fmla="*/ 3664 h 12761"/>
              <a:gd name="connsiteX25" fmla="*/ 5664 w 5664"/>
              <a:gd name="connsiteY25" fmla="*/ 3963 h 12761"/>
              <a:gd name="connsiteX26" fmla="*/ 5664 w 5664"/>
              <a:gd name="connsiteY26" fmla="*/ 4152 h 12761"/>
              <a:gd name="connsiteX27" fmla="*/ 5491 w 5664"/>
              <a:gd name="connsiteY27" fmla="*/ 4554 h 12761"/>
              <a:gd name="connsiteX28" fmla="*/ 5585 w 5664"/>
              <a:gd name="connsiteY28" fmla="*/ 5050 h 12761"/>
              <a:gd name="connsiteX29" fmla="*/ 5523 w 5664"/>
              <a:gd name="connsiteY29" fmla="*/ 5209 h 12761"/>
              <a:gd name="connsiteX30" fmla="*/ 5539 w 5664"/>
              <a:gd name="connsiteY30" fmla="*/ 5414 h 12761"/>
              <a:gd name="connsiteX31" fmla="*/ 5443 w 5664"/>
              <a:gd name="connsiteY31" fmla="*/ 5997 h 12761"/>
              <a:gd name="connsiteX32" fmla="*/ 5318 w 5664"/>
              <a:gd name="connsiteY32" fmla="*/ 6943 h 12761"/>
              <a:gd name="connsiteX33" fmla="*/ 5096 w 5664"/>
              <a:gd name="connsiteY33" fmla="*/ 7243 h 12761"/>
              <a:gd name="connsiteX34" fmla="*/ 4923 w 5664"/>
              <a:gd name="connsiteY34" fmla="*/ 7778 h 12761"/>
              <a:gd name="connsiteX35" fmla="*/ 4779 w 5664"/>
              <a:gd name="connsiteY35" fmla="*/ 8078 h 12761"/>
              <a:gd name="connsiteX36" fmla="*/ 4685 w 5664"/>
              <a:gd name="connsiteY36" fmla="*/ 8410 h 12761"/>
              <a:gd name="connsiteX37" fmla="*/ 4669 w 5664"/>
              <a:gd name="connsiteY37" fmla="*/ 8772 h 12761"/>
              <a:gd name="connsiteX38" fmla="*/ 4479 w 5664"/>
              <a:gd name="connsiteY38" fmla="*/ 9104 h 12761"/>
              <a:gd name="connsiteX39" fmla="*/ 4495 w 5664"/>
              <a:gd name="connsiteY39" fmla="*/ 9214 h 12761"/>
              <a:gd name="connsiteX40" fmla="*/ 4385 w 5664"/>
              <a:gd name="connsiteY40" fmla="*/ 9387 h 12761"/>
              <a:gd name="connsiteX41" fmla="*/ 4290 w 5664"/>
              <a:gd name="connsiteY41" fmla="*/ 9734 h 12761"/>
              <a:gd name="connsiteX42" fmla="*/ 4290 w 5664"/>
              <a:gd name="connsiteY42" fmla="*/ 10003 h 12761"/>
              <a:gd name="connsiteX43" fmla="*/ 4322 w 5664"/>
              <a:gd name="connsiteY43" fmla="*/ 10349 h 12761"/>
              <a:gd name="connsiteX44" fmla="*/ 4164 w 5664"/>
              <a:gd name="connsiteY44" fmla="*/ 10554 h 12761"/>
              <a:gd name="connsiteX45" fmla="*/ 4053 w 5664"/>
              <a:gd name="connsiteY45" fmla="*/ 10886 h 12761"/>
              <a:gd name="connsiteX46" fmla="*/ 3801 w 5664"/>
              <a:gd name="connsiteY46" fmla="*/ 11168 h 12761"/>
              <a:gd name="connsiteX47" fmla="*/ 3739 w 5664"/>
              <a:gd name="connsiteY47" fmla="*/ 11453 h 12761"/>
              <a:gd name="connsiteX48" fmla="*/ 3599 w 5664"/>
              <a:gd name="connsiteY48" fmla="*/ 11737 h 12761"/>
              <a:gd name="connsiteX49" fmla="*/ 3536 w 5664"/>
              <a:gd name="connsiteY49" fmla="*/ 11957 h 12761"/>
              <a:gd name="connsiteX50" fmla="*/ 3505 w 5664"/>
              <a:gd name="connsiteY50" fmla="*/ 12335 h 12761"/>
              <a:gd name="connsiteX51" fmla="*/ 3276 w 5664"/>
              <a:gd name="connsiteY51" fmla="*/ 12509 h 12761"/>
              <a:gd name="connsiteX52" fmla="*/ 3048 w 5664"/>
              <a:gd name="connsiteY52" fmla="*/ 12667 h 12761"/>
              <a:gd name="connsiteX53" fmla="*/ 2812 w 5664"/>
              <a:gd name="connsiteY53" fmla="*/ 12761 h 12761"/>
              <a:gd name="connsiteX54" fmla="*/ 2464 w 5664"/>
              <a:gd name="connsiteY54" fmla="*/ 12761 h 12761"/>
              <a:gd name="connsiteX55" fmla="*/ 2150 w 5664"/>
              <a:gd name="connsiteY55" fmla="*/ 12478 h 12761"/>
              <a:gd name="connsiteX56" fmla="*/ 1991 w 5664"/>
              <a:gd name="connsiteY56" fmla="*/ 12194 h 12761"/>
              <a:gd name="connsiteX57" fmla="*/ 1944 w 5664"/>
              <a:gd name="connsiteY57" fmla="*/ 11926 h 12761"/>
              <a:gd name="connsiteX58" fmla="*/ 1637 w 5664"/>
              <a:gd name="connsiteY58" fmla="*/ 11626 h 12761"/>
              <a:gd name="connsiteX59" fmla="*/ 1503 w 5664"/>
              <a:gd name="connsiteY59" fmla="*/ 11408 h 12761"/>
              <a:gd name="connsiteX60" fmla="*/ 1543 w 5664"/>
              <a:gd name="connsiteY60" fmla="*/ 11177 h 12761"/>
              <a:gd name="connsiteX61" fmla="*/ 1354 w 5664"/>
              <a:gd name="connsiteY61" fmla="*/ 10656 h 12761"/>
              <a:gd name="connsiteX62" fmla="*/ 1154 w 5664"/>
              <a:gd name="connsiteY62" fmla="*/ 9860 h 12761"/>
              <a:gd name="connsiteX63" fmla="*/ 1211 w 5664"/>
              <a:gd name="connsiteY63" fmla="*/ 9261 h 12761"/>
              <a:gd name="connsiteX64" fmla="*/ 933 w 5664"/>
              <a:gd name="connsiteY64" fmla="*/ 8693 h 12761"/>
              <a:gd name="connsiteX65" fmla="*/ 885 w 5664"/>
              <a:gd name="connsiteY65" fmla="*/ 8315 h 12761"/>
              <a:gd name="connsiteX66" fmla="*/ 857 w 5664"/>
              <a:gd name="connsiteY66" fmla="*/ 8008 h 12761"/>
              <a:gd name="connsiteX67" fmla="*/ 588 w 5664"/>
              <a:gd name="connsiteY67" fmla="*/ 7700 h 12761"/>
              <a:gd name="connsiteX68" fmla="*/ 526 w 5664"/>
              <a:gd name="connsiteY68" fmla="*/ 7369 h 12761"/>
              <a:gd name="connsiteX69" fmla="*/ 399 w 5664"/>
              <a:gd name="connsiteY69" fmla="*/ 6707 h 12761"/>
              <a:gd name="connsiteX70" fmla="*/ 337 w 5664"/>
              <a:gd name="connsiteY70" fmla="*/ 6233 h 12761"/>
              <a:gd name="connsiteX71" fmla="*/ 226 w 5664"/>
              <a:gd name="connsiteY71" fmla="*/ 6013 h 12761"/>
              <a:gd name="connsiteX72" fmla="*/ 226 w 5664"/>
              <a:gd name="connsiteY72" fmla="*/ 5571 h 12761"/>
              <a:gd name="connsiteX73" fmla="*/ 133 w 5664"/>
              <a:gd name="connsiteY73" fmla="*/ 5303 h 12761"/>
              <a:gd name="connsiteX74" fmla="*/ 133 w 5664"/>
              <a:gd name="connsiteY74" fmla="*/ 4941 h 12761"/>
              <a:gd name="connsiteX75" fmla="*/ 22 w 5664"/>
              <a:gd name="connsiteY75" fmla="*/ 4720 h 12761"/>
              <a:gd name="connsiteX76" fmla="*/ 22 w 5664"/>
              <a:gd name="connsiteY76" fmla="*/ 4358 h 12761"/>
              <a:gd name="connsiteX77" fmla="*/ 22 w 5664"/>
              <a:gd name="connsiteY77" fmla="*/ 4358 h 12761"/>
              <a:gd name="connsiteX78" fmla="*/ 29 w 5664"/>
              <a:gd name="connsiteY78" fmla="*/ 4329 h 12761"/>
              <a:gd name="connsiteX79" fmla="*/ 35 w 5664"/>
              <a:gd name="connsiteY79" fmla="*/ 4300 h 12761"/>
              <a:gd name="connsiteX80" fmla="*/ 39 w 5664"/>
              <a:gd name="connsiteY80" fmla="*/ 4264 h 12761"/>
              <a:gd name="connsiteX81" fmla="*/ 42 w 5664"/>
              <a:gd name="connsiteY81" fmla="*/ 4227 h 12761"/>
              <a:gd name="connsiteX82" fmla="*/ 43 w 5664"/>
              <a:gd name="connsiteY82" fmla="*/ 4209 h 12761"/>
              <a:gd name="connsiteX83" fmla="*/ 42 w 5664"/>
              <a:gd name="connsiteY83" fmla="*/ 4191 h 12761"/>
              <a:gd name="connsiteX84" fmla="*/ 39 w 5664"/>
              <a:gd name="connsiteY84" fmla="*/ 4175 h 12761"/>
              <a:gd name="connsiteX85" fmla="*/ 35 w 5664"/>
              <a:gd name="connsiteY85" fmla="*/ 4159 h 12761"/>
              <a:gd name="connsiteX86" fmla="*/ 29 w 5664"/>
              <a:gd name="connsiteY86" fmla="*/ 4147 h 12761"/>
              <a:gd name="connsiteX87" fmla="*/ 22 w 5664"/>
              <a:gd name="connsiteY87" fmla="*/ 4136 h 12761"/>
              <a:gd name="connsiteX88" fmla="*/ 22 w 5664"/>
              <a:gd name="connsiteY88" fmla="*/ 4136 h 12761"/>
              <a:gd name="connsiteX89" fmla="*/ 17 w 5664"/>
              <a:gd name="connsiteY89" fmla="*/ 4132 h 12761"/>
              <a:gd name="connsiteX90" fmla="*/ 14 w 5664"/>
              <a:gd name="connsiteY90" fmla="*/ 4126 h 12761"/>
              <a:gd name="connsiteX91" fmla="*/ 9 w 5664"/>
              <a:gd name="connsiteY91" fmla="*/ 4111 h 12761"/>
              <a:gd name="connsiteX92" fmla="*/ 4 w 5664"/>
              <a:gd name="connsiteY92" fmla="*/ 4094 h 12761"/>
              <a:gd name="connsiteX93" fmla="*/ 1 w 5664"/>
              <a:gd name="connsiteY93" fmla="*/ 4075 h 12761"/>
              <a:gd name="connsiteX94" fmla="*/ 0 w 5664"/>
              <a:gd name="connsiteY94" fmla="*/ 4054 h 12761"/>
              <a:gd name="connsiteX95" fmla="*/ 1 w 5664"/>
              <a:gd name="connsiteY95" fmla="*/ 4031 h 12761"/>
              <a:gd name="connsiteX96" fmla="*/ 4 w 5664"/>
              <a:gd name="connsiteY96" fmla="*/ 3984 h 12761"/>
              <a:gd name="connsiteX97" fmla="*/ 9 w 5664"/>
              <a:gd name="connsiteY97" fmla="*/ 3941 h 12761"/>
              <a:gd name="connsiteX98" fmla="*/ 14 w 5664"/>
              <a:gd name="connsiteY98" fmla="*/ 3904 h 12761"/>
              <a:gd name="connsiteX99" fmla="*/ 22 w 5664"/>
              <a:gd name="connsiteY99" fmla="*/ 3869 h 12761"/>
              <a:gd name="connsiteX100" fmla="*/ 0 w 5664"/>
              <a:gd name="connsiteY100" fmla="*/ 3726 h 12761"/>
              <a:gd name="connsiteX101" fmla="*/ 2907 w 5664"/>
              <a:gd name="connsiteY101" fmla="*/ 0 h 12761"/>
              <a:gd name="connsiteX0" fmla="*/ 3070 w 5664"/>
              <a:gd name="connsiteY0" fmla="*/ 159 h 12761"/>
              <a:gd name="connsiteX1" fmla="*/ 3103 w 5664"/>
              <a:gd name="connsiteY1" fmla="*/ 227 h 12761"/>
              <a:gd name="connsiteX2" fmla="*/ 3338 w 5664"/>
              <a:gd name="connsiteY2" fmla="*/ 431 h 12761"/>
              <a:gd name="connsiteX3" fmla="*/ 3622 w 5664"/>
              <a:gd name="connsiteY3" fmla="*/ 541 h 12761"/>
              <a:gd name="connsiteX4" fmla="*/ 3622 w 5664"/>
              <a:gd name="connsiteY4" fmla="*/ 636 h 12761"/>
              <a:gd name="connsiteX5" fmla="*/ 3748 w 5664"/>
              <a:gd name="connsiteY5" fmla="*/ 684 h 12761"/>
              <a:gd name="connsiteX6" fmla="*/ 3906 w 5664"/>
              <a:gd name="connsiteY6" fmla="*/ 809 h 12761"/>
              <a:gd name="connsiteX7" fmla="*/ 4009 w 5664"/>
              <a:gd name="connsiteY7" fmla="*/ 923 h 12761"/>
              <a:gd name="connsiteX8" fmla="*/ 4072 w 5664"/>
              <a:gd name="connsiteY8" fmla="*/ 1160 h 12761"/>
              <a:gd name="connsiteX9" fmla="*/ 4213 w 5664"/>
              <a:gd name="connsiteY9" fmla="*/ 1219 h 12761"/>
              <a:gd name="connsiteX10" fmla="*/ 4249 w 5664"/>
              <a:gd name="connsiteY10" fmla="*/ 1373 h 12761"/>
              <a:gd name="connsiteX11" fmla="*/ 4391 w 5664"/>
              <a:gd name="connsiteY11" fmla="*/ 1622 h 12761"/>
              <a:gd name="connsiteX12" fmla="*/ 4581 w 5664"/>
              <a:gd name="connsiteY12" fmla="*/ 1810 h 12761"/>
              <a:gd name="connsiteX13" fmla="*/ 4604 w 5664"/>
              <a:gd name="connsiteY13" fmla="*/ 2131 h 12761"/>
              <a:gd name="connsiteX14" fmla="*/ 4722 w 5664"/>
              <a:gd name="connsiteY14" fmla="*/ 2331 h 12761"/>
              <a:gd name="connsiteX15" fmla="*/ 5018 w 5664"/>
              <a:gd name="connsiteY15" fmla="*/ 2486 h 12761"/>
              <a:gd name="connsiteX16" fmla="*/ 5112 w 5664"/>
              <a:gd name="connsiteY16" fmla="*/ 2604 h 12761"/>
              <a:gd name="connsiteX17" fmla="*/ 5159 w 5664"/>
              <a:gd name="connsiteY17" fmla="*/ 2745 h 12761"/>
              <a:gd name="connsiteX18" fmla="*/ 5243 w 5664"/>
              <a:gd name="connsiteY18" fmla="*/ 2828 h 12761"/>
              <a:gd name="connsiteX19" fmla="*/ 5432 w 5664"/>
              <a:gd name="connsiteY19" fmla="*/ 3089 h 12761"/>
              <a:gd name="connsiteX20" fmla="*/ 5523 w 5664"/>
              <a:gd name="connsiteY20" fmla="*/ 3364 h 12761"/>
              <a:gd name="connsiteX21" fmla="*/ 5585 w 5664"/>
              <a:gd name="connsiteY21" fmla="*/ 3443 h 12761"/>
              <a:gd name="connsiteX22" fmla="*/ 5606 w 5664"/>
              <a:gd name="connsiteY22" fmla="*/ 3526 h 12761"/>
              <a:gd name="connsiteX23" fmla="*/ 5664 w 5664"/>
              <a:gd name="connsiteY23" fmla="*/ 3664 h 12761"/>
              <a:gd name="connsiteX24" fmla="*/ 5664 w 5664"/>
              <a:gd name="connsiteY24" fmla="*/ 3963 h 12761"/>
              <a:gd name="connsiteX25" fmla="*/ 5664 w 5664"/>
              <a:gd name="connsiteY25" fmla="*/ 4152 h 12761"/>
              <a:gd name="connsiteX26" fmla="*/ 5491 w 5664"/>
              <a:gd name="connsiteY26" fmla="*/ 4554 h 12761"/>
              <a:gd name="connsiteX27" fmla="*/ 5585 w 5664"/>
              <a:gd name="connsiteY27" fmla="*/ 5050 h 12761"/>
              <a:gd name="connsiteX28" fmla="*/ 5523 w 5664"/>
              <a:gd name="connsiteY28" fmla="*/ 5209 h 12761"/>
              <a:gd name="connsiteX29" fmla="*/ 5539 w 5664"/>
              <a:gd name="connsiteY29" fmla="*/ 5414 h 12761"/>
              <a:gd name="connsiteX30" fmla="*/ 5443 w 5664"/>
              <a:gd name="connsiteY30" fmla="*/ 5997 h 12761"/>
              <a:gd name="connsiteX31" fmla="*/ 5318 w 5664"/>
              <a:gd name="connsiteY31" fmla="*/ 6943 h 12761"/>
              <a:gd name="connsiteX32" fmla="*/ 5096 w 5664"/>
              <a:gd name="connsiteY32" fmla="*/ 7243 h 12761"/>
              <a:gd name="connsiteX33" fmla="*/ 4923 w 5664"/>
              <a:gd name="connsiteY33" fmla="*/ 7778 h 12761"/>
              <a:gd name="connsiteX34" fmla="*/ 4779 w 5664"/>
              <a:gd name="connsiteY34" fmla="*/ 8078 h 12761"/>
              <a:gd name="connsiteX35" fmla="*/ 4685 w 5664"/>
              <a:gd name="connsiteY35" fmla="*/ 8410 h 12761"/>
              <a:gd name="connsiteX36" fmla="*/ 4669 w 5664"/>
              <a:gd name="connsiteY36" fmla="*/ 8772 h 12761"/>
              <a:gd name="connsiteX37" fmla="*/ 4479 w 5664"/>
              <a:gd name="connsiteY37" fmla="*/ 9104 h 12761"/>
              <a:gd name="connsiteX38" fmla="*/ 4495 w 5664"/>
              <a:gd name="connsiteY38" fmla="*/ 9214 h 12761"/>
              <a:gd name="connsiteX39" fmla="*/ 4385 w 5664"/>
              <a:gd name="connsiteY39" fmla="*/ 9387 h 12761"/>
              <a:gd name="connsiteX40" fmla="*/ 4290 w 5664"/>
              <a:gd name="connsiteY40" fmla="*/ 9734 h 12761"/>
              <a:gd name="connsiteX41" fmla="*/ 4290 w 5664"/>
              <a:gd name="connsiteY41" fmla="*/ 10003 h 12761"/>
              <a:gd name="connsiteX42" fmla="*/ 4322 w 5664"/>
              <a:gd name="connsiteY42" fmla="*/ 10349 h 12761"/>
              <a:gd name="connsiteX43" fmla="*/ 4164 w 5664"/>
              <a:gd name="connsiteY43" fmla="*/ 10554 h 12761"/>
              <a:gd name="connsiteX44" fmla="*/ 4053 w 5664"/>
              <a:gd name="connsiteY44" fmla="*/ 10886 h 12761"/>
              <a:gd name="connsiteX45" fmla="*/ 3801 w 5664"/>
              <a:gd name="connsiteY45" fmla="*/ 11168 h 12761"/>
              <a:gd name="connsiteX46" fmla="*/ 3739 w 5664"/>
              <a:gd name="connsiteY46" fmla="*/ 11453 h 12761"/>
              <a:gd name="connsiteX47" fmla="*/ 3599 w 5664"/>
              <a:gd name="connsiteY47" fmla="*/ 11737 h 12761"/>
              <a:gd name="connsiteX48" fmla="*/ 3536 w 5664"/>
              <a:gd name="connsiteY48" fmla="*/ 11957 h 12761"/>
              <a:gd name="connsiteX49" fmla="*/ 3505 w 5664"/>
              <a:gd name="connsiteY49" fmla="*/ 12335 h 12761"/>
              <a:gd name="connsiteX50" fmla="*/ 3276 w 5664"/>
              <a:gd name="connsiteY50" fmla="*/ 12509 h 12761"/>
              <a:gd name="connsiteX51" fmla="*/ 3048 w 5664"/>
              <a:gd name="connsiteY51" fmla="*/ 12667 h 12761"/>
              <a:gd name="connsiteX52" fmla="*/ 2812 w 5664"/>
              <a:gd name="connsiteY52" fmla="*/ 12761 h 12761"/>
              <a:gd name="connsiteX53" fmla="*/ 2464 w 5664"/>
              <a:gd name="connsiteY53" fmla="*/ 12761 h 12761"/>
              <a:gd name="connsiteX54" fmla="*/ 2150 w 5664"/>
              <a:gd name="connsiteY54" fmla="*/ 12478 h 12761"/>
              <a:gd name="connsiteX55" fmla="*/ 1991 w 5664"/>
              <a:gd name="connsiteY55" fmla="*/ 12194 h 12761"/>
              <a:gd name="connsiteX56" fmla="*/ 1944 w 5664"/>
              <a:gd name="connsiteY56" fmla="*/ 11926 h 12761"/>
              <a:gd name="connsiteX57" fmla="*/ 1637 w 5664"/>
              <a:gd name="connsiteY57" fmla="*/ 11626 h 12761"/>
              <a:gd name="connsiteX58" fmla="*/ 1503 w 5664"/>
              <a:gd name="connsiteY58" fmla="*/ 11408 h 12761"/>
              <a:gd name="connsiteX59" fmla="*/ 1543 w 5664"/>
              <a:gd name="connsiteY59" fmla="*/ 11177 h 12761"/>
              <a:gd name="connsiteX60" fmla="*/ 1354 w 5664"/>
              <a:gd name="connsiteY60" fmla="*/ 10656 h 12761"/>
              <a:gd name="connsiteX61" fmla="*/ 1154 w 5664"/>
              <a:gd name="connsiteY61" fmla="*/ 9860 h 12761"/>
              <a:gd name="connsiteX62" fmla="*/ 1211 w 5664"/>
              <a:gd name="connsiteY62" fmla="*/ 9261 h 12761"/>
              <a:gd name="connsiteX63" fmla="*/ 933 w 5664"/>
              <a:gd name="connsiteY63" fmla="*/ 8693 h 12761"/>
              <a:gd name="connsiteX64" fmla="*/ 885 w 5664"/>
              <a:gd name="connsiteY64" fmla="*/ 8315 h 12761"/>
              <a:gd name="connsiteX65" fmla="*/ 857 w 5664"/>
              <a:gd name="connsiteY65" fmla="*/ 8008 h 12761"/>
              <a:gd name="connsiteX66" fmla="*/ 588 w 5664"/>
              <a:gd name="connsiteY66" fmla="*/ 7700 h 12761"/>
              <a:gd name="connsiteX67" fmla="*/ 526 w 5664"/>
              <a:gd name="connsiteY67" fmla="*/ 7369 h 12761"/>
              <a:gd name="connsiteX68" fmla="*/ 399 w 5664"/>
              <a:gd name="connsiteY68" fmla="*/ 6707 h 12761"/>
              <a:gd name="connsiteX69" fmla="*/ 337 w 5664"/>
              <a:gd name="connsiteY69" fmla="*/ 6233 h 12761"/>
              <a:gd name="connsiteX70" fmla="*/ 226 w 5664"/>
              <a:gd name="connsiteY70" fmla="*/ 6013 h 12761"/>
              <a:gd name="connsiteX71" fmla="*/ 226 w 5664"/>
              <a:gd name="connsiteY71" fmla="*/ 5571 h 12761"/>
              <a:gd name="connsiteX72" fmla="*/ 133 w 5664"/>
              <a:gd name="connsiteY72" fmla="*/ 5303 h 12761"/>
              <a:gd name="connsiteX73" fmla="*/ 133 w 5664"/>
              <a:gd name="connsiteY73" fmla="*/ 4941 h 12761"/>
              <a:gd name="connsiteX74" fmla="*/ 22 w 5664"/>
              <a:gd name="connsiteY74" fmla="*/ 4720 h 12761"/>
              <a:gd name="connsiteX75" fmla="*/ 22 w 5664"/>
              <a:gd name="connsiteY75" fmla="*/ 4358 h 12761"/>
              <a:gd name="connsiteX76" fmla="*/ 22 w 5664"/>
              <a:gd name="connsiteY76" fmla="*/ 4358 h 12761"/>
              <a:gd name="connsiteX77" fmla="*/ 29 w 5664"/>
              <a:gd name="connsiteY77" fmla="*/ 4329 h 12761"/>
              <a:gd name="connsiteX78" fmla="*/ 35 w 5664"/>
              <a:gd name="connsiteY78" fmla="*/ 4300 h 12761"/>
              <a:gd name="connsiteX79" fmla="*/ 39 w 5664"/>
              <a:gd name="connsiteY79" fmla="*/ 4264 h 12761"/>
              <a:gd name="connsiteX80" fmla="*/ 42 w 5664"/>
              <a:gd name="connsiteY80" fmla="*/ 4227 h 12761"/>
              <a:gd name="connsiteX81" fmla="*/ 43 w 5664"/>
              <a:gd name="connsiteY81" fmla="*/ 4209 h 12761"/>
              <a:gd name="connsiteX82" fmla="*/ 42 w 5664"/>
              <a:gd name="connsiteY82" fmla="*/ 4191 h 12761"/>
              <a:gd name="connsiteX83" fmla="*/ 39 w 5664"/>
              <a:gd name="connsiteY83" fmla="*/ 4175 h 12761"/>
              <a:gd name="connsiteX84" fmla="*/ 35 w 5664"/>
              <a:gd name="connsiteY84" fmla="*/ 4159 h 12761"/>
              <a:gd name="connsiteX85" fmla="*/ 29 w 5664"/>
              <a:gd name="connsiteY85" fmla="*/ 4147 h 12761"/>
              <a:gd name="connsiteX86" fmla="*/ 22 w 5664"/>
              <a:gd name="connsiteY86" fmla="*/ 4136 h 12761"/>
              <a:gd name="connsiteX87" fmla="*/ 22 w 5664"/>
              <a:gd name="connsiteY87" fmla="*/ 4136 h 12761"/>
              <a:gd name="connsiteX88" fmla="*/ 17 w 5664"/>
              <a:gd name="connsiteY88" fmla="*/ 4132 h 12761"/>
              <a:gd name="connsiteX89" fmla="*/ 14 w 5664"/>
              <a:gd name="connsiteY89" fmla="*/ 4126 h 12761"/>
              <a:gd name="connsiteX90" fmla="*/ 9 w 5664"/>
              <a:gd name="connsiteY90" fmla="*/ 4111 h 12761"/>
              <a:gd name="connsiteX91" fmla="*/ 4 w 5664"/>
              <a:gd name="connsiteY91" fmla="*/ 4094 h 12761"/>
              <a:gd name="connsiteX92" fmla="*/ 1 w 5664"/>
              <a:gd name="connsiteY92" fmla="*/ 4075 h 12761"/>
              <a:gd name="connsiteX93" fmla="*/ 0 w 5664"/>
              <a:gd name="connsiteY93" fmla="*/ 4054 h 12761"/>
              <a:gd name="connsiteX94" fmla="*/ 1 w 5664"/>
              <a:gd name="connsiteY94" fmla="*/ 4031 h 12761"/>
              <a:gd name="connsiteX95" fmla="*/ 4 w 5664"/>
              <a:gd name="connsiteY95" fmla="*/ 3984 h 12761"/>
              <a:gd name="connsiteX96" fmla="*/ 9 w 5664"/>
              <a:gd name="connsiteY96" fmla="*/ 3941 h 12761"/>
              <a:gd name="connsiteX97" fmla="*/ 14 w 5664"/>
              <a:gd name="connsiteY97" fmla="*/ 3904 h 12761"/>
              <a:gd name="connsiteX98" fmla="*/ 22 w 5664"/>
              <a:gd name="connsiteY98" fmla="*/ 3869 h 12761"/>
              <a:gd name="connsiteX99" fmla="*/ 0 w 5664"/>
              <a:gd name="connsiteY99" fmla="*/ 3726 h 12761"/>
              <a:gd name="connsiteX100" fmla="*/ 2907 w 5664"/>
              <a:gd name="connsiteY100" fmla="*/ 0 h 12761"/>
              <a:gd name="connsiteX0" fmla="*/ 3070 w 5664"/>
              <a:gd name="connsiteY0" fmla="*/ 0 h 12602"/>
              <a:gd name="connsiteX1" fmla="*/ 3103 w 5664"/>
              <a:gd name="connsiteY1" fmla="*/ 68 h 12602"/>
              <a:gd name="connsiteX2" fmla="*/ 3338 w 5664"/>
              <a:gd name="connsiteY2" fmla="*/ 272 h 12602"/>
              <a:gd name="connsiteX3" fmla="*/ 3622 w 5664"/>
              <a:gd name="connsiteY3" fmla="*/ 382 h 12602"/>
              <a:gd name="connsiteX4" fmla="*/ 3622 w 5664"/>
              <a:gd name="connsiteY4" fmla="*/ 477 h 12602"/>
              <a:gd name="connsiteX5" fmla="*/ 3748 w 5664"/>
              <a:gd name="connsiteY5" fmla="*/ 525 h 12602"/>
              <a:gd name="connsiteX6" fmla="*/ 3906 w 5664"/>
              <a:gd name="connsiteY6" fmla="*/ 650 h 12602"/>
              <a:gd name="connsiteX7" fmla="*/ 4009 w 5664"/>
              <a:gd name="connsiteY7" fmla="*/ 764 h 12602"/>
              <a:gd name="connsiteX8" fmla="*/ 4072 w 5664"/>
              <a:gd name="connsiteY8" fmla="*/ 1001 h 12602"/>
              <a:gd name="connsiteX9" fmla="*/ 4213 w 5664"/>
              <a:gd name="connsiteY9" fmla="*/ 1060 h 12602"/>
              <a:gd name="connsiteX10" fmla="*/ 4249 w 5664"/>
              <a:gd name="connsiteY10" fmla="*/ 1214 h 12602"/>
              <a:gd name="connsiteX11" fmla="*/ 4391 w 5664"/>
              <a:gd name="connsiteY11" fmla="*/ 1463 h 12602"/>
              <a:gd name="connsiteX12" fmla="*/ 4581 w 5664"/>
              <a:gd name="connsiteY12" fmla="*/ 1651 h 12602"/>
              <a:gd name="connsiteX13" fmla="*/ 4604 w 5664"/>
              <a:gd name="connsiteY13" fmla="*/ 1972 h 12602"/>
              <a:gd name="connsiteX14" fmla="*/ 4722 w 5664"/>
              <a:gd name="connsiteY14" fmla="*/ 2172 h 12602"/>
              <a:gd name="connsiteX15" fmla="*/ 5018 w 5664"/>
              <a:gd name="connsiteY15" fmla="*/ 2327 h 12602"/>
              <a:gd name="connsiteX16" fmla="*/ 5112 w 5664"/>
              <a:gd name="connsiteY16" fmla="*/ 2445 h 12602"/>
              <a:gd name="connsiteX17" fmla="*/ 5159 w 5664"/>
              <a:gd name="connsiteY17" fmla="*/ 2586 h 12602"/>
              <a:gd name="connsiteX18" fmla="*/ 5243 w 5664"/>
              <a:gd name="connsiteY18" fmla="*/ 2669 h 12602"/>
              <a:gd name="connsiteX19" fmla="*/ 5432 w 5664"/>
              <a:gd name="connsiteY19" fmla="*/ 2930 h 12602"/>
              <a:gd name="connsiteX20" fmla="*/ 5523 w 5664"/>
              <a:gd name="connsiteY20" fmla="*/ 3205 h 12602"/>
              <a:gd name="connsiteX21" fmla="*/ 5585 w 5664"/>
              <a:gd name="connsiteY21" fmla="*/ 3284 h 12602"/>
              <a:gd name="connsiteX22" fmla="*/ 5606 w 5664"/>
              <a:gd name="connsiteY22" fmla="*/ 3367 h 12602"/>
              <a:gd name="connsiteX23" fmla="*/ 5664 w 5664"/>
              <a:gd name="connsiteY23" fmla="*/ 3505 h 12602"/>
              <a:gd name="connsiteX24" fmla="*/ 5664 w 5664"/>
              <a:gd name="connsiteY24" fmla="*/ 3804 h 12602"/>
              <a:gd name="connsiteX25" fmla="*/ 5664 w 5664"/>
              <a:gd name="connsiteY25" fmla="*/ 3993 h 12602"/>
              <a:gd name="connsiteX26" fmla="*/ 5491 w 5664"/>
              <a:gd name="connsiteY26" fmla="*/ 4395 h 12602"/>
              <a:gd name="connsiteX27" fmla="*/ 5585 w 5664"/>
              <a:gd name="connsiteY27" fmla="*/ 4891 h 12602"/>
              <a:gd name="connsiteX28" fmla="*/ 5523 w 5664"/>
              <a:gd name="connsiteY28" fmla="*/ 5050 h 12602"/>
              <a:gd name="connsiteX29" fmla="*/ 5539 w 5664"/>
              <a:gd name="connsiteY29" fmla="*/ 5255 h 12602"/>
              <a:gd name="connsiteX30" fmla="*/ 5443 w 5664"/>
              <a:gd name="connsiteY30" fmla="*/ 5838 h 12602"/>
              <a:gd name="connsiteX31" fmla="*/ 5318 w 5664"/>
              <a:gd name="connsiteY31" fmla="*/ 6784 h 12602"/>
              <a:gd name="connsiteX32" fmla="*/ 5096 w 5664"/>
              <a:gd name="connsiteY32" fmla="*/ 7084 h 12602"/>
              <a:gd name="connsiteX33" fmla="*/ 4923 w 5664"/>
              <a:gd name="connsiteY33" fmla="*/ 7619 h 12602"/>
              <a:gd name="connsiteX34" fmla="*/ 4779 w 5664"/>
              <a:gd name="connsiteY34" fmla="*/ 7919 h 12602"/>
              <a:gd name="connsiteX35" fmla="*/ 4685 w 5664"/>
              <a:gd name="connsiteY35" fmla="*/ 8251 h 12602"/>
              <a:gd name="connsiteX36" fmla="*/ 4669 w 5664"/>
              <a:gd name="connsiteY36" fmla="*/ 8613 h 12602"/>
              <a:gd name="connsiteX37" fmla="*/ 4479 w 5664"/>
              <a:gd name="connsiteY37" fmla="*/ 8945 h 12602"/>
              <a:gd name="connsiteX38" fmla="*/ 4495 w 5664"/>
              <a:gd name="connsiteY38" fmla="*/ 9055 h 12602"/>
              <a:gd name="connsiteX39" fmla="*/ 4385 w 5664"/>
              <a:gd name="connsiteY39" fmla="*/ 9228 h 12602"/>
              <a:gd name="connsiteX40" fmla="*/ 4290 w 5664"/>
              <a:gd name="connsiteY40" fmla="*/ 9575 h 12602"/>
              <a:gd name="connsiteX41" fmla="*/ 4290 w 5664"/>
              <a:gd name="connsiteY41" fmla="*/ 9844 h 12602"/>
              <a:gd name="connsiteX42" fmla="*/ 4322 w 5664"/>
              <a:gd name="connsiteY42" fmla="*/ 10190 h 12602"/>
              <a:gd name="connsiteX43" fmla="*/ 4164 w 5664"/>
              <a:gd name="connsiteY43" fmla="*/ 10395 h 12602"/>
              <a:gd name="connsiteX44" fmla="*/ 4053 w 5664"/>
              <a:gd name="connsiteY44" fmla="*/ 10727 h 12602"/>
              <a:gd name="connsiteX45" fmla="*/ 3801 w 5664"/>
              <a:gd name="connsiteY45" fmla="*/ 11009 h 12602"/>
              <a:gd name="connsiteX46" fmla="*/ 3739 w 5664"/>
              <a:gd name="connsiteY46" fmla="*/ 11294 h 12602"/>
              <a:gd name="connsiteX47" fmla="*/ 3599 w 5664"/>
              <a:gd name="connsiteY47" fmla="*/ 11578 h 12602"/>
              <a:gd name="connsiteX48" fmla="*/ 3536 w 5664"/>
              <a:gd name="connsiteY48" fmla="*/ 11798 h 12602"/>
              <a:gd name="connsiteX49" fmla="*/ 3505 w 5664"/>
              <a:gd name="connsiteY49" fmla="*/ 12176 h 12602"/>
              <a:gd name="connsiteX50" fmla="*/ 3276 w 5664"/>
              <a:gd name="connsiteY50" fmla="*/ 12350 h 12602"/>
              <a:gd name="connsiteX51" fmla="*/ 3048 w 5664"/>
              <a:gd name="connsiteY51" fmla="*/ 12508 h 12602"/>
              <a:gd name="connsiteX52" fmla="*/ 2812 w 5664"/>
              <a:gd name="connsiteY52" fmla="*/ 12602 h 12602"/>
              <a:gd name="connsiteX53" fmla="*/ 2464 w 5664"/>
              <a:gd name="connsiteY53" fmla="*/ 12602 h 12602"/>
              <a:gd name="connsiteX54" fmla="*/ 2150 w 5664"/>
              <a:gd name="connsiteY54" fmla="*/ 12319 h 12602"/>
              <a:gd name="connsiteX55" fmla="*/ 1991 w 5664"/>
              <a:gd name="connsiteY55" fmla="*/ 12035 h 12602"/>
              <a:gd name="connsiteX56" fmla="*/ 1944 w 5664"/>
              <a:gd name="connsiteY56" fmla="*/ 11767 h 12602"/>
              <a:gd name="connsiteX57" fmla="*/ 1637 w 5664"/>
              <a:gd name="connsiteY57" fmla="*/ 11467 h 12602"/>
              <a:gd name="connsiteX58" fmla="*/ 1503 w 5664"/>
              <a:gd name="connsiteY58" fmla="*/ 11249 h 12602"/>
              <a:gd name="connsiteX59" fmla="*/ 1543 w 5664"/>
              <a:gd name="connsiteY59" fmla="*/ 11018 h 12602"/>
              <a:gd name="connsiteX60" fmla="*/ 1354 w 5664"/>
              <a:gd name="connsiteY60" fmla="*/ 10497 h 12602"/>
              <a:gd name="connsiteX61" fmla="*/ 1154 w 5664"/>
              <a:gd name="connsiteY61" fmla="*/ 9701 h 12602"/>
              <a:gd name="connsiteX62" fmla="*/ 1211 w 5664"/>
              <a:gd name="connsiteY62" fmla="*/ 9102 h 12602"/>
              <a:gd name="connsiteX63" fmla="*/ 933 w 5664"/>
              <a:gd name="connsiteY63" fmla="*/ 8534 h 12602"/>
              <a:gd name="connsiteX64" fmla="*/ 885 w 5664"/>
              <a:gd name="connsiteY64" fmla="*/ 8156 h 12602"/>
              <a:gd name="connsiteX65" fmla="*/ 857 w 5664"/>
              <a:gd name="connsiteY65" fmla="*/ 7849 h 12602"/>
              <a:gd name="connsiteX66" fmla="*/ 588 w 5664"/>
              <a:gd name="connsiteY66" fmla="*/ 7541 h 12602"/>
              <a:gd name="connsiteX67" fmla="*/ 526 w 5664"/>
              <a:gd name="connsiteY67" fmla="*/ 7210 h 12602"/>
              <a:gd name="connsiteX68" fmla="*/ 399 w 5664"/>
              <a:gd name="connsiteY68" fmla="*/ 6548 h 12602"/>
              <a:gd name="connsiteX69" fmla="*/ 337 w 5664"/>
              <a:gd name="connsiteY69" fmla="*/ 6074 h 12602"/>
              <a:gd name="connsiteX70" fmla="*/ 226 w 5664"/>
              <a:gd name="connsiteY70" fmla="*/ 5854 h 12602"/>
              <a:gd name="connsiteX71" fmla="*/ 226 w 5664"/>
              <a:gd name="connsiteY71" fmla="*/ 5412 h 12602"/>
              <a:gd name="connsiteX72" fmla="*/ 133 w 5664"/>
              <a:gd name="connsiteY72" fmla="*/ 5144 h 12602"/>
              <a:gd name="connsiteX73" fmla="*/ 133 w 5664"/>
              <a:gd name="connsiteY73" fmla="*/ 4782 h 12602"/>
              <a:gd name="connsiteX74" fmla="*/ 22 w 5664"/>
              <a:gd name="connsiteY74" fmla="*/ 4561 h 12602"/>
              <a:gd name="connsiteX75" fmla="*/ 22 w 5664"/>
              <a:gd name="connsiteY75" fmla="*/ 4199 h 12602"/>
              <a:gd name="connsiteX76" fmla="*/ 22 w 5664"/>
              <a:gd name="connsiteY76" fmla="*/ 4199 h 12602"/>
              <a:gd name="connsiteX77" fmla="*/ 29 w 5664"/>
              <a:gd name="connsiteY77" fmla="*/ 4170 h 12602"/>
              <a:gd name="connsiteX78" fmla="*/ 35 w 5664"/>
              <a:gd name="connsiteY78" fmla="*/ 4141 h 12602"/>
              <a:gd name="connsiteX79" fmla="*/ 39 w 5664"/>
              <a:gd name="connsiteY79" fmla="*/ 4105 h 12602"/>
              <a:gd name="connsiteX80" fmla="*/ 42 w 5664"/>
              <a:gd name="connsiteY80" fmla="*/ 4068 h 12602"/>
              <a:gd name="connsiteX81" fmla="*/ 43 w 5664"/>
              <a:gd name="connsiteY81" fmla="*/ 4050 h 12602"/>
              <a:gd name="connsiteX82" fmla="*/ 42 w 5664"/>
              <a:gd name="connsiteY82" fmla="*/ 4032 h 12602"/>
              <a:gd name="connsiteX83" fmla="*/ 39 w 5664"/>
              <a:gd name="connsiteY83" fmla="*/ 4016 h 12602"/>
              <a:gd name="connsiteX84" fmla="*/ 35 w 5664"/>
              <a:gd name="connsiteY84" fmla="*/ 4000 h 12602"/>
              <a:gd name="connsiteX85" fmla="*/ 29 w 5664"/>
              <a:gd name="connsiteY85" fmla="*/ 3988 h 12602"/>
              <a:gd name="connsiteX86" fmla="*/ 22 w 5664"/>
              <a:gd name="connsiteY86" fmla="*/ 3977 h 12602"/>
              <a:gd name="connsiteX87" fmla="*/ 22 w 5664"/>
              <a:gd name="connsiteY87" fmla="*/ 3977 h 12602"/>
              <a:gd name="connsiteX88" fmla="*/ 17 w 5664"/>
              <a:gd name="connsiteY88" fmla="*/ 3973 h 12602"/>
              <a:gd name="connsiteX89" fmla="*/ 14 w 5664"/>
              <a:gd name="connsiteY89" fmla="*/ 3967 h 12602"/>
              <a:gd name="connsiteX90" fmla="*/ 9 w 5664"/>
              <a:gd name="connsiteY90" fmla="*/ 3952 h 12602"/>
              <a:gd name="connsiteX91" fmla="*/ 4 w 5664"/>
              <a:gd name="connsiteY91" fmla="*/ 3935 h 12602"/>
              <a:gd name="connsiteX92" fmla="*/ 1 w 5664"/>
              <a:gd name="connsiteY92" fmla="*/ 3916 h 12602"/>
              <a:gd name="connsiteX93" fmla="*/ 0 w 5664"/>
              <a:gd name="connsiteY93" fmla="*/ 3895 h 12602"/>
              <a:gd name="connsiteX94" fmla="*/ 1 w 5664"/>
              <a:gd name="connsiteY94" fmla="*/ 3872 h 12602"/>
              <a:gd name="connsiteX95" fmla="*/ 4 w 5664"/>
              <a:gd name="connsiteY95" fmla="*/ 3825 h 12602"/>
              <a:gd name="connsiteX96" fmla="*/ 9 w 5664"/>
              <a:gd name="connsiteY96" fmla="*/ 3782 h 12602"/>
              <a:gd name="connsiteX97" fmla="*/ 14 w 5664"/>
              <a:gd name="connsiteY97" fmla="*/ 3745 h 12602"/>
              <a:gd name="connsiteX98" fmla="*/ 22 w 5664"/>
              <a:gd name="connsiteY98" fmla="*/ 3710 h 12602"/>
              <a:gd name="connsiteX99" fmla="*/ 0 w 5664"/>
              <a:gd name="connsiteY99" fmla="*/ 3567 h 12602"/>
              <a:gd name="connsiteX0" fmla="*/ 3103 w 5664"/>
              <a:gd name="connsiteY0" fmla="*/ 0 h 12534"/>
              <a:gd name="connsiteX1" fmla="*/ 3338 w 5664"/>
              <a:gd name="connsiteY1" fmla="*/ 204 h 12534"/>
              <a:gd name="connsiteX2" fmla="*/ 3622 w 5664"/>
              <a:gd name="connsiteY2" fmla="*/ 314 h 12534"/>
              <a:gd name="connsiteX3" fmla="*/ 3622 w 5664"/>
              <a:gd name="connsiteY3" fmla="*/ 409 h 12534"/>
              <a:gd name="connsiteX4" fmla="*/ 3748 w 5664"/>
              <a:gd name="connsiteY4" fmla="*/ 457 h 12534"/>
              <a:gd name="connsiteX5" fmla="*/ 3906 w 5664"/>
              <a:gd name="connsiteY5" fmla="*/ 582 h 12534"/>
              <a:gd name="connsiteX6" fmla="*/ 4009 w 5664"/>
              <a:gd name="connsiteY6" fmla="*/ 696 h 12534"/>
              <a:gd name="connsiteX7" fmla="*/ 4072 w 5664"/>
              <a:gd name="connsiteY7" fmla="*/ 933 h 12534"/>
              <a:gd name="connsiteX8" fmla="*/ 4213 w 5664"/>
              <a:gd name="connsiteY8" fmla="*/ 992 h 12534"/>
              <a:gd name="connsiteX9" fmla="*/ 4249 w 5664"/>
              <a:gd name="connsiteY9" fmla="*/ 1146 h 12534"/>
              <a:gd name="connsiteX10" fmla="*/ 4391 w 5664"/>
              <a:gd name="connsiteY10" fmla="*/ 1395 h 12534"/>
              <a:gd name="connsiteX11" fmla="*/ 4581 w 5664"/>
              <a:gd name="connsiteY11" fmla="*/ 1583 h 12534"/>
              <a:gd name="connsiteX12" fmla="*/ 4604 w 5664"/>
              <a:gd name="connsiteY12" fmla="*/ 1904 h 12534"/>
              <a:gd name="connsiteX13" fmla="*/ 4722 w 5664"/>
              <a:gd name="connsiteY13" fmla="*/ 2104 h 12534"/>
              <a:gd name="connsiteX14" fmla="*/ 5018 w 5664"/>
              <a:gd name="connsiteY14" fmla="*/ 2259 h 12534"/>
              <a:gd name="connsiteX15" fmla="*/ 5112 w 5664"/>
              <a:gd name="connsiteY15" fmla="*/ 2377 h 12534"/>
              <a:gd name="connsiteX16" fmla="*/ 5159 w 5664"/>
              <a:gd name="connsiteY16" fmla="*/ 2518 h 12534"/>
              <a:gd name="connsiteX17" fmla="*/ 5243 w 5664"/>
              <a:gd name="connsiteY17" fmla="*/ 2601 h 12534"/>
              <a:gd name="connsiteX18" fmla="*/ 5432 w 5664"/>
              <a:gd name="connsiteY18" fmla="*/ 2862 h 12534"/>
              <a:gd name="connsiteX19" fmla="*/ 5523 w 5664"/>
              <a:gd name="connsiteY19" fmla="*/ 3137 h 12534"/>
              <a:gd name="connsiteX20" fmla="*/ 5585 w 5664"/>
              <a:gd name="connsiteY20" fmla="*/ 3216 h 12534"/>
              <a:gd name="connsiteX21" fmla="*/ 5606 w 5664"/>
              <a:gd name="connsiteY21" fmla="*/ 3299 h 12534"/>
              <a:gd name="connsiteX22" fmla="*/ 5664 w 5664"/>
              <a:gd name="connsiteY22" fmla="*/ 3437 h 12534"/>
              <a:gd name="connsiteX23" fmla="*/ 5664 w 5664"/>
              <a:gd name="connsiteY23" fmla="*/ 3736 h 12534"/>
              <a:gd name="connsiteX24" fmla="*/ 5664 w 5664"/>
              <a:gd name="connsiteY24" fmla="*/ 3925 h 12534"/>
              <a:gd name="connsiteX25" fmla="*/ 5491 w 5664"/>
              <a:gd name="connsiteY25" fmla="*/ 4327 h 12534"/>
              <a:gd name="connsiteX26" fmla="*/ 5585 w 5664"/>
              <a:gd name="connsiteY26" fmla="*/ 4823 h 12534"/>
              <a:gd name="connsiteX27" fmla="*/ 5523 w 5664"/>
              <a:gd name="connsiteY27" fmla="*/ 4982 h 12534"/>
              <a:gd name="connsiteX28" fmla="*/ 5539 w 5664"/>
              <a:gd name="connsiteY28" fmla="*/ 5187 h 12534"/>
              <a:gd name="connsiteX29" fmla="*/ 5443 w 5664"/>
              <a:gd name="connsiteY29" fmla="*/ 5770 h 12534"/>
              <a:gd name="connsiteX30" fmla="*/ 5318 w 5664"/>
              <a:gd name="connsiteY30" fmla="*/ 6716 h 12534"/>
              <a:gd name="connsiteX31" fmla="*/ 5096 w 5664"/>
              <a:gd name="connsiteY31" fmla="*/ 7016 h 12534"/>
              <a:gd name="connsiteX32" fmla="*/ 4923 w 5664"/>
              <a:gd name="connsiteY32" fmla="*/ 7551 h 12534"/>
              <a:gd name="connsiteX33" fmla="*/ 4779 w 5664"/>
              <a:gd name="connsiteY33" fmla="*/ 7851 h 12534"/>
              <a:gd name="connsiteX34" fmla="*/ 4685 w 5664"/>
              <a:gd name="connsiteY34" fmla="*/ 8183 h 12534"/>
              <a:gd name="connsiteX35" fmla="*/ 4669 w 5664"/>
              <a:gd name="connsiteY35" fmla="*/ 8545 h 12534"/>
              <a:gd name="connsiteX36" fmla="*/ 4479 w 5664"/>
              <a:gd name="connsiteY36" fmla="*/ 8877 h 12534"/>
              <a:gd name="connsiteX37" fmla="*/ 4495 w 5664"/>
              <a:gd name="connsiteY37" fmla="*/ 8987 h 12534"/>
              <a:gd name="connsiteX38" fmla="*/ 4385 w 5664"/>
              <a:gd name="connsiteY38" fmla="*/ 9160 h 12534"/>
              <a:gd name="connsiteX39" fmla="*/ 4290 w 5664"/>
              <a:gd name="connsiteY39" fmla="*/ 9507 h 12534"/>
              <a:gd name="connsiteX40" fmla="*/ 4290 w 5664"/>
              <a:gd name="connsiteY40" fmla="*/ 9776 h 12534"/>
              <a:gd name="connsiteX41" fmla="*/ 4322 w 5664"/>
              <a:gd name="connsiteY41" fmla="*/ 10122 h 12534"/>
              <a:gd name="connsiteX42" fmla="*/ 4164 w 5664"/>
              <a:gd name="connsiteY42" fmla="*/ 10327 h 12534"/>
              <a:gd name="connsiteX43" fmla="*/ 4053 w 5664"/>
              <a:gd name="connsiteY43" fmla="*/ 10659 h 12534"/>
              <a:gd name="connsiteX44" fmla="*/ 3801 w 5664"/>
              <a:gd name="connsiteY44" fmla="*/ 10941 h 12534"/>
              <a:gd name="connsiteX45" fmla="*/ 3739 w 5664"/>
              <a:gd name="connsiteY45" fmla="*/ 11226 h 12534"/>
              <a:gd name="connsiteX46" fmla="*/ 3599 w 5664"/>
              <a:gd name="connsiteY46" fmla="*/ 11510 h 12534"/>
              <a:gd name="connsiteX47" fmla="*/ 3536 w 5664"/>
              <a:gd name="connsiteY47" fmla="*/ 11730 h 12534"/>
              <a:gd name="connsiteX48" fmla="*/ 3505 w 5664"/>
              <a:gd name="connsiteY48" fmla="*/ 12108 h 12534"/>
              <a:gd name="connsiteX49" fmla="*/ 3276 w 5664"/>
              <a:gd name="connsiteY49" fmla="*/ 12282 h 12534"/>
              <a:gd name="connsiteX50" fmla="*/ 3048 w 5664"/>
              <a:gd name="connsiteY50" fmla="*/ 12440 h 12534"/>
              <a:gd name="connsiteX51" fmla="*/ 2812 w 5664"/>
              <a:gd name="connsiteY51" fmla="*/ 12534 h 12534"/>
              <a:gd name="connsiteX52" fmla="*/ 2464 w 5664"/>
              <a:gd name="connsiteY52" fmla="*/ 12534 h 12534"/>
              <a:gd name="connsiteX53" fmla="*/ 2150 w 5664"/>
              <a:gd name="connsiteY53" fmla="*/ 12251 h 12534"/>
              <a:gd name="connsiteX54" fmla="*/ 1991 w 5664"/>
              <a:gd name="connsiteY54" fmla="*/ 11967 h 12534"/>
              <a:gd name="connsiteX55" fmla="*/ 1944 w 5664"/>
              <a:gd name="connsiteY55" fmla="*/ 11699 h 12534"/>
              <a:gd name="connsiteX56" fmla="*/ 1637 w 5664"/>
              <a:gd name="connsiteY56" fmla="*/ 11399 h 12534"/>
              <a:gd name="connsiteX57" fmla="*/ 1503 w 5664"/>
              <a:gd name="connsiteY57" fmla="*/ 11181 h 12534"/>
              <a:gd name="connsiteX58" fmla="*/ 1543 w 5664"/>
              <a:gd name="connsiteY58" fmla="*/ 10950 h 12534"/>
              <a:gd name="connsiteX59" fmla="*/ 1354 w 5664"/>
              <a:gd name="connsiteY59" fmla="*/ 10429 h 12534"/>
              <a:gd name="connsiteX60" fmla="*/ 1154 w 5664"/>
              <a:gd name="connsiteY60" fmla="*/ 9633 h 12534"/>
              <a:gd name="connsiteX61" fmla="*/ 1211 w 5664"/>
              <a:gd name="connsiteY61" fmla="*/ 9034 h 12534"/>
              <a:gd name="connsiteX62" fmla="*/ 933 w 5664"/>
              <a:gd name="connsiteY62" fmla="*/ 8466 h 12534"/>
              <a:gd name="connsiteX63" fmla="*/ 885 w 5664"/>
              <a:gd name="connsiteY63" fmla="*/ 8088 h 12534"/>
              <a:gd name="connsiteX64" fmla="*/ 857 w 5664"/>
              <a:gd name="connsiteY64" fmla="*/ 7781 h 12534"/>
              <a:gd name="connsiteX65" fmla="*/ 588 w 5664"/>
              <a:gd name="connsiteY65" fmla="*/ 7473 h 12534"/>
              <a:gd name="connsiteX66" fmla="*/ 526 w 5664"/>
              <a:gd name="connsiteY66" fmla="*/ 7142 h 12534"/>
              <a:gd name="connsiteX67" fmla="*/ 399 w 5664"/>
              <a:gd name="connsiteY67" fmla="*/ 6480 h 12534"/>
              <a:gd name="connsiteX68" fmla="*/ 337 w 5664"/>
              <a:gd name="connsiteY68" fmla="*/ 6006 h 12534"/>
              <a:gd name="connsiteX69" fmla="*/ 226 w 5664"/>
              <a:gd name="connsiteY69" fmla="*/ 5786 h 12534"/>
              <a:gd name="connsiteX70" fmla="*/ 226 w 5664"/>
              <a:gd name="connsiteY70" fmla="*/ 5344 h 12534"/>
              <a:gd name="connsiteX71" fmla="*/ 133 w 5664"/>
              <a:gd name="connsiteY71" fmla="*/ 5076 h 12534"/>
              <a:gd name="connsiteX72" fmla="*/ 133 w 5664"/>
              <a:gd name="connsiteY72" fmla="*/ 4714 h 12534"/>
              <a:gd name="connsiteX73" fmla="*/ 22 w 5664"/>
              <a:gd name="connsiteY73" fmla="*/ 4493 h 12534"/>
              <a:gd name="connsiteX74" fmla="*/ 22 w 5664"/>
              <a:gd name="connsiteY74" fmla="*/ 4131 h 12534"/>
              <a:gd name="connsiteX75" fmla="*/ 22 w 5664"/>
              <a:gd name="connsiteY75" fmla="*/ 4131 h 12534"/>
              <a:gd name="connsiteX76" fmla="*/ 29 w 5664"/>
              <a:gd name="connsiteY76" fmla="*/ 4102 h 12534"/>
              <a:gd name="connsiteX77" fmla="*/ 35 w 5664"/>
              <a:gd name="connsiteY77" fmla="*/ 4073 h 12534"/>
              <a:gd name="connsiteX78" fmla="*/ 39 w 5664"/>
              <a:gd name="connsiteY78" fmla="*/ 4037 h 12534"/>
              <a:gd name="connsiteX79" fmla="*/ 42 w 5664"/>
              <a:gd name="connsiteY79" fmla="*/ 4000 h 12534"/>
              <a:gd name="connsiteX80" fmla="*/ 43 w 5664"/>
              <a:gd name="connsiteY80" fmla="*/ 3982 h 12534"/>
              <a:gd name="connsiteX81" fmla="*/ 42 w 5664"/>
              <a:gd name="connsiteY81" fmla="*/ 3964 h 12534"/>
              <a:gd name="connsiteX82" fmla="*/ 39 w 5664"/>
              <a:gd name="connsiteY82" fmla="*/ 3948 h 12534"/>
              <a:gd name="connsiteX83" fmla="*/ 35 w 5664"/>
              <a:gd name="connsiteY83" fmla="*/ 3932 h 12534"/>
              <a:gd name="connsiteX84" fmla="*/ 29 w 5664"/>
              <a:gd name="connsiteY84" fmla="*/ 3920 h 12534"/>
              <a:gd name="connsiteX85" fmla="*/ 22 w 5664"/>
              <a:gd name="connsiteY85" fmla="*/ 3909 h 12534"/>
              <a:gd name="connsiteX86" fmla="*/ 22 w 5664"/>
              <a:gd name="connsiteY86" fmla="*/ 3909 h 12534"/>
              <a:gd name="connsiteX87" fmla="*/ 17 w 5664"/>
              <a:gd name="connsiteY87" fmla="*/ 3905 h 12534"/>
              <a:gd name="connsiteX88" fmla="*/ 14 w 5664"/>
              <a:gd name="connsiteY88" fmla="*/ 3899 h 12534"/>
              <a:gd name="connsiteX89" fmla="*/ 9 w 5664"/>
              <a:gd name="connsiteY89" fmla="*/ 3884 h 12534"/>
              <a:gd name="connsiteX90" fmla="*/ 4 w 5664"/>
              <a:gd name="connsiteY90" fmla="*/ 3867 h 12534"/>
              <a:gd name="connsiteX91" fmla="*/ 1 w 5664"/>
              <a:gd name="connsiteY91" fmla="*/ 3848 h 12534"/>
              <a:gd name="connsiteX92" fmla="*/ 0 w 5664"/>
              <a:gd name="connsiteY92" fmla="*/ 3827 h 12534"/>
              <a:gd name="connsiteX93" fmla="*/ 1 w 5664"/>
              <a:gd name="connsiteY93" fmla="*/ 3804 h 12534"/>
              <a:gd name="connsiteX94" fmla="*/ 4 w 5664"/>
              <a:gd name="connsiteY94" fmla="*/ 3757 h 12534"/>
              <a:gd name="connsiteX95" fmla="*/ 9 w 5664"/>
              <a:gd name="connsiteY95" fmla="*/ 3714 h 12534"/>
              <a:gd name="connsiteX96" fmla="*/ 14 w 5664"/>
              <a:gd name="connsiteY96" fmla="*/ 3677 h 12534"/>
              <a:gd name="connsiteX97" fmla="*/ 22 w 5664"/>
              <a:gd name="connsiteY97" fmla="*/ 3642 h 12534"/>
              <a:gd name="connsiteX98" fmla="*/ 0 w 5664"/>
              <a:gd name="connsiteY98" fmla="*/ 3499 h 12534"/>
              <a:gd name="connsiteX0" fmla="*/ 3103 w 5664"/>
              <a:gd name="connsiteY0" fmla="*/ 0 h 12534"/>
              <a:gd name="connsiteX1" fmla="*/ 3338 w 5664"/>
              <a:gd name="connsiteY1" fmla="*/ 204 h 12534"/>
              <a:gd name="connsiteX2" fmla="*/ 3622 w 5664"/>
              <a:gd name="connsiteY2" fmla="*/ 314 h 12534"/>
              <a:gd name="connsiteX3" fmla="*/ 3622 w 5664"/>
              <a:gd name="connsiteY3" fmla="*/ 409 h 12534"/>
              <a:gd name="connsiteX4" fmla="*/ 3748 w 5664"/>
              <a:gd name="connsiteY4" fmla="*/ 457 h 12534"/>
              <a:gd name="connsiteX5" fmla="*/ 3906 w 5664"/>
              <a:gd name="connsiteY5" fmla="*/ 582 h 12534"/>
              <a:gd name="connsiteX6" fmla="*/ 4009 w 5664"/>
              <a:gd name="connsiteY6" fmla="*/ 696 h 12534"/>
              <a:gd name="connsiteX7" fmla="*/ 4072 w 5664"/>
              <a:gd name="connsiteY7" fmla="*/ 933 h 12534"/>
              <a:gd name="connsiteX8" fmla="*/ 4213 w 5664"/>
              <a:gd name="connsiteY8" fmla="*/ 992 h 12534"/>
              <a:gd name="connsiteX9" fmla="*/ 4249 w 5664"/>
              <a:gd name="connsiteY9" fmla="*/ 1146 h 12534"/>
              <a:gd name="connsiteX10" fmla="*/ 4391 w 5664"/>
              <a:gd name="connsiteY10" fmla="*/ 1395 h 12534"/>
              <a:gd name="connsiteX11" fmla="*/ 4581 w 5664"/>
              <a:gd name="connsiteY11" fmla="*/ 1583 h 12534"/>
              <a:gd name="connsiteX12" fmla="*/ 4604 w 5664"/>
              <a:gd name="connsiteY12" fmla="*/ 1904 h 12534"/>
              <a:gd name="connsiteX13" fmla="*/ 4722 w 5664"/>
              <a:gd name="connsiteY13" fmla="*/ 2104 h 12534"/>
              <a:gd name="connsiteX14" fmla="*/ 5018 w 5664"/>
              <a:gd name="connsiteY14" fmla="*/ 2259 h 12534"/>
              <a:gd name="connsiteX15" fmla="*/ 5112 w 5664"/>
              <a:gd name="connsiteY15" fmla="*/ 2377 h 12534"/>
              <a:gd name="connsiteX16" fmla="*/ 5159 w 5664"/>
              <a:gd name="connsiteY16" fmla="*/ 2518 h 12534"/>
              <a:gd name="connsiteX17" fmla="*/ 5243 w 5664"/>
              <a:gd name="connsiteY17" fmla="*/ 2601 h 12534"/>
              <a:gd name="connsiteX18" fmla="*/ 5432 w 5664"/>
              <a:gd name="connsiteY18" fmla="*/ 2862 h 12534"/>
              <a:gd name="connsiteX19" fmla="*/ 5523 w 5664"/>
              <a:gd name="connsiteY19" fmla="*/ 3137 h 12534"/>
              <a:gd name="connsiteX20" fmla="*/ 5585 w 5664"/>
              <a:gd name="connsiteY20" fmla="*/ 3216 h 12534"/>
              <a:gd name="connsiteX21" fmla="*/ 5606 w 5664"/>
              <a:gd name="connsiteY21" fmla="*/ 3299 h 12534"/>
              <a:gd name="connsiteX22" fmla="*/ 5664 w 5664"/>
              <a:gd name="connsiteY22" fmla="*/ 3437 h 12534"/>
              <a:gd name="connsiteX23" fmla="*/ 5664 w 5664"/>
              <a:gd name="connsiteY23" fmla="*/ 3736 h 12534"/>
              <a:gd name="connsiteX24" fmla="*/ 5664 w 5664"/>
              <a:gd name="connsiteY24" fmla="*/ 3925 h 12534"/>
              <a:gd name="connsiteX25" fmla="*/ 5491 w 5664"/>
              <a:gd name="connsiteY25" fmla="*/ 4327 h 12534"/>
              <a:gd name="connsiteX26" fmla="*/ 5585 w 5664"/>
              <a:gd name="connsiteY26" fmla="*/ 4823 h 12534"/>
              <a:gd name="connsiteX27" fmla="*/ 5523 w 5664"/>
              <a:gd name="connsiteY27" fmla="*/ 4982 h 12534"/>
              <a:gd name="connsiteX28" fmla="*/ 5539 w 5664"/>
              <a:gd name="connsiteY28" fmla="*/ 5187 h 12534"/>
              <a:gd name="connsiteX29" fmla="*/ 5443 w 5664"/>
              <a:gd name="connsiteY29" fmla="*/ 5770 h 12534"/>
              <a:gd name="connsiteX30" fmla="*/ 5318 w 5664"/>
              <a:gd name="connsiteY30" fmla="*/ 6716 h 12534"/>
              <a:gd name="connsiteX31" fmla="*/ 5096 w 5664"/>
              <a:gd name="connsiteY31" fmla="*/ 7016 h 12534"/>
              <a:gd name="connsiteX32" fmla="*/ 4923 w 5664"/>
              <a:gd name="connsiteY32" fmla="*/ 7551 h 12534"/>
              <a:gd name="connsiteX33" fmla="*/ 4779 w 5664"/>
              <a:gd name="connsiteY33" fmla="*/ 7851 h 12534"/>
              <a:gd name="connsiteX34" fmla="*/ 4685 w 5664"/>
              <a:gd name="connsiteY34" fmla="*/ 8183 h 12534"/>
              <a:gd name="connsiteX35" fmla="*/ 4669 w 5664"/>
              <a:gd name="connsiteY35" fmla="*/ 8545 h 12534"/>
              <a:gd name="connsiteX36" fmla="*/ 4479 w 5664"/>
              <a:gd name="connsiteY36" fmla="*/ 8877 h 12534"/>
              <a:gd name="connsiteX37" fmla="*/ 4495 w 5664"/>
              <a:gd name="connsiteY37" fmla="*/ 8987 h 12534"/>
              <a:gd name="connsiteX38" fmla="*/ 4385 w 5664"/>
              <a:gd name="connsiteY38" fmla="*/ 9160 h 12534"/>
              <a:gd name="connsiteX39" fmla="*/ 4290 w 5664"/>
              <a:gd name="connsiteY39" fmla="*/ 9507 h 12534"/>
              <a:gd name="connsiteX40" fmla="*/ 4290 w 5664"/>
              <a:gd name="connsiteY40" fmla="*/ 9776 h 12534"/>
              <a:gd name="connsiteX41" fmla="*/ 4322 w 5664"/>
              <a:gd name="connsiteY41" fmla="*/ 10122 h 12534"/>
              <a:gd name="connsiteX42" fmla="*/ 4164 w 5664"/>
              <a:gd name="connsiteY42" fmla="*/ 10327 h 12534"/>
              <a:gd name="connsiteX43" fmla="*/ 4053 w 5664"/>
              <a:gd name="connsiteY43" fmla="*/ 10659 h 12534"/>
              <a:gd name="connsiteX44" fmla="*/ 3801 w 5664"/>
              <a:gd name="connsiteY44" fmla="*/ 10941 h 12534"/>
              <a:gd name="connsiteX45" fmla="*/ 3739 w 5664"/>
              <a:gd name="connsiteY45" fmla="*/ 11226 h 12534"/>
              <a:gd name="connsiteX46" fmla="*/ 3599 w 5664"/>
              <a:gd name="connsiteY46" fmla="*/ 11510 h 12534"/>
              <a:gd name="connsiteX47" fmla="*/ 3536 w 5664"/>
              <a:gd name="connsiteY47" fmla="*/ 11730 h 12534"/>
              <a:gd name="connsiteX48" fmla="*/ 3505 w 5664"/>
              <a:gd name="connsiteY48" fmla="*/ 12108 h 12534"/>
              <a:gd name="connsiteX49" fmla="*/ 3276 w 5664"/>
              <a:gd name="connsiteY49" fmla="*/ 12282 h 12534"/>
              <a:gd name="connsiteX50" fmla="*/ 3048 w 5664"/>
              <a:gd name="connsiteY50" fmla="*/ 12440 h 12534"/>
              <a:gd name="connsiteX51" fmla="*/ 2812 w 5664"/>
              <a:gd name="connsiteY51" fmla="*/ 12534 h 12534"/>
              <a:gd name="connsiteX52" fmla="*/ 2464 w 5664"/>
              <a:gd name="connsiteY52" fmla="*/ 12534 h 12534"/>
              <a:gd name="connsiteX53" fmla="*/ 2150 w 5664"/>
              <a:gd name="connsiteY53" fmla="*/ 12251 h 12534"/>
              <a:gd name="connsiteX54" fmla="*/ 1991 w 5664"/>
              <a:gd name="connsiteY54" fmla="*/ 11967 h 12534"/>
              <a:gd name="connsiteX55" fmla="*/ 1944 w 5664"/>
              <a:gd name="connsiteY55" fmla="*/ 11699 h 12534"/>
              <a:gd name="connsiteX56" fmla="*/ 1637 w 5664"/>
              <a:gd name="connsiteY56" fmla="*/ 11399 h 12534"/>
              <a:gd name="connsiteX57" fmla="*/ 1503 w 5664"/>
              <a:gd name="connsiteY57" fmla="*/ 11181 h 12534"/>
              <a:gd name="connsiteX58" fmla="*/ 1543 w 5664"/>
              <a:gd name="connsiteY58" fmla="*/ 10950 h 12534"/>
              <a:gd name="connsiteX59" fmla="*/ 1354 w 5664"/>
              <a:gd name="connsiteY59" fmla="*/ 10429 h 12534"/>
              <a:gd name="connsiteX60" fmla="*/ 1154 w 5664"/>
              <a:gd name="connsiteY60" fmla="*/ 9633 h 12534"/>
              <a:gd name="connsiteX61" fmla="*/ 1211 w 5664"/>
              <a:gd name="connsiteY61" fmla="*/ 9034 h 12534"/>
              <a:gd name="connsiteX62" fmla="*/ 933 w 5664"/>
              <a:gd name="connsiteY62" fmla="*/ 8466 h 12534"/>
              <a:gd name="connsiteX63" fmla="*/ 885 w 5664"/>
              <a:gd name="connsiteY63" fmla="*/ 8088 h 12534"/>
              <a:gd name="connsiteX64" fmla="*/ 857 w 5664"/>
              <a:gd name="connsiteY64" fmla="*/ 7781 h 12534"/>
              <a:gd name="connsiteX65" fmla="*/ 588 w 5664"/>
              <a:gd name="connsiteY65" fmla="*/ 7473 h 12534"/>
              <a:gd name="connsiteX66" fmla="*/ 526 w 5664"/>
              <a:gd name="connsiteY66" fmla="*/ 7142 h 12534"/>
              <a:gd name="connsiteX67" fmla="*/ 399 w 5664"/>
              <a:gd name="connsiteY67" fmla="*/ 6480 h 12534"/>
              <a:gd name="connsiteX68" fmla="*/ 337 w 5664"/>
              <a:gd name="connsiteY68" fmla="*/ 6006 h 12534"/>
              <a:gd name="connsiteX69" fmla="*/ 226 w 5664"/>
              <a:gd name="connsiteY69" fmla="*/ 5786 h 12534"/>
              <a:gd name="connsiteX70" fmla="*/ 226 w 5664"/>
              <a:gd name="connsiteY70" fmla="*/ 5344 h 12534"/>
              <a:gd name="connsiteX71" fmla="*/ 133 w 5664"/>
              <a:gd name="connsiteY71" fmla="*/ 5076 h 12534"/>
              <a:gd name="connsiteX72" fmla="*/ 133 w 5664"/>
              <a:gd name="connsiteY72" fmla="*/ 4714 h 12534"/>
              <a:gd name="connsiteX73" fmla="*/ 22 w 5664"/>
              <a:gd name="connsiteY73" fmla="*/ 4493 h 12534"/>
              <a:gd name="connsiteX74" fmla="*/ 22 w 5664"/>
              <a:gd name="connsiteY74" fmla="*/ 4131 h 12534"/>
              <a:gd name="connsiteX75" fmla="*/ 22 w 5664"/>
              <a:gd name="connsiteY75" fmla="*/ 4131 h 12534"/>
              <a:gd name="connsiteX76" fmla="*/ 29 w 5664"/>
              <a:gd name="connsiteY76" fmla="*/ 4102 h 12534"/>
              <a:gd name="connsiteX77" fmla="*/ 35 w 5664"/>
              <a:gd name="connsiteY77" fmla="*/ 4073 h 12534"/>
              <a:gd name="connsiteX78" fmla="*/ 39 w 5664"/>
              <a:gd name="connsiteY78" fmla="*/ 4037 h 12534"/>
              <a:gd name="connsiteX79" fmla="*/ 42 w 5664"/>
              <a:gd name="connsiteY79" fmla="*/ 4000 h 12534"/>
              <a:gd name="connsiteX80" fmla="*/ 43 w 5664"/>
              <a:gd name="connsiteY80" fmla="*/ 3982 h 12534"/>
              <a:gd name="connsiteX81" fmla="*/ 42 w 5664"/>
              <a:gd name="connsiteY81" fmla="*/ 3964 h 12534"/>
              <a:gd name="connsiteX82" fmla="*/ 39 w 5664"/>
              <a:gd name="connsiteY82" fmla="*/ 3948 h 12534"/>
              <a:gd name="connsiteX83" fmla="*/ 35 w 5664"/>
              <a:gd name="connsiteY83" fmla="*/ 3932 h 12534"/>
              <a:gd name="connsiteX84" fmla="*/ 29 w 5664"/>
              <a:gd name="connsiteY84" fmla="*/ 3920 h 12534"/>
              <a:gd name="connsiteX85" fmla="*/ 22 w 5664"/>
              <a:gd name="connsiteY85" fmla="*/ 3909 h 12534"/>
              <a:gd name="connsiteX86" fmla="*/ 22 w 5664"/>
              <a:gd name="connsiteY86" fmla="*/ 3909 h 12534"/>
              <a:gd name="connsiteX87" fmla="*/ 17 w 5664"/>
              <a:gd name="connsiteY87" fmla="*/ 3905 h 12534"/>
              <a:gd name="connsiteX88" fmla="*/ 14 w 5664"/>
              <a:gd name="connsiteY88" fmla="*/ 3899 h 12534"/>
              <a:gd name="connsiteX89" fmla="*/ 9 w 5664"/>
              <a:gd name="connsiteY89" fmla="*/ 3884 h 12534"/>
              <a:gd name="connsiteX90" fmla="*/ 4 w 5664"/>
              <a:gd name="connsiteY90" fmla="*/ 3867 h 12534"/>
              <a:gd name="connsiteX91" fmla="*/ 1 w 5664"/>
              <a:gd name="connsiteY91" fmla="*/ 3848 h 12534"/>
              <a:gd name="connsiteX92" fmla="*/ 0 w 5664"/>
              <a:gd name="connsiteY92" fmla="*/ 3827 h 12534"/>
              <a:gd name="connsiteX93" fmla="*/ 1 w 5664"/>
              <a:gd name="connsiteY93" fmla="*/ 3804 h 12534"/>
              <a:gd name="connsiteX94" fmla="*/ 4 w 5664"/>
              <a:gd name="connsiteY94" fmla="*/ 3757 h 12534"/>
              <a:gd name="connsiteX95" fmla="*/ 9 w 5664"/>
              <a:gd name="connsiteY95" fmla="*/ 3714 h 12534"/>
              <a:gd name="connsiteX96" fmla="*/ 14 w 5664"/>
              <a:gd name="connsiteY96" fmla="*/ 3677 h 12534"/>
              <a:gd name="connsiteX97" fmla="*/ 22 w 5664"/>
              <a:gd name="connsiteY97" fmla="*/ 3642 h 12534"/>
              <a:gd name="connsiteX98" fmla="*/ 0 w 5664"/>
              <a:gd name="connsiteY98" fmla="*/ 3499 h 12534"/>
              <a:gd name="connsiteX99" fmla="*/ 3103 w 5664"/>
              <a:gd name="connsiteY99" fmla="*/ 0 h 12534"/>
              <a:gd name="connsiteX0" fmla="*/ 0 w 5664"/>
              <a:gd name="connsiteY0" fmla="*/ 3295 h 12330"/>
              <a:gd name="connsiteX1" fmla="*/ 3338 w 5664"/>
              <a:gd name="connsiteY1" fmla="*/ 0 h 12330"/>
              <a:gd name="connsiteX2" fmla="*/ 3622 w 5664"/>
              <a:gd name="connsiteY2" fmla="*/ 110 h 12330"/>
              <a:gd name="connsiteX3" fmla="*/ 3622 w 5664"/>
              <a:gd name="connsiteY3" fmla="*/ 205 h 12330"/>
              <a:gd name="connsiteX4" fmla="*/ 3748 w 5664"/>
              <a:gd name="connsiteY4" fmla="*/ 253 h 12330"/>
              <a:gd name="connsiteX5" fmla="*/ 3906 w 5664"/>
              <a:gd name="connsiteY5" fmla="*/ 378 h 12330"/>
              <a:gd name="connsiteX6" fmla="*/ 4009 w 5664"/>
              <a:gd name="connsiteY6" fmla="*/ 492 h 12330"/>
              <a:gd name="connsiteX7" fmla="*/ 4072 w 5664"/>
              <a:gd name="connsiteY7" fmla="*/ 729 h 12330"/>
              <a:gd name="connsiteX8" fmla="*/ 4213 w 5664"/>
              <a:gd name="connsiteY8" fmla="*/ 788 h 12330"/>
              <a:gd name="connsiteX9" fmla="*/ 4249 w 5664"/>
              <a:gd name="connsiteY9" fmla="*/ 942 h 12330"/>
              <a:gd name="connsiteX10" fmla="*/ 4391 w 5664"/>
              <a:gd name="connsiteY10" fmla="*/ 1191 h 12330"/>
              <a:gd name="connsiteX11" fmla="*/ 4581 w 5664"/>
              <a:gd name="connsiteY11" fmla="*/ 1379 h 12330"/>
              <a:gd name="connsiteX12" fmla="*/ 4604 w 5664"/>
              <a:gd name="connsiteY12" fmla="*/ 1700 h 12330"/>
              <a:gd name="connsiteX13" fmla="*/ 4722 w 5664"/>
              <a:gd name="connsiteY13" fmla="*/ 1900 h 12330"/>
              <a:gd name="connsiteX14" fmla="*/ 5018 w 5664"/>
              <a:gd name="connsiteY14" fmla="*/ 2055 h 12330"/>
              <a:gd name="connsiteX15" fmla="*/ 5112 w 5664"/>
              <a:gd name="connsiteY15" fmla="*/ 2173 h 12330"/>
              <a:gd name="connsiteX16" fmla="*/ 5159 w 5664"/>
              <a:gd name="connsiteY16" fmla="*/ 2314 h 12330"/>
              <a:gd name="connsiteX17" fmla="*/ 5243 w 5664"/>
              <a:gd name="connsiteY17" fmla="*/ 2397 h 12330"/>
              <a:gd name="connsiteX18" fmla="*/ 5432 w 5664"/>
              <a:gd name="connsiteY18" fmla="*/ 2658 h 12330"/>
              <a:gd name="connsiteX19" fmla="*/ 5523 w 5664"/>
              <a:gd name="connsiteY19" fmla="*/ 2933 h 12330"/>
              <a:gd name="connsiteX20" fmla="*/ 5585 w 5664"/>
              <a:gd name="connsiteY20" fmla="*/ 3012 h 12330"/>
              <a:gd name="connsiteX21" fmla="*/ 5606 w 5664"/>
              <a:gd name="connsiteY21" fmla="*/ 3095 h 12330"/>
              <a:gd name="connsiteX22" fmla="*/ 5664 w 5664"/>
              <a:gd name="connsiteY22" fmla="*/ 3233 h 12330"/>
              <a:gd name="connsiteX23" fmla="*/ 5664 w 5664"/>
              <a:gd name="connsiteY23" fmla="*/ 3532 h 12330"/>
              <a:gd name="connsiteX24" fmla="*/ 5664 w 5664"/>
              <a:gd name="connsiteY24" fmla="*/ 3721 h 12330"/>
              <a:gd name="connsiteX25" fmla="*/ 5491 w 5664"/>
              <a:gd name="connsiteY25" fmla="*/ 4123 h 12330"/>
              <a:gd name="connsiteX26" fmla="*/ 5585 w 5664"/>
              <a:gd name="connsiteY26" fmla="*/ 4619 h 12330"/>
              <a:gd name="connsiteX27" fmla="*/ 5523 w 5664"/>
              <a:gd name="connsiteY27" fmla="*/ 4778 h 12330"/>
              <a:gd name="connsiteX28" fmla="*/ 5539 w 5664"/>
              <a:gd name="connsiteY28" fmla="*/ 4983 h 12330"/>
              <a:gd name="connsiteX29" fmla="*/ 5443 w 5664"/>
              <a:gd name="connsiteY29" fmla="*/ 5566 h 12330"/>
              <a:gd name="connsiteX30" fmla="*/ 5318 w 5664"/>
              <a:gd name="connsiteY30" fmla="*/ 6512 h 12330"/>
              <a:gd name="connsiteX31" fmla="*/ 5096 w 5664"/>
              <a:gd name="connsiteY31" fmla="*/ 6812 h 12330"/>
              <a:gd name="connsiteX32" fmla="*/ 4923 w 5664"/>
              <a:gd name="connsiteY32" fmla="*/ 7347 h 12330"/>
              <a:gd name="connsiteX33" fmla="*/ 4779 w 5664"/>
              <a:gd name="connsiteY33" fmla="*/ 7647 h 12330"/>
              <a:gd name="connsiteX34" fmla="*/ 4685 w 5664"/>
              <a:gd name="connsiteY34" fmla="*/ 7979 h 12330"/>
              <a:gd name="connsiteX35" fmla="*/ 4669 w 5664"/>
              <a:gd name="connsiteY35" fmla="*/ 8341 h 12330"/>
              <a:gd name="connsiteX36" fmla="*/ 4479 w 5664"/>
              <a:gd name="connsiteY36" fmla="*/ 8673 h 12330"/>
              <a:gd name="connsiteX37" fmla="*/ 4495 w 5664"/>
              <a:gd name="connsiteY37" fmla="*/ 8783 h 12330"/>
              <a:gd name="connsiteX38" fmla="*/ 4385 w 5664"/>
              <a:gd name="connsiteY38" fmla="*/ 8956 h 12330"/>
              <a:gd name="connsiteX39" fmla="*/ 4290 w 5664"/>
              <a:gd name="connsiteY39" fmla="*/ 9303 h 12330"/>
              <a:gd name="connsiteX40" fmla="*/ 4290 w 5664"/>
              <a:gd name="connsiteY40" fmla="*/ 9572 h 12330"/>
              <a:gd name="connsiteX41" fmla="*/ 4322 w 5664"/>
              <a:gd name="connsiteY41" fmla="*/ 9918 h 12330"/>
              <a:gd name="connsiteX42" fmla="*/ 4164 w 5664"/>
              <a:gd name="connsiteY42" fmla="*/ 10123 h 12330"/>
              <a:gd name="connsiteX43" fmla="*/ 4053 w 5664"/>
              <a:gd name="connsiteY43" fmla="*/ 10455 h 12330"/>
              <a:gd name="connsiteX44" fmla="*/ 3801 w 5664"/>
              <a:gd name="connsiteY44" fmla="*/ 10737 h 12330"/>
              <a:gd name="connsiteX45" fmla="*/ 3739 w 5664"/>
              <a:gd name="connsiteY45" fmla="*/ 11022 h 12330"/>
              <a:gd name="connsiteX46" fmla="*/ 3599 w 5664"/>
              <a:gd name="connsiteY46" fmla="*/ 11306 h 12330"/>
              <a:gd name="connsiteX47" fmla="*/ 3536 w 5664"/>
              <a:gd name="connsiteY47" fmla="*/ 11526 h 12330"/>
              <a:gd name="connsiteX48" fmla="*/ 3505 w 5664"/>
              <a:gd name="connsiteY48" fmla="*/ 11904 h 12330"/>
              <a:gd name="connsiteX49" fmla="*/ 3276 w 5664"/>
              <a:gd name="connsiteY49" fmla="*/ 12078 h 12330"/>
              <a:gd name="connsiteX50" fmla="*/ 3048 w 5664"/>
              <a:gd name="connsiteY50" fmla="*/ 12236 h 12330"/>
              <a:gd name="connsiteX51" fmla="*/ 2812 w 5664"/>
              <a:gd name="connsiteY51" fmla="*/ 12330 h 12330"/>
              <a:gd name="connsiteX52" fmla="*/ 2464 w 5664"/>
              <a:gd name="connsiteY52" fmla="*/ 12330 h 12330"/>
              <a:gd name="connsiteX53" fmla="*/ 2150 w 5664"/>
              <a:gd name="connsiteY53" fmla="*/ 12047 h 12330"/>
              <a:gd name="connsiteX54" fmla="*/ 1991 w 5664"/>
              <a:gd name="connsiteY54" fmla="*/ 11763 h 12330"/>
              <a:gd name="connsiteX55" fmla="*/ 1944 w 5664"/>
              <a:gd name="connsiteY55" fmla="*/ 11495 h 12330"/>
              <a:gd name="connsiteX56" fmla="*/ 1637 w 5664"/>
              <a:gd name="connsiteY56" fmla="*/ 11195 h 12330"/>
              <a:gd name="connsiteX57" fmla="*/ 1503 w 5664"/>
              <a:gd name="connsiteY57" fmla="*/ 10977 h 12330"/>
              <a:gd name="connsiteX58" fmla="*/ 1543 w 5664"/>
              <a:gd name="connsiteY58" fmla="*/ 10746 h 12330"/>
              <a:gd name="connsiteX59" fmla="*/ 1354 w 5664"/>
              <a:gd name="connsiteY59" fmla="*/ 10225 h 12330"/>
              <a:gd name="connsiteX60" fmla="*/ 1154 w 5664"/>
              <a:gd name="connsiteY60" fmla="*/ 9429 h 12330"/>
              <a:gd name="connsiteX61" fmla="*/ 1211 w 5664"/>
              <a:gd name="connsiteY61" fmla="*/ 8830 h 12330"/>
              <a:gd name="connsiteX62" fmla="*/ 933 w 5664"/>
              <a:gd name="connsiteY62" fmla="*/ 8262 h 12330"/>
              <a:gd name="connsiteX63" fmla="*/ 885 w 5664"/>
              <a:gd name="connsiteY63" fmla="*/ 7884 h 12330"/>
              <a:gd name="connsiteX64" fmla="*/ 857 w 5664"/>
              <a:gd name="connsiteY64" fmla="*/ 7577 h 12330"/>
              <a:gd name="connsiteX65" fmla="*/ 588 w 5664"/>
              <a:gd name="connsiteY65" fmla="*/ 7269 h 12330"/>
              <a:gd name="connsiteX66" fmla="*/ 526 w 5664"/>
              <a:gd name="connsiteY66" fmla="*/ 6938 h 12330"/>
              <a:gd name="connsiteX67" fmla="*/ 399 w 5664"/>
              <a:gd name="connsiteY67" fmla="*/ 6276 h 12330"/>
              <a:gd name="connsiteX68" fmla="*/ 337 w 5664"/>
              <a:gd name="connsiteY68" fmla="*/ 5802 h 12330"/>
              <a:gd name="connsiteX69" fmla="*/ 226 w 5664"/>
              <a:gd name="connsiteY69" fmla="*/ 5582 h 12330"/>
              <a:gd name="connsiteX70" fmla="*/ 226 w 5664"/>
              <a:gd name="connsiteY70" fmla="*/ 5140 h 12330"/>
              <a:gd name="connsiteX71" fmla="*/ 133 w 5664"/>
              <a:gd name="connsiteY71" fmla="*/ 4872 h 12330"/>
              <a:gd name="connsiteX72" fmla="*/ 133 w 5664"/>
              <a:gd name="connsiteY72" fmla="*/ 4510 h 12330"/>
              <a:gd name="connsiteX73" fmla="*/ 22 w 5664"/>
              <a:gd name="connsiteY73" fmla="*/ 4289 h 12330"/>
              <a:gd name="connsiteX74" fmla="*/ 22 w 5664"/>
              <a:gd name="connsiteY74" fmla="*/ 3927 h 12330"/>
              <a:gd name="connsiteX75" fmla="*/ 22 w 5664"/>
              <a:gd name="connsiteY75" fmla="*/ 3927 h 12330"/>
              <a:gd name="connsiteX76" fmla="*/ 29 w 5664"/>
              <a:gd name="connsiteY76" fmla="*/ 3898 h 12330"/>
              <a:gd name="connsiteX77" fmla="*/ 35 w 5664"/>
              <a:gd name="connsiteY77" fmla="*/ 3869 h 12330"/>
              <a:gd name="connsiteX78" fmla="*/ 39 w 5664"/>
              <a:gd name="connsiteY78" fmla="*/ 3833 h 12330"/>
              <a:gd name="connsiteX79" fmla="*/ 42 w 5664"/>
              <a:gd name="connsiteY79" fmla="*/ 3796 h 12330"/>
              <a:gd name="connsiteX80" fmla="*/ 43 w 5664"/>
              <a:gd name="connsiteY80" fmla="*/ 3778 h 12330"/>
              <a:gd name="connsiteX81" fmla="*/ 42 w 5664"/>
              <a:gd name="connsiteY81" fmla="*/ 3760 h 12330"/>
              <a:gd name="connsiteX82" fmla="*/ 39 w 5664"/>
              <a:gd name="connsiteY82" fmla="*/ 3744 h 12330"/>
              <a:gd name="connsiteX83" fmla="*/ 35 w 5664"/>
              <a:gd name="connsiteY83" fmla="*/ 3728 h 12330"/>
              <a:gd name="connsiteX84" fmla="*/ 29 w 5664"/>
              <a:gd name="connsiteY84" fmla="*/ 3716 h 12330"/>
              <a:gd name="connsiteX85" fmla="*/ 22 w 5664"/>
              <a:gd name="connsiteY85" fmla="*/ 3705 h 12330"/>
              <a:gd name="connsiteX86" fmla="*/ 22 w 5664"/>
              <a:gd name="connsiteY86" fmla="*/ 3705 h 12330"/>
              <a:gd name="connsiteX87" fmla="*/ 17 w 5664"/>
              <a:gd name="connsiteY87" fmla="*/ 3701 h 12330"/>
              <a:gd name="connsiteX88" fmla="*/ 14 w 5664"/>
              <a:gd name="connsiteY88" fmla="*/ 3695 h 12330"/>
              <a:gd name="connsiteX89" fmla="*/ 9 w 5664"/>
              <a:gd name="connsiteY89" fmla="*/ 3680 h 12330"/>
              <a:gd name="connsiteX90" fmla="*/ 4 w 5664"/>
              <a:gd name="connsiteY90" fmla="*/ 3663 h 12330"/>
              <a:gd name="connsiteX91" fmla="*/ 1 w 5664"/>
              <a:gd name="connsiteY91" fmla="*/ 3644 h 12330"/>
              <a:gd name="connsiteX92" fmla="*/ 0 w 5664"/>
              <a:gd name="connsiteY92" fmla="*/ 3623 h 12330"/>
              <a:gd name="connsiteX93" fmla="*/ 1 w 5664"/>
              <a:gd name="connsiteY93" fmla="*/ 3600 h 12330"/>
              <a:gd name="connsiteX94" fmla="*/ 4 w 5664"/>
              <a:gd name="connsiteY94" fmla="*/ 3553 h 12330"/>
              <a:gd name="connsiteX95" fmla="*/ 9 w 5664"/>
              <a:gd name="connsiteY95" fmla="*/ 3510 h 12330"/>
              <a:gd name="connsiteX96" fmla="*/ 14 w 5664"/>
              <a:gd name="connsiteY96" fmla="*/ 3473 h 12330"/>
              <a:gd name="connsiteX97" fmla="*/ 22 w 5664"/>
              <a:gd name="connsiteY97" fmla="*/ 3438 h 12330"/>
              <a:gd name="connsiteX98" fmla="*/ 0 w 5664"/>
              <a:gd name="connsiteY98" fmla="*/ 3295 h 12330"/>
              <a:gd name="connsiteX0" fmla="*/ 0 w 5664"/>
              <a:gd name="connsiteY0" fmla="*/ 3185 h 12220"/>
              <a:gd name="connsiteX1" fmla="*/ 3622 w 5664"/>
              <a:gd name="connsiteY1" fmla="*/ 0 h 12220"/>
              <a:gd name="connsiteX2" fmla="*/ 3622 w 5664"/>
              <a:gd name="connsiteY2" fmla="*/ 95 h 12220"/>
              <a:gd name="connsiteX3" fmla="*/ 3748 w 5664"/>
              <a:gd name="connsiteY3" fmla="*/ 143 h 12220"/>
              <a:gd name="connsiteX4" fmla="*/ 3906 w 5664"/>
              <a:gd name="connsiteY4" fmla="*/ 268 h 12220"/>
              <a:gd name="connsiteX5" fmla="*/ 4009 w 5664"/>
              <a:gd name="connsiteY5" fmla="*/ 382 h 12220"/>
              <a:gd name="connsiteX6" fmla="*/ 4072 w 5664"/>
              <a:gd name="connsiteY6" fmla="*/ 619 h 12220"/>
              <a:gd name="connsiteX7" fmla="*/ 4213 w 5664"/>
              <a:gd name="connsiteY7" fmla="*/ 678 h 12220"/>
              <a:gd name="connsiteX8" fmla="*/ 4249 w 5664"/>
              <a:gd name="connsiteY8" fmla="*/ 832 h 12220"/>
              <a:gd name="connsiteX9" fmla="*/ 4391 w 5664"/>
              <a:gd name="connsiteY9" fmla="*/ 1081 h 12220"/>
              <a:gd name="connsiteX10" fmla="*/ 4581 w 5664"/>
              <a:gd name="connsiteY10" fmla="*/ 1269 h 12220"/>
              <a:gd name="connsiteX11" fmla="*/ 4604 w 5664"/>
              <a:gd name="connsiteY11" fmla="*/ 1590 h 12220"/>
              <a:gd name="connsiteX12" fmla="*/ 4722 w 5664"/>
              <a:gd name="connsiteY12" fmla="*/ 1790 h 12220"/>
              <a:gd name="connsiteX13" fmla="*/ 5018 w 5664"/>
              <a:gd name="connsiteY13" fmla="*/ 1945 h 12220"/>
              <a:gd name="connsiteX14" fmla="*/ 5112 w 5664"/>
              <a:gd name="connsiteY14" fmla="*/ 2063 h 12220"/>
              <a:gd name="connsiteX15" fmla="*/ 5159 w 5664"/>
              <a:gd name="connsiteY15" fmla="*/ 2204 h 12220"/>
              <a:gd name="connsiteX16" fmla="*/ 5243 w 5664"/>
              <a:gd name="connsiteY16" fmla="*/ 2287 h 12220"/>
              <a:gd name="connsiteX17" fmla="*/ 5432 w 5664"/>
              <a:gd name="connsiteY17" fmla="*/ 2548 h 12220"/>
              <a:gd name="connsiteX18" fmla="*/ 5523 w 5664"/>
              <a:gd name="connsiteY18" fmla="*/ 2823 h 12220"/>
              <a:gd name="connsiteX19" fmla="*/ 5585 w 5664"/>
              <a:gd name="connsiteY19" fmla="*/ 2902 h 12220"/>
              <a:gd name="connsiteX20" fmla="*/ 5606 w 5664"/>
              <a:gd name="connsiteY20" fmla="*/ 2985 h 12220"/>
              <a:gd name="connsiteX21" fmla="*/ 5664 w 5664"/>
              <a:gd name="connsiteY21" fmla="*/ 3123 h 12220"/>
              <a:gd name="connsiteX22" fmla="*/ 5664 w 5664"/>
              <a:gd name="connsiteY22" fmla="*/ 3422 h 12220"/>
              <a:gd name="connsiteX23" fmla="*/ 5664 w 5664"/>
              <a:gd name="connsiteY23" fmla="*/ 3611 h 12220"/>
              <a:gd name="connsiteX24" fmla="*/ 5491 w 5664"/>
              <a:gd name="connsiteY24" fmla="*/ 4013 h 12220"/>
              <a:gd name="connsiteX25" fmla="*/ 5585 w 5664"/>
              <a:gd name="connsiteY25" fmla="*/ 4509 h 12220"/>
              <a:gd name="connsiteX26" fmla="*/ 5523 w 5664"/>
              <a:gd name="connsiteY26" fmla="*/ 4668 h 12220"/>
              <a:gd name="connsiteX27" fmla="*/ 5539 w 5664"/>
              <a:gd name="connsiteY27" fmla="*/ 4873 h 12220"/>
              <a:gd name="connsiteX28" fmla="*/ 5443 w 5664"/>
              <a:gd name="connsiteY28" fmla="*/ 5456 h 12220"/>
              <a:gd name="connsiteX29" fmla="*/ 5318 w 5664"/>
              <a:gd name="connsiteY29" fmla="*/ 6402 h 12220"/>
              <a:gd name="connsiteX30" fmla="*/ 5096 w 5664"/>
              <a:gd name="connsiteY30" fmla="*/ 6702 h 12220"/>
              <a:gd name="connsiteX31" fmla="*/ 4923 w 5664"/>
              <a:gd name="connsiteY31" fmla="*/ 7237 h 12220"/>
              <a:gd name="connsiteX32" fmla="*/ 4779 w 5664"/>
              <a:gd name="connsiteY32" fmla="*/ 7537 h 12220"/>
              <a:gd name="connsiteX33" fmla="*/ 4685 w 5664"/>
              <a:gd name="connsiteY33" fmla="*/ 7869 h 12220"/>
              <a:gd name="connsiteX34" fmla="*/ 4669 w 5664"/>
              <a:gd name="connsiteY34" fmla="*/ 8231 h 12220"/>
              <a:gd name="connsiteX35" fmla="*/ 4479 w 5664"/>
              <a:gd name="connsiteY35" fmla="*/ 8563 h 12220"/>
              <a:gd name="connsiteX36" fmla="*/ 4495 w 5664"/>
              <a:gd name="connsiteY36" fmla="*/ 8673 h 12220"/>
              <a:gd name="connsiteX37" fmla="*/ 4385 w 5664"/>
              <a:gd name="connsiteY37" fmla="*/ 8846 h 12220"/>
              <a:gd name="connsiteX38" fmla="*/ 4290 w 5664"/>
              <a:gd name="connsiteY38" fmla="*/ 9193 h 12220"/>
              <a:gd name="connsiteX39" fmla="*/ 4290 w 5664"/>
              <a:gd name="connsiteY39" fmla="*/ 9462 h 12220"/>
              <a:gd name="connsiteX40" fmla="*/ 4322 w 5664"/>
              <a:gd name="connsiteY40" fmla="*/ 9808 h 12220"/>
              <a:gd name="connsiteX41" fmla="*/ 4164 w 5664"/>
              <a:gd name="connsiteY41" fmla="*/ 10013 h 12220"/>
              <a:gd name="connsiteX42" fmla="*/ 4053 w 5664"/>
              <a:gd name="connsiteY42" fmla="*/ 10345 h 12220"/>
              <a:gd name="connsiteX43" fmla="*/ 3801 w 5664"/>
              <a:gd name="connsiteY43" fmla="*/ 10627 h 12220"/>
              <a:gd name="connsiteX44" fmla="*/ 3739 w 5664"/>
              <a:gd name="connsiteY44" fmla="*/ 10912 h 12220"/>
              <a:gd name="connsiteX45" fmla="*/ 3599 w 5664"/>
              <a:gd name="connsiteY45" fmla="*/ 11196 h 12220"/>
              <a:gd name="connsiteX46" fmla="*/ 3536 w 5664"/>
              <a:gd name="connsiteY46" fmla="*/ 11416 h 12220"/>
              <a:gd name="connsiteX47" fmla="*/ 3505 w 5664"/>
              <a:gd name="connsiteY47" fmla="*/ 11794 h 12220"/>
              <a:gd name="connsiteX48" fmla="*/ 3276 w 5664"/>
              <a:gd name="connsiteY48" fmla="*/ 11968 h 12220"/>
              <a:gd name="connsiteX49" fmla="*/ 3048 w 5664"/>
              <a:gd name="connsiteY49" fmla="*/ 12126 h 12220"/>
              <a:gd name="connsiteX50" fmla="*/ 2812 w 5664"/>
              <a:gd name="connsiteY50" fmla="*/ 12220 h 12220"/>
              <a:gd name="connsiteX51" fmla="*/ 2464 w 5664"/>
              <a:gd name="connsiteY51" fmla="*/ 12220 h 12220"/>
              <a:gd name="connsiteX52" fmla="*/ 2150 w 5664"/>
              <a:gd name="connsiteY52" fmla="*/ 11937 h 12220"/>
              <a:gd name="connsiteX53" fmla="*/ 1991 w 5664"/>
              <a:gd name="connsiteY53" fmla="*/ 11653 h 12220"/>
              <a:gd name="connsiteX54" fmla="*/ 1944 w 5664"/>
              <a:gd name="connsiteY54" fmla="*/ 11385 h 12220"/>
              <a:gd name="connsiteX55" fmla="*/ 1637 w 5664"/>
              <a:gd name="connsiteY55" fmla="*/ 11085 h 12220"/>
              <a:gd name="connsiteX56" fmla="*/ 1503 w 5664"/>
              <a:gd name="connsiteY56" fmla="*/ 10867 h 12220"/>
              <a:gd name="connsiteX57" fmla="*/ 1543 w 5664"/>
              <a:gd name="connsiteY57" fmla="*/ 10636 h 12220"/>
              <a:gd name="connsiteX58" fmla="*/ 1354 w 5664"/>
              <a:gd name="connsiteY58" fmla="*/ 10115 h 12220"/>
              <a:gd name="connsiteX59" fmla="*/ 1154 w 5664"/>
              <a:gd name="connsiteY59" fmla="*/ 9319 h 12220"/>
              <a:gd name="connsiteX60" fmla="*/ 1211 w 5664"/>
              <a:gd name="connsiteY60" fmla="*/ 8720 h 12220"/>
              <a:gd name="connsiteX61" fmla="*/ 933 w 5664"/>
              <a:gd name="connsiteY61" fmla="*/ 8152 h 12220"/>
              <a:gd name="connsiteX62" fmla="*/ 885 w 5664"/>
              <a:gd name="connsiteY62" fmla="*/ 7774 h 12220"/>
              <a:gd name="connsiteX63" fmla="*/ 857 w 5664"/>
              <a:gd name="connsiteY63" fmla="*/ 7467 h 12220"/>
              <a:gd name="connsiteX64" fmla="*/ 588 w 5664"/>
              <a:gd name="connsiteY64" fmla="*/ 7159 h 12220"/>
              <a:gd name="connsiteX65" fmla="*/ 526 w 5664"/>
              <a:gd name="connsiteY65" fmla="*/ 6828 h 12220"/>
              <a:gd name="connsiteX66" fmla="*/ 399 w 5664"/>
              <a:gd name="connsiteY66" fmla="*/ 6166 h 12220"/>
              <a:gd name="connsiteX67" fmla="*/ 337 w 5664"/>
              <a:gd name="connsiteY67" fmla="*/ 5692 h 12220"/>
              <a:gd name="connsiteX68" fmla="*/ 226 w 5664"/>
              <a:gd name="connsiteY68" fmla="*/ 5472 h 12220"/>
              <a:gd name="connsiteX69" fmla="*/ 226 w 5664"/>
              <a:gd name="connsiteY69" fmla="*/ 5030 h 12220"/>
              <a:gd name="connsiteX70" fmla="*/ 133 w 5664"/>
              <a:gd name="connsiteY70" fmla="*/ 4762 h 12220"/>
              <a:gd name="connsiteX71" fmla="*/ 133 w 5664"/>
              <a:gd name="connsiteY71" fmla="*/ 4400 h 12220"/>
              <a:gd name="connsiteX72" fmla="*/ 22 w 5664"/>
              <a:gd name="connsiteY72" fmla="*/ 4179 h 12220"/>
              <a:gd name="connsiteX73" fmla="*/ 22 w 5664"/>
              <a:gd name="connsiteY73" fmla="*/ 3817 h 12220"/>
              <a:gd name="connsiteX74" fmla="*/ 22 w 5664"/>
              <a:gd name="connsiteY74" fmla="*/ 3817 h 12220"/>
              <a:gd name="connsiteX75" fmla="*/ 29 w 5664"/>
              <a:gd name="connsiteY75" fmla="*/ 3788 h 12220"/>
              <a:gd name="connsiteX76" fmla="*/ 35 w 5664"/>
              <a:gd name="connsiteY76" fmla="*/ 3759 h 12220"/>
              <a:gd name="connsiteX77" fmla="*/ 39 w 5664"/>
              <a:gd name="connsiteY77" fmla="*/ 3723 h 12220"/>
              <a:gd name="connsiteX78" fmla="*/ 42 w 5664"/>
              <a:gd name="connsiteY78" fmla="*/ 3686 h 12220"/>
              <a:gd name="connsiteX79" fmla="*/ 43 w 5664"/>
              <a:gd name="connsiteY79" fmla="*/ 3668 h 12220"/>
              <a:gd name="connsiteX80" fmla="*/ 42 w 5664"/>
              <a:gd name="connsiteY80" fmla="*/ 3650 h 12220"/>
              <a:gd name="connsiteX81" fmla="*/ 39 w 5664"/>
              <a:gd name="connsiteY81" fmla="*/ 3634 h 12220"/>
              <a:gd name="connsiteX82" fmla="*/ 35 w 5664"/>
              <a:gd name="connsiteY82" fmla="*/ 3618 h 12220"/>
              <a:gd name="connsiteX83" fmla="*/ 29 w 5664"/>
              <a:gd name="connsiteY83" fmla="*/ 3606 h 12220"/>
              <a:gd name="connsiteX84" fmla="*/ 22 w 5664"/>
              <a:gd name="connsiteY84" fmla="*/ 3595 h 12220"/>
              <a:gd name="connsiteX85" fmla="*/ 22 w 5664"/>
              <a:gd name="connsiteY85" fmla="*/ 3595 h 12220"/>
              <a:gd name="connsiteX86" fmla="*/ 17 w 5664"/>
              <a:gd name="connsiteY86" fmla="*/ 3591 h 12220"/>
              <a:gd name="connsiteX87" fmla="*/ 14 w 5664"/>
              <a:gd name="connsiteY87" fmla="*/ 3585 h 12220"/>
              <a:gd name="connsiteX88" fmla="*/ 9 w 5664"/>
              <a:gd name="connsiteY88" fmla="*/ 3570 h 12220"/>
              <a:gd name="connsiteX89" fmla="*/ 4 w 5664"/>
              <a:gd name="connsiteY89" fmla="*/ 3553 h 12220"/>
              <a:gd name="connsiteX90" fmla="*/ 1 w 5664"/>
              <a:gd name="connsiteY90" fmla="*/ 3534 h 12220"/>
              <a:gd name="connsiteX91" fmla="*/ 0 w 5664"/>
              <a:gd name="connsiteY91" fmla="*/ 3513 h 12220"/>
              <a:gd name="connsiteX92" fmla="*/ 1 w 5664"/>
              <a:gd name="connsiteY92" fmla="*/ 3490 h 12220"/>
              <a:gd name="connsiteX93" fmla="*/ 4 w 5664"/>
              <a:gd name="connsiteY93" fmla="*/ 3443 h 12220"/>
              <a:gd name="connsiteX94" fmla="*/ 9 w 5664"/>
              <a:gd name="connsiteY94" fmla="*/ 3400 h 12220"/>
              <a:gd name="connsiteX95" fmla="*/ 14 w 5664"/>
              <a:gd name="connsiteY95" fmla="*/ 3363 h 12220"/>
              <a:gd name="connsiteX96" fmla="*/ 22 w 5664"/>
              <a:gd name="connsiteY96" fmla="*/ 3328 h 12220"/>
              <a:gd name="connsiteX97" fmla="*/ 0 w 5664"/>
              <a:gd name="connsiteY97" fmla="*/ 3185 h 12220"/>
              <a:gd name="connsiteX0" fmla="*/ 0 w 5664"/>
              <a:gd name="connsiteY0" fmla="*/ 3090 h 12125"/>
              <a:gd name="connsiteX1" fmla="*/ 3622 w 5664"/>
              <a:gd name="connsiteY1" fmla="*/ 0 h 12125"/>
              <a:gd name="connsiteX2" fmla="*/ 3748 w 5664"/>
              <a:gd name="connsiteY2" fmla="*/ 48 h 12125"/>
              <a:gd name="connsiteX3" fmla="*/ 3906 w 5664"/>
              <a:gd name="connsiteY3" fmla="*/ 173 h 12125"/>
              <a:gd name="connsiteX4" fmla="*/ 4009 w 5664"/>
              <a:gd name="connsiteY4" fmla="*/ 287 h 12125"/>
              <a:gd name="connsiteX5" fmla="*/ 4072 w 5664"/>
              <a:gd name="connsiteY5" fmla="*/ 524 h 12125"/>
              <a:gd name="connsiteX6" fmla="*/ 4213 w 5664"/>
              <a:gd name="connsiteY6" fmla="*/ 583 h 12125"/>
              <a:gd name="connsiteX7" fmla="*/ 4249 w 5664"/>
              <a:gd name="connsiteY7" fmla="*/ 737 h 12125"/>
              <a:gd name="connsiteX8" fmla="*/ 4391 w 5664"/>
              <a:gd name="connsiteY8" fmla="*/ 986 h 12125"/>
              <a:gd name="connsiteX9" fmla="*/ 4581 w 5664"/>
              <a:gd name="connsiteY9" fmla="*/ 1174 h 12125"/>
              <a:gd name="connsiteX10" fmla="*/ 4604 w 5664"/>
              <a:gd name="connsiteY10" fmla="*/ 1495 h 12125"/>
              <a:gd name="connsiteX11" fmla="*/ 4722 w 5664"/>
              <a:gd name="connsiteY11" fmla="*/ 1695 h 12125"/>
              <a:gd name="connsiteX12" fmla="*/ 5018 w 5664"/>
              <a:gd name="connsiteY12" fmla="*/ 1850 h 12125"/>
              <a:gd name="connsiteX13" fmla="*/ 5112 w 5664"/>
              <a:gd name="connsiteY13" fmla="*/ 1968 h 12125"/>
              <a:gd name="connsiteX14" fmla="*/ 5159 w 5664"/>
              <a:gd name="connsiteY14" fmla="*/ 2109 h 12125"/>
              <a:gd name="connsiteX15" fmla="*/ 5243 w 5664"/>
              <a:gd name="connsiteY15" fmla="*/ 2192 h 12125"/>
              <a:gd name="connsiteX16" fmla="*/ 5432 w 5664"/>
              <a:gd name="connsiteY16" fmla="*/ 2453 h 12125"/>
              <a:gd name="connsiteX17" fmla="*/ 5523 w 5664"/>
              <a:gd name="connsiteY17" fmla="*/ 2728 h 12125"/>
              <a:gd name="connsiteX18" fmla="*/ 5585 w 5664"/>
              <a:gd name="connsiteY18" fmla="*/ 2807 h 12125"/>
              <a:gd name="connsiteX19" fmla="*/ 5606 w 5664"/>
              <a:gd name="connsiteY19" fmla="*/ 2890 h 12125"/>
              <a:gd name="connsiteX20" fmla="*/ 5664 w 5664"/>
              <a:gd name="connsiteY20" fmla="*/ 3028 h 12125"/>
              <a:gd name="connsiteX21" fmla="*/ 5664 w 5664"/>
              <a:gd name="connsiteY21" fmla="*/ 3327 h 12125"/>
              <a:gd name="connsiteX22" fmla="*/ 5664 w 5664"/>
              <a:gd name="connsiteY22" fmla="*/ 3516 h 12125"/>
              <a:gd name="connsiteX23" fmla="*/ 5491 w 5664"/>
              <a:gd name="connsiteY23" fmla="*/ 3918 h 12125"/>
              <a:gd name="connsiteX24" fmla="*/ 5585 w 5664"/>
              <a:gd name="connsiteY24" fmla="*/ 4414 h 12125"/>
              <a:gd name="connsiteX25" fmla="*/ 5523 w 5664"/>
              <a:gd name="connsiteY25" fmla="*/ 4573 h 12125"/>
              <a:gd name="connsiteX26" fmla="*/ 5539 w 5664"/>
              <a:gd name="connsiteY26" fmla="*/ 4778 h 12125"/>
              <a:gd name="connsiteX27" fmla="*/ 5443 w 5664"/>
              <a:gd name="connsiteY27" fmla="*/ 5361 h 12125"/>
              <a:gd name="connsiteX28" fmla="*/ 5318 w 5664"/>
              <a:gd name="connsiteY28" fmla="*/ 6307 h 12125"/>
              <a:gd name="connsiteX29" fmla="*/ 5096 w 5664"/>
              <a:gd name="connsiteY29" fmla="*/ 6607 h 12125"/>
              <a:gd name="connsiteX30" fmla="*/ 4923 w 5664"/>
              <a:gd name="connsiteY30" fmla="*/ 7142 h 12125"/>
              <a:gd name="connsiteX31" fmla="*/ 4779 w 5664"/>
              <a:gd name="connsiteY31" fmla="*/ 7442 h 12125"/>
              <a:gd name="connsiteX32" fmla="*/ 4685 w 5664"/>
              <a:gd name="connsiteY32" fmla="*/ 7774 h 12125"/>
              <a:gd name="connsiteX33" fmla="*/ 4669 w 5664"/>
              <a:gd name="connsiteY33" fmla="*/ 8136 h 12125"/>
              <a:gd name="connsiteX34" fmla="*/ 4479 w 5664"/>
              <a:gd name="connsiteY34" fmla="*/ 8468 h 12125"/>
              <a:gd name="connsiteX35" fmla="*/ 4495 w 5664"/>
              <a:gd name="connsiteY35" fmla="*/ 8578 h 12125"/>
              <a:gd name="connsiteX36" fmla="*/ 4385 w 5664"/>
              <a:gd name="connsiteY36" fmla="*/ 8751 h 12125"/>
              <a:gd name="connsiteX37" fmla="*/ 4290 w 5664"/>
              <a:gd name="connsiteY37" fmla="*/ 9098 h 12125"/>
              <a:gd name="connsiteX38" fmla="*/ 4290 w 5664"/>
              <a:gd name="connsiteY38" fmla="*/ 9367 h 12125"/>
              <a:gd name="connsiteX39" fmla="*/ 4322 w 5664"/>
              <a:gd name="connsiteY39" fmla="*/ 9713 h 12125"/>
              <a:gd name="connsiteX40" fmla="*/ 4164 w 5664"/>
              <a:gd name="connsiteY40" fmla="*/ 9918 h 12125"/>
              <a:gd name="connsiteX41" fmla="*/ 4053 w 5664"/>
              <a:gd name="connsiteY41" fmla="*/ 10250 h 12125"/>
              <a:gd name="connsiteX42" fmla="*/ 3801 w 5664"/>
              <a:gd name="connsiteY42" fmla="*/ 10532 h 12125"/>
              <a:gd name="connsiteX43" fmla="*/ 3739 w 5664"/>
              <a:gd name="connsiteY43" fmla="*/ 10817 h 12125"/>
              <a:gd name="connsiteX44" fmla="*/ 3599 w 5664"/>
              <a:gd name="connsiteY44" fmla="*/ 11101 h 12125"/>
              <a:gd name="connsiteX45" fmla="*/ 3536 w 5664"/>
              <a:gd name="connsiteY45" fmla="*/ 11321 h 12125"/>
              <a:gd name="connsiteX46" fmla="*/ 3505 w 5664"/>
              <a:gd name="connsiteY46" fmla="*/ 11699 h 12125"/>
              <a:gd name="connsiteX47" fmla="*/ 3276 w 5664"/>
              <a:gd name="connsiteY47" fmla="*/ 11873 h 12125"/>
              <a:gd name="connsiteX48" fmla="*/ 3048 w 5664"/>
              <a:gd name="connsiteY48" fmla="*/ 12031 h 12125"/>
              <a:gd name="connsiteX49" fmla="*/ 2812 w 5664"/>
              <a:gd name="connsiteY49" fmla="*/ 12125 h 12125"/>
              <a:gd name="connsiteX50" fmla="*/ 2464 w 5664"/>
              <a:gd name="connsiteY50" fmla="*/ 12125 h 12125"/>
              <a:gd name="connsiteX51" fmla="*/ 2150 w 5664"/>
              <a:gd name="connsiteY51" fmla="*/ 11842 h 12125"/>
              <a:gd name="connsiteX52" fmla="*/ 1991 w 5664"/>
              <a:gd name="connsiteY52" fmla="*/ 11558 h 12125"/>
              <a:gd name="connsiteX53" fmla="*/ 1944 w 5664"/>
              <a:gd name="connsiteY53" fmla="*/ 11290 h 12125"/>
              <a:gd name="connsiteX54" fmla="*/ 1637 w 5664"/>
              <a:gd name="connsiteY54" fmla="*/ 10990 h 12125"/>
              <a:gd name="connsiteX55" fmla="*/ 1503 w 5664"/>
              <a:gd name="connsiteY55" fmla="*/ 10772 h 12125"/>
              <a:gd name="connsiteX56" fmla="*/ 1543 w 5664"/>
              <a:gd name="connsiteY56" fmla="*/ 10541 h 12125"/>
              <a:gd name="connsiteX57" fmla="*/ 1354 w 5664"/>
              <a:gd name="connsiteY57" fmla="*/ 10020 h 12125"/>
              <a:gd name="connsiteX58" fmla="*/ 1154 w 5664"/>
              <a:gd name="connsiteY58" fmla="*/ 9224 h 12125"/>
              <a:gd name="connsiteX59" fmla="*/ 1211 w 5664"/>
              <a:gd name="connsiteY59" fmla="*/ 8625 h 12125"/>
              <a:gd name="connsiteX60" fmla="*/ 933 w 5664"/>
              <a:gd name="connsiteY60" fmla="*/ 8057 h 12125"/>
              <a:gd name="connsiteX61" fmla="*/ 885 w 5664"/>
              <a:gd name="connsiteY61" fmla="*/ 7679 h 12125"/>
              <a:gd name="connsiteX62" fmla="*/ 857 w 5664"/>
              <a:gd name="connsiteY62" fmla="*/ 7372 h 12125"/>
              <a:gd name="connsiteX63" fmla="*/ 588 w 5664"/>
              <a:gd name="connsiteY63" fmla="*/ 7064 h 12125"/>
              <a:gd name="connsiteX64" fmla="*/ 526 w 5664"/>
              <a:gd name="connsiteY64" fmla="*/ 6733 h 12125"/>
              <a:gd name="connsiteX65" fmla="*/ 399 w 5664"/>
              <a:gd name="connsiteY65" fmla="*/ 6071 h 12125"/>
              <a:gd name="connsiteX66" fmla="*/ 337 w 5664"/>
              <a:gd name="connsiteY66" fmla="*/ 5597 h 12125"/>
              <a:gd name="connsiteX67" fmla="*/ 226 w 5664"/>
              <a:gd name="connsiteY67" fmla="*/ 5377 h 12125"/>
              <a:gd name="connsiteX68" fmla="*/ 226 w 5664"/>
              <a:gd name="connsiteY68" fmla="*/ 4935 h 12125"/>
              <a:gd name="connsiteX69" fmla="*/ 133 w 5664"/>
              <a:gd name="connsiteY69" fmla="*/ 4667 h 12125"/>
              <a:gd name="connsiteX70" fmla="*/ 133 w 5664"/>
              <a:gd name="connsiteY70" fmla="*/ 4305 h 12125"/>
              <a:gd name="connsiteX71" fmla="*/ 22 w 5664"/>
              <a:gd name="connsiteY71" fmla="*/ 4084 h 12125"/>
              <a:gd name="connsiteX72" fmla="*/ 22 w 5664"/>
              <a:gd name="connsiteY72" fmla="*/ 3722 h 12125"/>
              <a:gd name="connsiteX73" fmla="*/ 22 w 5664"/>
              <a:gd name="connsiteY73" fmla="*/ 3722 h 12125"/>
              <a:gd name="connsiteX74" fmla="*/ 29 w 5664"/>
              <a:gd name="connsiteY74" fmla="*/ 3693 h 12125"/>
              <a:gd name="connsiteX75" fmla="*/ 35 w 5664"/>
              <a:gd name="connsiteY75" fmla="*/ 3664 h 12125"/>
              <a:gd name="connsiteX76" fmla="*/ 39 w 5664"/>
              <a:gd name="connsiteY76" fmla="*/ 3628 h 12125"/>
              <a:gd name="connsiteX77" fmla="*/ 42 w 5664"/>
              <a:gd name="connsiteY77" fmla="*/ 3591 h 12125"/>
              <a:gd name="connsiteX78" fmla="*/ 43 w 5664"/>
              <a:gd name="connsiteY78" fmla="*/ 3573 h 12125"/>
              <a:gd name="connsiteX79" fmla="*/ 42 w 5664"/>
              <a:gd name="connsiteY79" fmla="*/ 3555 h 12125"/>
              <a:gd name="connsiteX80" fmla="*/ 39 w 5664"/>
              <a:gd name="connsiteY80" fmla="*/ 3539 h 12125"/>
              <a:gd name="connsiteX81" fmla="*/ 35 w 5664"/>
              <a:gd name="connsiteY81" fmla="*/ 3523 h 12125"/>
              <a:gd name="connsiteX82" fmla="*/ 29 w 5664"/>
              <a:gd name="connsiteY82" fmla="*/ 3511 h 12125"/>
              <a:gd name="connsiteX83" fmla="*/ 22 w 5664"/>
              <a:gd name="connsiteY83" fmla="*/ 3500 h 12125"/>
              <a:gd name="connsiteX84" fmla="*/ 22 w 5664"/>
              <a:gd name="connsiteY84" fmla="*/ 3500 h 12125"/>
              <a:gd name="connsiteX85" fmla="*/ 17 w 5664"/>
              <a:gd name="connsiteY85" fmla="*/ 3496 h 12125"/>
              <a:gd name="connsiteX86" fmla="*/ 14 w 5664"/>
              <a:gd name="connsiteY86" fmla="*/ 3490 h 12125"/>
              <a:gd name="connsiteX87" fmla="*/ 9 w 5664"/>
              <a:gd name="connsiteY87" fmla="*/ 3475 h 12125"/>
              <a:gd name="connsiteX88" fmla="*/ 4 w 5664"/>
              <a:gd name="connsiteY88" fmla="*/ 3458 h 12125"/>
              <a:gd name="connsiteX89" fmla="*/ 1 w 5664"/>
              <a:gd name="connsiteY89" fmla="*/ 3439 h 12125"/>
              <a:gd name="connsiteX90" fmla="*/ 0 w 5664"/>
              <a:gd name="connsiteY90" fmla="*/ 3418 h 12125"/>
              <a:gd name="connsiteX91" fmla="*/ 1 w 5664"/>
              <a:gd name="connsiteY91" fmla="*/ 3395 h 12125"/>
              <a:gd name="connsiteX92" fmla="*/ 4 w 5664"/>
              <a:gd name="connsiteY92" fmla="*/ 3348 h 12125"/>
              <a:gd name="connsiteX93" fmla="*/ 9 w 5664"/>
              <a:gd name="connsiteY93" fmla="*/ 3305 h 12125"/>
              <a:gd name="connsiteX94" fmla="*/ 14 w 5664"/>
              <a:gd name="connsiteY94" fmla="*/ 3268 h 12125"/>
              <a:gd name="connsiteX95" fmla="*/ 22 w 5664"/>
              <a:gd name="connsiteY95" fmla="*/ 3233 h 12125"/>
              <a:gd name="connsiteX96" fmla="*/ 0 w 5664"/>
              <a:gd name="connsiteY96" fmla="*/ 3090 h 12125"/>
              <a:gd name="connsiteX0" fmla="*/ 0 w 5664"/>
              <a:gd name="connsiteY0" fmla="*/ 3042 h 12077"/>
              <a:gd name="connsiteX1" fmla="*/ 3748 w 5664"/>
              <a:gd name="connsiteY1" fmla="*/ 0 h 12077"/>
              <a:gd name="connsiteX2" fmla="*/ 3906 w 5664"/>
              <a:gd name="connsiteY2" fmla="*/ 125 h 12077"/>
              <a:gd name="connsiteX3" fmla="*/ 4009 w 5664"/>
              <a:gd name="connsiteY3" fmla="*/ 239 h 12077"/>
              <a:gd name="connsiteX4" fmla="*/ 4072 w 5664"/>
              <a:gd name="connsiteY4" fmla="*/ 476 h 12077"/>
              <a:gd name="connsiteX5" fmla="*/ 4213 w 5664"/>
              <a:gd name="connsiteY5" fmla="*/ 535 h 12077"/>
              <a:gd name="connsiteX6" fmla="*/ 4249 w 5664"/>
              <a:gd name="connsiteY6" fmla="*/ 689 h 12077"/>
              <a:gd name="connsiteX7" fmla="*/ 4391 w 5664"/>
              <a:gd name="connsiteY7" fmla="*/ 938 h 12077"/>
              <a:gd name="connsiteX8" fmla="*/ 4581 w 5664"/>
              <a:gd name="connsiteY8" fmla="*/ 1126 h 12077"/>
              <a:gd name="connsiteX9" fmla="*/ 4604 w 5664"/>
              <a:gd name="connsiteY9" fmla="*/ 1447 h 12077"/>
              <a:gd name="connsiteX10" fmla="*/ 4722 w 5664"/>
              <a:gd name="connsiteY10" fmla="*/ 1647 h 12077"/>
              <a:gd name="connsiteX11" fmla="*/ 5018 w 5664"/>
              <a:gd name="connsiteY11" fmla="*/ 1802 h 12077"/>
              <a:gd name="connsiteX12" fmla="*/ 5112 w 5664"/>
              <a:gd name="connsiteY12" fmla="*/ 1920 h 12077"/>
              <a:gd name="connsiteX13" fmla="*/ 5159 w 5664"/>
              <a:gd name="connsiteY13" fmla="*/ 2061 h 12077"/>
              <a:gd name="connsiteX14" fmla="*/ 5243 w 5664"/>
              <a:gd name="connsiteY14" fmla="*/ 2144 h 12077"/>
              <a:gd name="connsiteX15" fmla="*/ 5432 w 5664"/>
              <a:gd name="connsiteY15" fmla="*/ 2405 h 12077"/>
              <a:gd name="connsiteX16" fmla="*/ 5523 w 5664"/>
              <a:gd name="connsiteY16" fmla="*/ 2680 h 12077"/>
              <a:gd name="connsiteX17" fmla="*/ 5585 w 5664"/>
              <a:gd name="connsiteY17" fmla="*/ 2759 h 12077"/>
              <a:gd name="connsiteX18" fmla="*/ 5606 w 5664"/>
              <a:gd name="connsiteY18" fmla="*/ 2842 h 12077"/>
              <a:gd name="connsiteX19" fmla="*/ 5664 w 5664"/>
              <a:gd name="connsiteY19" fmla="*/ 2980 h 12077"/>
              <a:gd name="connsiteX20" fmla="*/ 5664 w 5664"/>
              <a:gd name="connsiteY20" fmla="*/ 3279 h 12077"/>
              <a:gd name="connsiteX21" fmla="*/ 5664 w 5664"/>
              <a:gd name="connsiteY21" fmla="*/ 3468 h 12077"/>
              <a:gd name="connsiteX22" fmla="*/ 5491 w 5664"/>
              <a:gd name="connsiteY22" fmla="*/ 3870 h 12077"/>
              <a:gd name="connsiteX23" fmla="*/ 5585 w 5664"/>
              <a:gd name="connsiteY23" fmla="*/ 4366 h 12077"/>
              <a:gd name="connsiteX24" fmla="*/ 5523 w 5664"/>
              <a:gd name="connsiteY24" fmla="*/ 4525 h 12077"/>
              <a:gd name="connsiteX25" fmla="*/ 5539 w 5664"/>
              <a:gd name="connsiteY25" fmla="*/ 4730 h 12077"/>
              <a:gd name="connsiteX26" fmla="*/ 5443 w 5664"/>
              <a:gd name="connsiteY26" fmla="*/ 5313 h 12077"/>
              <a:gd name="connsiteX27" fmla="*/ 5318 w 5664"/>
              <a:gd name="connsiteY27" fmla="*/ 6259 h 12077"/>
              <a:gd name="connsiteX28" fmla="*/ 5096 w 5664"/>
              <a:gd name="connsiteY28" fmla="*/ 6559 h 12077"/>
              <a:gd name="connsiteX29" fmla="*/ 4923 w 5664"/>
              <a:gd name="connsiteY29" fmla="*/ 7094 h 12077"/>
              <a:gd name="connsiteX30" fmla="*/ 4779 w 5664"/>
              <a:gd name="connsiteY30" fmla="*/ 7394 h 12077"/>
              <a:gd name="connsiteX31" fmla="*/ 4685 w 5664"/>
              <a:gd name="connsiteY31" fmla="*/ 7726 h 12077"/>
              <a:gd name="connsiteX32" fmla="*/ 4669 w 5664"/>
              <a:gd name="connsiteY32" fmla="*/ 8088 h 12077"/>
              <a:gd name="connsiteX33" fmla="*/ 4479 w 5664"/>
              <a:gd name="connsiteY33" fmla="*/ 8420 h 12077"/>
              <a:gd name="connsiteX34" fmla="*/ 4495 w 5664"/>
              <a:gd name="connsiteY34" fmla="*/ 8530 h 12077"/>
              <a:gd name="connsiteX35" fmla="*/ 4385 w 5664"/>
              <a:gd name="connsiteY35" fmla="*/ 8703 h 12077"/>
              <a:gd name="connsiteX36" fmla="*/ 4290 w 5664"/>
              <a:gd name="connsiteY36" fmla="*/ 9050 h 12077"/>
              <a:gd name="connsiteX37" fmla="*/ 4290 w 5664"/>
              <a:gd name="connsiteY37" fmla="*/ 9319 h 12077"/>
              <a:gd name="connsiteX38" fmla="*/ 4322 w 5664"/>
              <a:gd name="connsiteY38" fmla="*/ 9665 h 12077"/>
              <a:gd name="connsiteX39" fmla="*/ 4164 w 5664"/>
              <a:gd name="connsiteY39" fmla="*/ 9870 h 12077"/>
              <a:gd name="connsiteX40" fmla="*/ 4053 w 5664"/>
              <a:gd name="connsiteY40" fmla="*/ 10202 h 12077"/>
              <a:gd name="connsiteX41" fmla="*/ 3801 w 5664"/>
              <a:gd name="connsiteY41" fmla="*/ 10484 h 12077"/>
              <a:gd name="connsiteX42" fmla="*/ 3739 w 5664"/>
              <a:gd name="connsiteY42" fmla="*/ 10769 h 12077"/>
              <a:gd name="connsiteX43" fmla="*/ 3599 w 5664"/>
              <a:gd name="connsiteY43" fmla="*/ 11053 h 12077"/>
              <a:gd name="connsiteX44" fmla="*/ 3536 w 5664"/>
              <a:gd name="connsiteY44" fmla="*/ 11273 h 12077"/>
              <a:gd name="connsiteX45" fmla="*/ 3505 w 5664"/>
              <a:gd name="connsiteY45" fmla="*/ 11651 h 12077"/>
              <a:gd name="connsiteX46" fmla="*/ 3276 w 5664"/>
              <a:gd name="connsiteY46" fmla="*/ 11825 h 12077"/>
              <a:gd name="connsiteX47" fmla="*/ 3048 w 5664"/>
              <a:gd name="connsiteY47" fmla="*/ 11983 h 12077"/>
              <a:gd name="connsiteX48" fmla="*/ 2812 w 5664"/>
              <a:gd name="connsiteY48" fmla="*/ 12077 h 12077"/>
              <a:gd name="connsiteX49" fmla="*/ 2464 w 5664"/>
              <a:gd name="connsiteY49" fmla="*/ 12077 h 12077"/>
              <a:gd name="connsiteX50" fmla="*/ 2150 w 5664"/>
              <a:gd name="connsiteY50" fmla="*/ 11794 h 12077"/>
              <a:gd name="connsiteX51" fmla="*/ 1991 w 5664"/>
              <a:gd name="connsiteY51" fmla="*/ 11510 h 12077"/>
              <a:gd name="connsiteX52" fmla="*/ 1944 w 5664"/>
              <a:gd name="connsiteY52" fmla="*/ 11242 h 12077"/>
              <a:gd name="connsiteX53" fmla="*/ 1637 w 5664"/>
              <a:gd name="connsiteY53" fmla="*/ 10942 h 12077"/>
              <a:gd name="connsiteX54" fmla="*/ 1503 w 5664"/>
              <a:gd name="connsiteY54" fmla="*/ 10724 h 12077"/>
              <a:gd name="connsiteX55" fmla="*/ 1543 w 5664"/>
              <a:gd name="connsiteY55" fmla="*/ 10493 h 12077"/>
              <a:gd name="connsiteX56" fmla="*/ 1354 w 5664"/>
              <a:gd name="connsiteY56" fmla="*/ 9972 h 12077"/>
              <a:gd name="connsiteX57" fmla="*/ 1154 w 5664"/>
              <a:gd name="connsiteY57" fmla="*/ 9176 h 12077"/>
              <a:gd name="connsiteX58" fmla="*/ 1211 w 5664"/>
              <a:gd name="connsiteY58" fmla="*/ 8577 h 12077"/>
              <a:gd name="connsiteX59" fmla="*/ 933 w 5664"/>
              <a:gd name="connsiteY59" fmla="*/ 8009 h 12077"/>
              <a:gd name="connsiteX60" fmla="*/ 885 w 5664"/>
              <a:gd name="connsiteY60" fmla="*/ 7631 h 12077"/>
              <a:gd name="connsiteX61" fmla="*/ 857 w 5664"/>
              <a:gd name="connsiteY61" fmla="*/ 7324 h 12077"/>
              <a:gd name="connsiteX62" fmla="*/ 588 w 5664"/>
              <a:gd name="connsiteY62" fmla="*/ 7016 h 12077"/>
              <a:gd name="connsiteX63" fmla="*/ 526 w 5664"/>
              <a:gd name="connsiteY63" fmla="*/ 6685 h 12077"/>
              <a:gd name="connsiteX64" fmla="*/ 399 w 5664"/>
              <a:gd name="connsiteY64" fmla="*/ 6023 h 12077"/>
              <a:gd name="connsiteX65" fmla="*/ 337 w 5664"/>
              <a:gd name="connsiteY65" fmla="*/ 5549 h 12077"/>
              <a:gd name="connsiteX66" fmla="*/ 226 w 5664"/>
              <a:gd name="connsiteY66" fmla="*/ 5329 h 12077"/>
              <a:gd name="connsiteX67" fmla="*/ 226 w 5664"/>
              <a:gd name="connsiteY67" fmla="*/ 4887 h 12077"/>
              <a:gd name="connsiteX68" fmla="*/ 133 w 5664"/>
              <a:gd name="connsiteY68" fmla="*/ 4619 h 12077"/>
              <a:gd name="connsiteX69" fmla="*/ 133 w 5664"/>
              <a:gd name="connsiteY69" fmla="*/ 4257 h 12077"/>
              <a:gd name="connsiteX70" fmla="*/ 22 w 5664"/>
              <a:gd name="connsiteY70" fmla="*/ 4036 h 12077"/>
              <a:gd name="connsiteX71" fmla="*/ 22 w 5664"/>
              <a:gd name="connsiteY71" fmla="*/ 3674 h 12077"/>
              <a:gd name="connsiteX72" fmla="*/ 22 w 5664"/>
              <a:gd name="connsiteY72" fmla="*/ 3674 h 12077"/>
              <a:gd name="connsiteX73" fmla="*/ 29 w 5664"/>
              <a:gd name="connsiteY73" fmla="*/ 3645 h 12077"/>
              <a:gd name="connsiteX74" fmla="*/ 35 w 5664"/>
              <a:gd name="connsiteY74" fmla="*/ 3616 h 12077"/>
              <a:gd name="connsiteX75" fmla="*/ 39 w 5664"/>
              <a:gd name="connsiteY75" fmla="*/ 3580 h 12077"/>
              <a:gd name="connsiteX76" fmla="*/ 42 w 5664"/>
              <a:gd name="connsiteY76" fmla="*/ 3543 h 12077"/>
              <a:gd name="connsiteX77" fmla="*/ 43 w 5664"/>
              <a:gd name="connsiteY77" fmla="*/ 3525 h 12077"/>
              <a:gd name="connsiteX78" fmla="*/ 42 w 5664"/>
              <a:gd name="connsiteY78" fmla="*/ 3507 h 12077"/>
              <a:gd name="connsiteX79" fmla="*/ 39 w 5664"/>
              <a:gd name="connsiteY79" fmla="*/ 3491 h 12077"/>
              <a:gd name="connsiteX80" fmla="*/ 35 w 5664"/>
              <a:gd name="connsiteY80" fmla="*/ 3475 h 12077"/>
              <a:gd name="connsiteX81" fmla="*/ 29 w 5664"/>
              <a:gd name="connsiteY81" fmla="*/ 3463 h 12077"/>
              <a:gd name="connsiteX82" fmla="*/ 22 w 5664"/>
              <a:gd name="connsiteY82" fmla="*/ 3452 h 12077"/>
              <a:gd name="connsiteX83" fmla="*/ 22 w 5664"/>
              <a:gd name="connsiteY83" fmla="*/ 3452 h 12077"/>
              <a:gd name="connsiteX84" fmla="*/ 17 w 5664"/>
              <a:gd name="connsiteY84" fmla="*/ 3448 h 12077"/>
              <a:gd name="connsiteX85" fmla="*/ 14 w 5664"/>
              <a:gd name="connsiteY85" fmla="*/ 3442 h 12077"/>
              <a:gd name="connsiteX86" fmla="*/ 9 w 5664"/>
              <a:gd name="connsiteY86" fmla="*/ 3427 h 12077"/>
              <a:gd name="connsiteX87" fmla="*/ 4 w 5664"/>
              <a:gd name="connsiteY87" fmla="*/ 3410 h 12077"/>
              <a:gd name="connsiteX88" fmla="*/ 1 w 5664"/>
              <a:gd name="connsiteY88" fmla="*/ 3391 h 12077"/>
              <a:gd name="connsiteX89" fmla="*/ 0 w 5664"/>
              <a:gd name="connsiteY89" fmla="*/ 3370 h 12077"/>
              <a:gd name="connsiteX90" fmla="*/ 1 w 5664"/>
              <a:gd name="connsiteY90" fmla="*/ 3347 h 12077"/>
              <a:gd name="connsiteX91" fmla="*/ 4 w 5664"/>
              <a:gd name="connsiteY91" fmla="*/ 3300 h 12077"/>
              <a:gd name="connsiteX92" fmla="*/ 9 w 5664"/>
              <a:gd name="connsiteY92" fmla="*/ 3257 h 12077"/>
              <a:gd name="connsiteX93" fmla="*/ 14 w 5664"/>
              <a:gd name="connsiteY93" fmla="*/ 3220 h 12077"/>
              <a:gd name="connsiteX94" fmla="*/ 22 w 5664"/>
              <a:gd name="connsiteY94" fmla="*/ 3185 h 12077"/>
              <a:gd name="connsiteX95" fmla="*/ 0 w 5664"/>
              <a:gd name="connsiteY95" fmla="*/ 3042 h 12077"/>
              <a:gd name="connsiteX0" fmla="*/ 3906 w 5664"/>
              <a:gd name="connsiteY0" fmla="*/ 0 h 11952"/>
              <a:gd name="connsiteX1" fmla="*/ 4009 w 5664"/>
              <a:gd name="connsiteY1" fmla="*/ 114 h 11952"/>
              <a:gd name="connsiteX2" fmla="*/ 4072 w 5664"/>
              <a:gd name="connsiteY2" fmla="*/ 351 h 11952"/>
              <a:gd name="connsiteX3" fmla="*/ 4213 w 5664"/>
              <a:gd name="connsiteY3" fmla="*/ 410 h 11952"/>
              <a:gd name="connsiteX4" fmla="*/ 4249 w 5664"/>
              <a:gd name="connsiteY4" fmla="*/ 564 h 11952"/>
              <a:gd name="connsiteX5" fmla="*/ 4391 w 5664"/>
              <a:gd name="connsiteY5" fmla="*/ 813 h 11952"/>
              <a:gd name="connsiteX6" fmla="*/ 4581 w 5664"/>
              <a:gd name="connsiteY6" fmla="*/ 1001 h 11952"/>
              <a:gd name="connsiteX7" fmla="*/ 4604 w 5664"/>
              <a:gd name="connsiteY7" fmla="*/ 1322 h 11952"/>
              <a:gd name="connsiteX8" fmla="*/ 4722 w 5664"/>
              <a:gd name="connsiteY8" fmla="*/ 1522 h 11952"/>
              <a:gd name="connsiteX9" fmla="*/ 5018 w 5664"/>
              <a:gd name="connsiteY9" fmla="*/ 1677 h 11952"/>
              <a:gd name="connsiteX10" fmla="*/ 5112 w 5664"/>
              <a:gd name="connsiteY10" fmla="*/ 1795 h 11952"/>
              <a:gd name="connsiteX11" fmla="*/ 5159 w 5664"/>
              <a:gd name="connsiteY11" fmla="*/ 1936 h 11952"/>
              <a:gd name="connsiteX12" fmla="*/ 5243 w 5664"/>
              <a:gd name="connsiteY12" fmla="*/ 2019 h 11952"/>
              <a:gd name="connsiteX13" fmla="*/ 5432 w 5664"/>
              <a:gd name="connsiteY13" fmla="*/ 2280 h 11952"/>
              <a:gd name="connsiteX14" fmla="*/ 5523 w 5664"/>
              <a:gd name="connsiteY14" fmla="*/ 2555 h 11952"/>
              <a:gd name="connsiteX15" fmla="*/ 5585 w 5664"/>
              <a:gd name="connsiteY15" fmla="*/ 2634 h 11952"/>
              <a:gd name="connsiteX16" fmla="*/ 5606 w 5664"/>
              <a:gd name="connsiteY16" fmla="*/ 2717 h 11952"/>
              <a:gd name="connsiteX17" fmla="*/ 5664 w 5664"/>
              <a:gd name="connsiteY17" fmla="*/ 2855 h 11952"/>
              <a:gd name="connsiteX18" fmla="*/ 5664 w 5664"/>
              <a:gd name="connsiteY18" fmla="*/ 3154 h 11952"/>
              <a:gd name="connsiteX19" fmla="*/ 5664 w 5664"/>
              <a:gd name="connsiteY19" fmla="*/ 3343 h 11952"/>
              <a:gd name="connsiteX20" fmla="*/ 5491 w 5664"/>
              <a:gd name="connsiteY20" fmla="*/ 3745 h 11952"/>
              <a:gd name="connsiteX21" fmla="*/ 5585 w 5664"/>
              <a:gd name="connsiteY21" fmla="*/ 4241 h 11952"/>
              <a:gd name="connsiteX22" fmla="*/ 5523 w 5664"/>
              <a:gd name="connsiteY22" fmla="*/ 4400 h 11952"/>
              <a:gd name="connsiteX23" fmla="*/ 5539 w 5664"/>
              <a:gd name="connsiteY23" fmla="*/ 4605 h 11952"/>
              <a:gd name="connsiteX24" fmla="*/ 5443 w 5664"/>
              <a:gd name="connsiteY24" fmla="*/ 5188 h 11952"/>
              <a:gd name="connsiteX25" fmla="*/ 5318 w 5664"/>
              <a:gd name="connsiteY25" fmla="*/ 6134 h 11952"/>
              <a:gd name="connsiteX26" fmla="*/ 5096 w 5664"/>
              <a:gd name="connsiteY26" fmla="*/ 6434 h 11952"/>
              <a:gd name="connsiteX27" fmla="*/ 4923 w 5664"/>
              <a:gd name="connsiteY27" fmla="*/ 6969 h 11952"/>
              <a:gd name="connsiteX28" fmla="*/ 4779 w 5664"/>
              <a:gd name="connsiteY28" fmla="*/ 7269 h 11952"/>
              <a:gd name="connsiteX29" fmla="*/ 4685 w 5664"/>
              <a:gd name="connsiteY29" fmla="*/ 7601 h 11952"/>
              <a:gd name="connsiteX30" fmla="*/ 4669 w 5664"/>
              <a:gd name="connsiteY30" fmla="*/ 7963 h 11952"/>
              <a:gd name="connsiteX31" fmla="*/ 4479 w 5664"/>
              <a:gd name="connsiteY31" fmla="*/ 8295 h 11952"/>
              <a:gd name="connsiteX32" fmla="*/ 4495 w 5664"/>
              <a:gd name="connsiteY32" fmla="*/ 8405 h 11952"/>
              <a:gd name="connsiteX33" fmla="*/ 4385 w 5664"/>
              <a:gd name="connsiteY33" fmla="*/ 8578 h 11952"/>
              <a:gd name="connsiteX34" fmla="*/ 4290 w 5664"/>
              <a:gd name="connsiteY34" fmla="*/ 8925 h 11952"/>
              <a:gd name="connsiteX35" fmla="*/ 4290 w 5664"/>
              <a:gd name="connsiteY35" fmla="*/ 9194 h 11952"/>
              <a:gd name="connsiteX36" fmla="*/ 4322 w 5664"/>
              <a:gd name="connsiteY36" fmla="*/ 9540 h 11952"/>
              <a:gd name="connsiteX37" fmla="*/ 4164 w 5664"/>
              <a:gd name="connsiteY37" fmla="*/ 9745 h 11952"/>
              <a:gd name="connsiteX38" fmla="*/ 4053 w 5664"/>
              <a:gd name="connsiteY38" fmla="*/ 10077 h 11952"/>
              <a:gd name="connsiteX39" fmla="*/ 3801 w 5664"/>
              <a:gd name="connsiteY39" fmla="*/ 10359 h 11952"/>
              <a:gd name="connsiteX40" fmla="*/ 3739 w 5664"/>
              <a:gd name="connsiteY40" fmla="*/ 10644 h 11952"/>
              <a:gd name="connsiteX41" fmla="*/ 3599 w 5664"/>
              <a:gd name="connsiteY41" fmla="*/ 10928 h 11952"/>
              <a:gd name="connsiteX42" fmla="*/ 3536 w 5664"/>
              <a:gd name="connsiteY42" fmla="*/ 11148 h 11952"/>
              <a:gd name="connsiteX43" fmla="*/ 3505 w 5664"/>
              <a:gd name="connsiteY43" fmla="*/ 11526 h 11952"/>
              <a:gd name="connsiteX44" fmla="*/ 3276 w 5664"/>
              <a:gd name="connsiteY44" fmla="*/ 11700 h 11952"/>
              <a:gd name="connsiteX45" fmla="*/ 3048 w 5664"/>
              <a:gd name="connsiteY45" fmla="*/ 11858 h 11952"/>
              <a:gd name="connsiteX46" fmla="*/ 2812 w 5664"/>
              <a:gd name="connsiteY46" fmla="*/ 11952 h 11952"/>
              <a:gd name="connsiteX47" fmla="*/ 2464 w 5664"/>
              <a:gd name="connsiteY47" fmla="*/ 11952 h 11952"/>
              <a:gd name="connsiteX48" fmla="*/ 2150 w 5664"/>
              <a:gd name="connsiteY48" fmla="*/ 11669 h 11952"/>
              <a:gd name="connsiteX49" fmla="*/ 1991 w 5664"/>
              <a:gd name="connsiteY49" fmla="*/ 11385 h 11952"/>
              <a:gd name="connsiteX50" fmla="*/ 1944 w 5664"/>
              <a:gd name="connsiteY50" fmla="*/ 11117 h 11952"/>
              <a:gd name="connsiteX51" fmla="*/ 1637 w 5664"/>
              <a:gd name="connsiteY51" fmla="*/ 10817 h 11952"/>
              <a:gd name="connsiteX52" fmla="*/ 1503 w 5664"/>
              <a:gd name="connsiteY52" fmla="*/ 10599 h 11952"/>
              <a:gd name="connsiteX53" fmla="*/ 1543 w 5664"/>
              <a:gd name="connsiteY53" fmla="*/ 10368 h 11952"/>
              <a:gd name="connsiteX54" fmla="*/ 1354 w 5664"/>
              <a:gd name="connsiteY54" fmla="*/ 9847 h 11952"/>
              <a:gd name="connsiteX55" fmla="*/ 1154 w 5664"/>
              <a:gd name="connsiteY55" fmla="*/ 9051 h 11952"/>
              <a:gd name="connsiteX56" fmla="*/ 1211 w 5664"/>
              <a:gd name="connsiteY56" fmla="*/ 8452 h 11952"/>
              <a:gd name="connsiteX57" fmla="*/ 933 w 5664"/>
              <a:gd name="connsiteY57" fmla="*/ 7884 h 11952"/>
              <a:gd name="connsiteX58" fmla="*/ 885 w 5664"/>
              <a:gd name="connsiteY58" fmla="*/ 7506 h 11952"/>
              <a:gd name="connsiteX59" fmla="*/ 857 w 5664"/>
              <a:gd name="connsiteY59" fmla="*/ 7199 h 11952"/>
              <a:gd name="connsiteX60" fmla="*/ 588 w 5664"/>
              <a:gd name="connsiteY60" fmla="*/ 6891 h 11952"/>
              <a:gd name="connsiteX61" fmla="*/ 526 w 5664"/>
              <a:gd name="connsiteY61" fmla="*/ 6560 h 11952"/>
              <a:gd name="connsiteX62" fmla="*/ 399 w 5664"/>
              <a:gd name="connsiteY62" fmla="*/ 5898 h 11952"/>
              <a:gd name="connsiteX63" fmla="*/ 337 w 5664"/>
              <a:gd name="connsiteY63" fmla="*/ 5424 h 11952"/>
              <a:gd name="connsiteX64" fmla="*/ 226 w 5664"/>
              <a:gd name="connsiteY64" fmla="*/ 5204 h 11952"/>
              <a:gd name="connsiteX65" fmla="*/ 226 w 5664"/>
              <a:gd name="connsiteY65" fmla="*/ 4762 h 11952"/>
              <a:gd name="connsiteX66" fmla="*/ 133 w 5664"/>
              <a:gd name="connsiteY66" fmla="*/ 4494 h 11952"/>
              <a:gd name="connsiteX67" fmla="*/ 133 w 5664"/>
              <a:gd name="connsiteY67" fmla="*/ 4132 h 11952"/>
              <a:gd name="connsiteX68" fmla="*/ 22 w 5664"/>
              <a:gd name="connsiteY68" fmla="*/ 3911 h 11952"/>
              <a:gd name="connsiteX69" fmla="*/ 22 w 5664"/>
              <a:gd name="connsiteY69" fmla="*/ 3549 h 11952"/>
              <a:gd name="connsiteX70" fmla="*/ 22 w 5664"/>
              <a:gd name="connsiteY70" fmla="*/ 3549 h 11952"/>
              <a:gd name="connsiteX71" fmla="*/ 29 w 5664"/>
              <a:gd name="connsiteY71" fmla="*/ 3520 h 11952"/>
              <a:gd name="connsiteX72" fmla="*/ 35 w 5664"/>
              <a:gd name="connsiteY72" fmla="*/ 3491 h 11952"/>
              <a:gd name="connsiteX73" fmla="*/ 39 w 5664"/>
              <a:gd name="connsiteY73" fmla="*/ 3455 h 11952"/>
              <a:gd name="connsiteX74" fmla="*/ 42 w 5664"/>
              <a:gd name="connsiteY74" fmla="*/ 3418 h 11952"/>
              <a:gd name="connsiteX75" fmla="*/ 43 w 5664"/>
              <a:gd name="connsiteY75" fmla="*/ 3400 h 11952"/>
              <a:gd name="connsiteX76" fmla="*/ 42 w 5664"/>
              <a:gd name="connsiteY76" fmla="*/ 3382 h 11952"/>
              <a:gd name="connsiteX77" fmla="*/ 39 w 5664"/>
              <a:gd name="connsiteY77" fmla="*/ 3366 h 11952"/>
              <a:gd name="connsiteX78" fmla="*/ 35 w 5664"/>
              <a:gd name="connsiteY78" fmla="*/ 3350 h 11952"/>
              <a:gd name="connsiteX79" fmla="*/ 29 w 5664"/>
              <a:gd name="connsiteY79" fmla="*/ 3338 h 11952"/>
              <a:gd name="connsiteX80" fmla="*/ 22 w 5664"/>
              <a:gd name="connsiteY80" fmla="*/ 3327 h 11952"/>
              <a:gd name="connsiteX81" fmla="*/ 22 w 5664"/>
              <a:gd name="connsiteY81" fmla="*/ 3327 h 11952"/>
              <a:gd name="connsiteX82" fmla="*/ 17 w 5664"/>
              <a:gd name="connsiteY82" fmla="*/ 3323 h 11952"/>
              <a:gd name="connsiteX83" fmla="*/ 14 w 5664"/>
              <a:gd name="connsiteY83" fmla="*/ 3317 h 11952"/>
              <a:gd name="connsiteX84" fmla="*/ 9 w 5664"/>
              <a:gd name="connsiteY84" fmla="*/ 3302 h 11952"/>
              <a:gd name="connsiteX85" fmla="*/ 4 w 5664"/>
              <a:gd name="connsiteY85" fmla="*/ 3285 h 11952"/>
              <a:gd name="connsiteX86" fmla="*/ 1 w 5664"/>
              <a:gd name="connsiteY86" fmla="*/ 3266 h 11952"/>
              <a:gd name="connsiteX87" fmla="*/ 0 w 5664"/>
              <a:gd name="connsiteY87" fmla="*/ 3245 h 11952"/>
              <a:gd name="connsiteX88" fmla="*/ 1 w 5664"/>
              <a:gd name="connsiteY88" fmla="*/ 3222 h 11952"/>
              <a:gd name="connsiteX89" fmla="*/ 4 w 5664"/>
              <a:gd name="connsiteY89" fmla="*/ 3175 h 11952"/>
              <a:gd name="connsiteX90" fmla="*/ 9 w 5664"/>
              <a:gd name="connsiteY90" fmla="*/ 3132 h 11952"/>
              <a:gd name="connsiteX91" fmla="*/ 14 w 5664"/>
              <a:gd name="connsiteY91" fmla="*/ 3095 h 11952"/>
              <a:gd name="connsiteX92" fmla="*/ 22 w 5664"/>
              <a:gd name="connsiteY92" fmla="*/ 3060 h 11952"/>
              <a:gd name="connsiteX93" fmla="*/ 0 w 5664"/>
              <a:gd name="connsiteY93" fmla="*/ 2917 h 11952"/>
              <a:gd name="connsiteX94" fmla="*/ 3947 w 5664"/>
              <a:gd name="connsiteY94" fmla="*/ 74 h 11952"/>
              <a:gd name="connsiteX0" fmla="*/ 3906 w 5664"/>
              <a:gd name="connsiteY0" fmla="*/ 0 h 11952"/>
              <a:gd name="connsiteX1" fmla="*/ 4009 w 5664"/>
              <a:gd name="connsiteY1" fmla="*/ 114 h 11952"/>
              <a:gd name="connsiteX2" fmla="*/ 4072 w 5664"/>
              <a:gd name="connsiteY2" fmla="*/ 351 h 11952"/>
              <a:gd name="connsiteX3" fmla="*/ 4213 w 5664"/>
              <a:gd name="connsiteY3" fmla="*/ 410 h 11952"/>
              <a:gd name="connsiteX4" fmla="*/ 4249 w 5664"/>
              <a:gd name="connsiteY4" fmla="*/ 564 h 11952"/>
              <a:gd name="connsiteX5" fmla="*/ 4391 w 5664"/>
              <a:gd name="connsiteY5" fmla="*/ 813 h 11952"/>
              <a:gd name="connsiteX6" fmla="*/ 4581 w 5664"/>
              <a:gd name="connsiteY6" fmla="*/ 1001 h 11952"/>
              <a:gd name="connsiteX7" fmla="*/ 4604 w 5664"/>
              <a:gd name="connsiteY7" fmla="*/ 1322 h 11952"/>
              <a:gd name="connsiteX8" fmla="*/ 4722 w 5664"/>
              <a:gd name="connsiteY8" fmla="*/ 1522 h 11952"/>
              <a:gd name="connsiteX9" fmla="*/ 5018 w 5664"/>
              <a:gd name="connsiteY9" fmla="*/ 1677 h 11952"/>
              <a:gd name="connsiteX10" fmla="*/ 5112 w 5664"/>
              <a:gd name="connsiteY10" fmla="*/ 1795 h 11952"/>
              <a:gd name="connsiteX11" fmla="*/ 5159 w 5664"/>
              <a:gd name="connsiteY11" fmla="*/ 1936 h 11952"/>
              <a:gd name="connsiteX12" fmla="*/ 5243 w 5664"/>
              <a:gd name="connsiteY12" fmla="*/ 2019 h 11952"/>
              <a:gd name="connsiteX13" fmla="*/ 5432 w 5664"/>
              <a:gd name="connsiteY13" fmla="*/ 2280 h 11952"/>
              <a:gd name="connsiteX14" fmla="*/ 5523 w 5664"/>
              <a:gd name="connsiteY14" fmla="*/ 2555 h 11952"/>
              <a:gd name="connsiteX15" fmla="*/ 5585 w 5664"/>
              <a:gd name="connsiteY15" fmla="*/ 2634 h 11952"/>
              <a:gd name="connsiteX16" fmla="*/ 5606 w 5664"/>
              <a:gd name="connsiteY16" fmla="*/ 2717 h 11952"/>
              <a:gd name="connsiteX17" fmla="*/ 5664 w 5664"/>
              <a:gd name="connsiteY17" fmla="*/ 2855 h 11952"/>
              <a:gd name="connsiteX18" fmla="*/ 5664 w 5664"/>
              <a:gd name="connsiteY18" fmla="*/ 3154 h 11952"/>
              <a:gd name="connsiteX19" fmla="*/ 5664 w 5664"/>
              <a:gd name="connsiteY19" fmla="*/ 3343 h 11952"/>
              <a:gd name="connsiteX20" fmla="*/ 5491 w 5664"/>
              <a:gd name="connsiteY20" fmla="*/ 3745 h 11952"/>
              <a:gd name="connsiteX21" fmla="*/ 5585 w 5664"/>
              <a:gd name="connsiteY21" fmla="*/ 4241 h 11952"/>
              <a:gd name="connsiteX22" fmla="*/ 5523 w 5664"/>
              <a:gd name="connsiteY22" fmla="*/ 4400 h 11952"/>
              <a:gd name="connsiteX23" fmla="*/ 5539 w 5664"/>
              <a:gd name="connsiteY23" fmla="*/ 4605 h 11952"/>
              <a:gd name="connsiteX24" fmla="*/ 5443 w 5664"/>
              <a:gd name="connsiteY24" fmla="*/ 5188 h 11952"/>
              <a:gd name="connsiteX25" fmla="*/ 5318 w 5664"/>
              <a:gd name="connsiteY25" fmla="*/ 6134 h 11952"/>
              <a:gd name="connsiteX26" fmla="*/ 5096 w 5664"/>
              <a:gd name="connsiteY26" fmla="*/ 6434 h 11952"/>
              <a:gd name="connsiteX27" fmla="*/ 4923 w 5664"/>
              <a:gd name="connsiteY27" fmla="*/ 6969 h 11952"/>
              <a:gd name="connsiteX28" fmla="*/ 4779 w 5664"/>
              <a:gd name="connsiteY28" fmla="*/ 7269 h 11952"/>
              <a:gd name="connsiteX29" fmla="*/ 4685 w 5664"/>
              <a:gd name="connsiteY29" fmla="*/ 7601 h 11952"/>
              <a:gd name="connsiteX30" fmla="*/ 4669 w 5664"/>
              <a:gd name="connsiteY30" fmla="*/ 7963 h 11952"/>
              <a:gd name="connsiteX31" fmla="*/ 4479 w 5664"/>
              <a:gd name="connsiteY31" fmla="*/ 8295 h 11952"/>
              <a:gd name="connsiteX32" fmla="*/ 4495 w 5664"/>
              <a:gd name="connsiteY32" fmla="*/ 8405 h 11952"/>
              <a:gd name="connsiteX33" fmla="*/ 4385 w 5664"/>
              <a:gd name="connsiteY33" fmla="*/ 8578 h 11952"/>
              <a:gd name="connsiteX34" fmla="*/ 4290 w 5664"/>
              <a:gd name="connsiteY34" fmla="*/ 8925 h 11952"/>
              <a:gd name="connsiteX35" fmla="*/ 4290 w 5664"/>
              <a:gd name="connsiteY35" fmla="*/ 9194 h 11952"/>
              <a:gd name="connsiteX36" fmla="*/ 4322 w 5664"/>
              <a:gd name="connsiteY36" fmla="*/ 9540 h 11952"/>
              <a:gd name="connsiteX37" fmla="*/ 4164 w 5664"/>
              <a:gd name="connsiteY37" fmla="*/ 9745 h 11952"/>
              <a:gd name="connsiteX38" fmla="*/ 4053 w 5664"/>
              <a:gd name="connsiteY38" fmla="*/ 10077 h 11952"/>
              <a:gd name="connsiteX39" fmla="*/ 3801 w 5664"/>
              <a:gd name="connsiteY39" fmla="*/ 10359 h 11952"/>
              <a:gd name="connsiteX40" fmla="*/ 3739 w 5664"/>
              <a:gd name="connsiteY40" fmla="*/ 10644 h 11952"/>
              <a:gd name="connsiteX41" fmla="*/ 3599 w 5664"/>
              <a:gd name="connsiteY41" fmla="*/ 10928 h 11952"/>
              <a:gd name="connsiteX42" fmla="*/ 3536 w 5664"/>
              <a:gd name="connsiteY42" fmla="*/ 11148 h 11952"/>
              <a:gd name="connsiteX43" fmla="*/ 3505 w 5664"/>
              <a:gd name="connsiteY43" fmla="*/ 11526 h 11952"/>
              <a:gd name="connsiteX44" fmla="*/ 3276 w 5664"/>
              <a:gd name="connsiteY44" fmla="*/ 11700 h 11952"/>
              <a:gd name="connsiteX45" fmla="*/ 3048 w 5664"/>
              <a:gd name="connsiteY45" fmla="*/ 11858 h 11952"/>
              <a:gd name="connsiteX46" fmla="*/ 2812 w 5664"/>
              <a:gd name="connsiteY46" fmla="*/ 11952 h 11952"/>
              <a:gd name="connsiteX47" fmla="*/ 2464 w 5664"/>
              <a:gd name="connsiteY47" fmla="*/ 11952 h 11952"/>
              <a:gd name="connsiteX48" fmla="*/ 2150 w 5664"/>
              <a:gd name="connsiteY48" fmla="*/ 11669 h 11952"/>
              <a:gd name="connsiteX49" fmla="*/ 1991 w 5664"/>
              <a:gd name="connsiteY49" fmla="*/ 11385 h 11952"/>
              <a:gd name="connsiteX50" fmla="*/ 1944 w 5664"/>
              <a:gd name="connsiteY50" fmla="*/ 11117 h 11952"/>
              <a:gd name="connsiteX51" fmla="*/ 1637 w 5664"/>
              <a:gd name="connsiteY51" fmla="*/ 10817 h 11952"/>
              <a:gd name="connsiteX52" fmla="*/ 1503 w 5664"/>
              <a:gd name="connsiteY52" fmla="*/ 10599 h 11952"/>
              <a:gd name="connsiteX53" fmla="*/ 1543 w 5664"/>
              <a:gd name="connsiteY53" fmla="*/ 10368 h 11952"/>
              <a:gd name="connsiteX54" fmla="*/ 1354 w 5664"/>
              <a:gd name="connsiteY54" fmla="*/ 9847 h 11952"/>
              <a:gd name="connsiteX55" fmla="*/ 1154 w 5664"/>
              <a:gd name="connsiteY55" fmla="*/ 9051 h 11952"/>
              <a:gd name="connsiteX56" fmla="*/ 1211 w 5664"/>
              <a:gd name="connsiteY56" fmla="*/ 8452 h 11952"/>
              <a:gd name="connsiteX57" fmla="*/ 933 w 5664"/>
              <a:gd name="connsiteY57" fmla="*/ 7884 h 11952"/>
              <a:gd name="connsiteX58" fmla="*/ 885 w 5664"/>
              <a:gd name="connsiteY58" fmla="*/ 7506 h 11952"/>
              <a:gd name="connsiteX59" fmla="*/ 857 w 5664"/>
              <a:gd name="connsiteY59" fmla="*/ 7199 h 11952"/>
              <a:gd name="connsiteX60" fmla="*/ 588 w 5664"/>
              <a:gd name="connsiteY60" fmla="*/ 6891 h 11952"/>
              <a:gd name="connsiteX61" fmla="*/ 526 w 5664"/>
              <a:gd name="connsiteY61" fmla="*/ 6560 h 11952"/>
              <a:gd name="connsiteX62" fmla="*/ 399 w 5664"/>
              <a:gd name="connsiteY62" fmla="*/ 5898 h 11952"/>
              <a:gd name="connsiteX63" fmla="*/ 337 w 5664"/>
              <a:gd name="connsiteY63" fmla="*/ 5424 h 11952"/>
              <a:gd name="connsiteX64" fmla="*/ 226 w 5664"/>
              <a:gd name="connsiteY64" fmla="*/ 5204 h 11952"/>
              <a:gd name="connsiteX65" fmla="*/ 226 w 5664"/>
              <a:gd name="connsiteY65" fmla="*/ 4762 h 11952"/>
              <a:gd name="connsiteX66" fmla="*/ 133 w 5664"/>
              <a:gd name="connsiteY66" fmla="*/ 4494 h 11952"/>
              <a:gd name="connsiteX67" fmla="*/ 133 w 5664"/>
              <a:gd name="connsiteY67" fmla="*/ 4132 h 11952"/>
              <a:gd name="connsiteX68" fmla="*/ 22 w 5664"/>
              <a:gd name="connsiteY68" fmla="*/ 3911 h 11952"/>
              <a:gd name="connsiteX69" fmla="*/ 22 w 5664"/>
              <a:gd name="connsiteY69" fmla="*/ 3549 h 11952"/>
              <a:gd name="connsiteX70" fmla="*/ 22 w 5664"/>
              <a:gd name="connsiteY70" fmla="*/ 3549 h 11952"/>
              <a:gd name="connsiteX71" fmla="*/ 29 w 5664"/>
              <a:gd name="connsiteY71" fmla="*/ 3520 h 11952"/>
              <a:gd name="connsiteX72" fmla="*/ 35 w 5664"/>
              <a:gd name="connsiteY72" fmla="*/ 3491 h 11952"/>
              <a:gd name="connsiteX73" fmla="*/ 39 w 5664"/>
              <a:gd name="connsiteY73" fmla="*/ 3455 h 11952"/>
              <a:gd name="connsiteX74" fmla="*/ 42 w 5664"/>
              <a:gd name="connsiteY74" fmla="*/ 3418 h 11952"/>
              <a:gd name="connsiteX75" fmla="*/ 43 w 5664"/>
              <a:gd name="connsiteY75" fmla="*/ 3400 h 11952"/>
              <a:gd name="connsiteX76" fmla="*/ 42 w 5664"/>
              <a:gd name="connsiteY76" fmla="*/ 3382 h 11952"/>
              <a:gd name="connsiteX77" fmla="*/ 39 w 5664"/>
              <a:gd name="connsiteY77" fmla="*/ 3366 h 11952"/>
              <a:gd name="connsiteX78" fmla="*/ 35 w 5664"/>
              <a:gd name="connsiteY78" fmla="*/ 3350 h 11952"/>
              <a:gd name="connsiteX79" fmla="*/ 29 w 5664"/>
              <a:gd name="connsiteY79" fmla="*/ 3338 h 11952"/>
              <a:gd name="connsiteX80" fmla="*/ 22 w 5664"/>
              <a:gd name="connsiteY80" fmla="*/ 3327 h 11952"/>
              <a:gd name="connsiteX81" fmla="*/ 22 w 5664"/>
              <a:gd name="connsiteY81" fmla="*/ 3327 h 11952"/>
              <a:gd name="connsiteX82" fmla="*/ 17 w 5664"/>
              <a:gd name="connsiteY82" fmla="*/ 3323 h 11952"/>
              <a:gd name="connsiteX83" fmla="*/ 14 w 5664"/>
              <a:gd name="connsiteY83" fmla="*/ 3317 h 11952"/>
              <a:gd name="connsiteX84" fmla="*/ 9 w 5664"/>
              <a:gd name="connsiteY84" fmla="*/ 3302 h 11952"/>
              <a:gd name="connsiteX85" fmla="*/ 4 w 5664"/>
              <a:gd name="connsiteY85" fmla="*/ 3285 h 11952"/>
              <a:gd name="connsiteX86" fmla="*/ 1 w 5664"/>
              <a:gd name="connsiteY86" fmla="*/ 3266 h 11952"/>
              <a:gd name="connsiteX87" fmla="*/ 0 w 5664"/>
              <a:gd name="connsiteY87" fmla="*/ 3245 h 11952"/>
              <a:gd name="connsiteX88" fmla="*/ 1 w 5664"/>
              <a:gd name="connsiteY88" fmla="*/ 3222 h 11952"/>
              <a:gd name="connsiteX89" fmla="*/ 4 w 5664"/>
              <a:gd name="connsiteY89" fmla="*/ 3175 h 11952"/>
              <a:gd name="connsiteX90" fmla="*/ 9 w 5664"/>
              <a:gd name="connsiteY90" fmla="*/ 3132 h 11952"/>
              <a:gd name="connsiteX91" fmla="*/ 14 w 5664"/>
              <a:gd name="connsiteY91" fmla="*/ 3095 h 11952"/>
              <a:gd name="connsiteX92" fmla="*/ 22 w 5664"/>
              <a:gd name="connsiteY92" fmla="*/ 3060 h 11952"/>
              <a:gd name="connsiteX93" fmla="*/ 0 w 5664"/>
              <a:gd name="connsiteY93" fmla="*/ 2917 h 11952"/>
              <a:gd name="connsiteX94" fmla="*/ 3947 w 5664"/>
              <a:gd name="connsiteY94" fmla="*/ 74 h 11952"/>
              <a:gd name="connsiteX95" fmla="*/ 3906 w 5664"/>
              <a:gd name="connsiteY95" fmla="*/ 0 h 11952"/>
              <a:gd name="connsiteX0" fmla="*/ 3947 w 5664"/>
              <a:gd name="connsiteY0" fmla="*/ 467 h 12345"/>
              <a:gd name="connsiteX1" fmla="*/ 4009 w 5664"/>
              <a:gd name="connsiteY1" fmla="*/ 507 h 12345"/>
              <a:gd name="connsiteX2" fmla="*/ 4072 w 5664"/>
              <a:gd name="connsiteY2" fmla="*/ 744 h 12345"/>
              <a:gd name="connsiteX3" fmla="*/ 4213 w 5664"/>
              <a:gd name="connsiteY3" fmla="*/ 803 h 12345"/>
              <a:gd name="connsiteX4" fmla="*/ 4249 w 5664"/>
              <a:gd name="connsiteY4" fmla="*/ 957 h 12345"/>
              <a:gd name="connsiteX5" fmla="*/ 4391 w 5664"/>
              <a:gd name="connsiteY5" fmla="*/ 1206 h 12345"/>
              <a:gd name="connsiteX6" fmla="*/ 4581 w 5664"/>
              <a:gd name="connsiteY6" fmla="*/ 1394 h 12345"/>
              <a:gd name="connsiteX7" fmla="*/ 4604 w 5664"/>
              <a:gd name="connsiteY7" fmla="*/ 1715 h 12345"/>
              <a:gd name="connsiteX8" fmla="*/ 4722 w 5664"/>
              <a:gd name="connsiteY8" fmla="*/ 1915 h 12345"/>
              <a:gd name="connsiteX9" fmla="*/ 5018 w 5664"/>
              <a:gd name="connsiteY9" fmla="*/ 2070 h 12345"/>
              <a:gd name="connsiteX10" fmla="*/ 5112 w 5664"/>
              <a:gd name="connsiteY10" fmla="*/ 2188 h 12345"/>
              <a:gd name="connsiteX11" fmla="*/ 5159 w 5664"/>
              <a:gd name="connsiteY11" fmla="*/ 2329 h 12345"/>
              <a:gd name="connsiteX12" fmla="*/ 5243 w 5664"/>
              <a:gd name="connsiteY12" fmla="*/ 2412 h 12345"/>
              <a:gd name="connsiteX13" fmla="*/ 5432 w 5664"/>
              <a:gd name="connsiteY13" fmla="*/ 2673 h 12345"/>
              <a:gd name="connsiteX14" fmla="*/ 5523 w 5664"/>
              <a:gd name="connsiteY14" fmla="*/ 2948 h 12345"/>
              <a:gd name="connsiteX15" fmla="*/ 5585 w 5664"/>
              <a:gd name="connsiteY15" fmla="*/ 3027 h 12345"/>
              <a:gd name="connsiteX16" fmla="*/ 5606 w 5664"/>
              <a:gd name="connsiteY16" fmla="*/ 3110 h 12345"/>
              <a:gd name="connsiteX17" fmla="*/ 5664 w 5664"/>
              <a:gd name="connsiteY17" fmla="*/ 3248 h 12345"/>
              <a:gd name="connsiteX18" fmla="*/ 5664 w 5664"/>
              <a:gd name="connsiteY18" fmla="*/ 3547 h 12345"/>
              <a:gd name="connsiteX19" fmla="*/ 5664 w 5664"/>
              <a:gd name="connsiteY19" fmla="*/ 3736 h 12345"/>
              <a:gd name="connsiteX20" fmla="*/ 5491 w 5664"/>
              <a:gd name="connsiteY20" fmla="*/ 4138 h 12345"/>
              <a:gd name="connsiteX21" fmla="*/ 5585 w 5664"/>
              <a:gd name="connsiteY21" fmla="*/ 4634 h 12345"/>
              <a:gd name="connsiteX22" fmla="*/ 5523 w 5664"/>
              <a:gd name="connsiteY22" fmla="*/ 4793 h 12345"/>
              <a:gd name="connsiteX23" fmla="*/ 5539 w 5664"/>
              <a:gd name="connsiteY23" fmla="*/ 4998 h 12345"/>
              <a:gd name="connsiteX24" fmla="*/ 5443 w 5664"/>
              <a:gd name="connsiteY24" fmla="*/ 5581 h 12345"/>
              <a:gd name="connsiteX25" fmla="*/ 5318 w 5664"/>
              <a:gd name="connsiteY25" fmla="*/ 6527 h 12345"/>
              <a:gd name="connsiteX26" fmla="*/ 5096 w 5664"/>
              <a:gd name="connsiteY26" fmla="*/ 6827 h 12345"/>
              <a:gd name="connsiteX27" fmla="*/ 4923 w 5664"/>
              <a:gd name="connsiteY27" fmla="*/ 7362 h 12345"/>
              <a:gd name="connsiteX28" fmla="*/ 4779 w 5664"/>
              <a:gd name="connsiteY28" fmla="*/ 7662 h 12345"/>
              <a:gd name="connsiteX29" fmla="*/ 4685 w 5664"/>
              <a:gd name="connsiteY29" fmla="*/ 7994 h 12345"/>
              <a:gd name="connsiteX30" fmla="*/ 4669 w 5664"/>
              <a:gd name="connsiteY30" fmla="*/ 8356 h 12345"/>
              <a:gd name="connsiteX31" fmla="*/ 4479 w 5664"/>
              <a:gd name="connsiteY31" fmla="*/ 8688 h 12345"/>
              <a:gd name="connsiteX32" fmla="*/ 4495 w 5664"/>
              <a:gd name="connsiteY32" fmla="*/ 8798 h 12345"/>
              <a:gd name="connsiteX33" fmla="*/ 4385 w 5664"/>
              <a:gd name="connsiteY33" fmla="*/ 8971 h 12345"/>
              <a:gd name="connsiteX34" fmla="*/ 4290 w 5664"/>
              <a:gd name="connsiteY34" fmla="*/ 9318 h 12345"/>
              <a:gd name="connsiteX35" fmla="*/ 4290 w 5664"/>
              <a:gd name="connsiteY35" fmla="*/ 9587 h 12345"/>
              <a:gd name="connsiteX36" fmla="*/ 4322 w 5664"/>
              <a:gd name="connsiteY36" fmla="*/ 9933 h 12345"/>
              <a:gd name="connsiteX37" fmla="*/ 4164 w 5664"/>
              <a:gd name="connsiteY37" fmla="*/ 10138 h 12345"/>
              <a:gd name="connsiteX38" fmla="*/ 4053 w 5664"/>
              <a:gd name="connsiteY38" fmla="*/ 10470 h 12345"/>
              <a:gd name="connsiteX39" fmla="*/ 3801 w 5664"/>
              <a:gd name="connsiteY39" fmla="*/ 10752 h 12345"/>
              <a:gd name="connsiteX40" fmla="*/ 3739 w 5664"/>
              <a:gd name="connsiteY40" fmla="*/ 11037 h 12345"/>
              <a:gd name="connsiteX41" fmla="*/ 3599 w 5664"/>
              <a:gd name="connsiteY41" fmla="*/ 11321 h 12345"/>
              <a:gd name="connsiteX42" fmla="*/ 3536 w 5664"/>
              <a:gd name="connsiteY42" fmla="*/ 11541 h 12345"/>
              <a:gd name="connsiteX43" fmla="*/ 3505 w 5664"/>
              <a:gd name="connsiteY43" fmla="*/ 11919 h 12345"/>
              <a:gd name="connsiteX44" fmla="*/ 3276 w 5664"/>
              <a:gd name="connsiteY44" fmla="*/ 12093 h 12345"/>
              <a:gd name="connsiteX45" fmla="*/ 3048 w 5664"/>
              <a:gd name="connsiteY45" fmla="*/ 12251 h 12345"/>
              <a:gd name="connsiteX46" fmla="*/ 2812 w 5664"/>
              <a:gd name="connsiteY46" fmla="*/ 12345 h 12345"/>
              <a:gd name="connsiteX47" fmla="*/ 2464 w 5664"/>
              <a:gd name="connsiteY47" fmla="*/ 12345 h 12345"/>
              <a:gd name="connsiteX48" fmla="*/ 2150 w 5664"/>
              <a:gd name="connsiteY48" fmla="*/ 12062 h 12345"/>
              <a:gd name="connsiteX49" fmla="*/ 1991 w 5664"/>
              <a:gd name="connsiteY49" fmla="*/ 11778 h 12345"/>
              <a:gd name="connsiteX50" fmla="*/ 1944 w 5664"/>
              <a:gd name="connsiteY50" fmla="*/ 11510 h 12345"/>
              <a:gd name="connsiteX51" fmla="*/ 1637 w 5664"/>
              <a:gd name="connsiteY51" fmla="*/ 11210 h 12345"/>
              <a:gd name="connsiteX52" fmla="*/ 1503 w 5664"/>
              <a:gd name="connsiteY52" fmla="*/ 10992 h 12345"/>
              <a:gd name="connsiteX53" fmla="*/ 1543 w 5664"/>
              <a:gd name="connsiteY53" fmla="*/ 10761 h 12345"/>
              <a:gd name="connsiteX54" fmla="*/ 1354 w 5664"/>
              <a:gd name="connsiteY54" fmla="*/ 10240 h 12345"/>
              <a:gd name="connsiteX55" fmla="*/ 1154 w 5664"/>
              <a:gd name="connsiteY55" fmla="*/ 9444 h 12345"/>
              <a:gd name="connsiteX56" fmla="*/ 1211 w 5664"/>
              <a:gd name="connsiteY56" fmla="*/ 8845 h 12345"/>
              <a:gd name="connsiteX57" fmla="*/ 933 w 5664"/>
              <a:gd name="connsiteY57" fmla="*/ 8277 h 12345"/>
              <a:gd name="connsiteX58" fmla="*/ 885 w 5664"/>
              <a:gd name="connsiteY58" fmla="*/ 7899 h 12345"/>
              <a:gd name="connsiteX59" fmla="*/ 857 w 5664"/>
              <a:gd name="connsiteY59" fmla="*/ 7592 h 12345"/>
              <a:gd name="connsiteX60" fmla="*/ 588 w 5664"/>
              <a:gd name="connsiteY60" fmla="*/ 7284 h 12345"/>
              <a:gd name="connsiteX61" fmla="*/ 526 w 5664"/>
              <a:gd name="connsiteY61" fmla="*/ 6953 h 12345"/>
              <a:gd name="connsiteX62" fmla="*/ 399 w 5664"/>
              <a:gd name="connsiteY62" fmla="*/ 6291 h 12345"/>
              <a:gd name="connsiteX63" fmla="*/ 337 w 5664"/>
              <a:gd name="connsiteY63" fmla="*/ 5817 h 12345"/>
              <a:gd name="connsiteX64" fmla="*/ 226 w 5664"/>
              <a:gd name="connsiteY64" fmla="*/ 5597 h 12345"/>
              <a:gd name="connsiteX65" fmla="*/ 226 w 5664"/>
              <a:gd name="connsiteY65" fmla="*/ 5155 h 12345"/>
              <a:gd name="connsiteX66" fmla="*/ 133 w 5664"/>
              <a:gd name="connsiteY66" fmla="*/ 4887 h 12345"/>
              <a:gd name="connsiteX67" fmla="*/ 133 w 5664"/>
              <a:gd name="connsiteY67" fmla="*/ 4525 h 12345"/>
              <a:gd name="connsiteX68" fmla="*/ 22 w 5664"/>
              <a:gd name="connsiteY68" fmla="*/ 4304 h 12345"/>
              <a:gd name="connsiteX69" fmla="*/ 22 w 5664"/>
              <a:gd name="connsiteY69" fmla="*/ 3942 h 12345"/>
              <a:gd name="connsiteX70" fmla="*/ 22 w 5664"/>
              <a:gd name="connsiteY70" fmla="*/ 3942 h 12345"/>
              <a:gd name="connsiteX71" fmla="*/ 29 w 5664"/>
              <a:gd name="connsiteY71" fmla="*/ 3913 h 12345"/>
              <a:gd name="connsiteX72" fmla="*/ 35 w 5664"/>
              <a:gd name="connsiteY72" fmla="*/ 3884 h 12345"/>
              <a:gd name="connsiteX73" fmla="*/ 39 w 5664"/>
              <a:gd name="connsiteY73" fmla="*/ 3848 h 12345"/>
              <a:gd name="connsiteX74" fmla="*/ 42 w 5664"/>
              <a:gd name="connsiteY74" fmla="*/ 3811 h 12345"/>
              <a:gd name="connsiteX75" fmla="*/ 43 w 5664"/>
              <a:gd name="connsiteY75" fmla="*/ 3793 h 12345"/>
              <a:gd name="connsiteX76" fmla="*/ 42 w 5664"/>
              <a:gd name="connsiteY76" fmla="*/ 3775 h 12345"/>
              <a:gd name="connsiteX77" fmla="*/ 39 w 5664"/>
              <a:gd name="connsiteY77" fmla="*/ 3759 h 12345"/>
              <a:gd name="connsiteX78" fmla="*/ 35 w 5664"/>
              <a:gd name="connsiteY78" fmla="*/ 3743 h 12345"/>
              <a:gd name="connsiteX79" fmla="*/ 29 w 5664"/>
              <a:gd name="connsiteY79" fmla="*/ 3731 h 12345"/>
              <a:gd name="connsiteX80" fmla="*/ 22 w 5664"/>
              <a:gd name="connsiteY80" fmla="*/ 3720 h 12345"/>
              <a:gd name="connsiteX81" fmla="*/ 22 w 5664"/>
              <a:gd name="connsiteY81" fmla="*/ 3720 h 12345"/>
              <a:gd name="connsiteX82" fmla="*/ 17 w 5664"/>
              <a:gd name="connsiteY82" fmla="*/ 3716 h 12345"/>
              <a:gd name="connsiteX83" fmla="*/ 14 w 5664"/>
              <a:gd name="connsiteY83" fmla="*/ 3710 h 12345"/>
              <a:gd name="connsiteX84" fmla="*/ 9 w 5664"/>
              <a:gd name="connsiteY84" fmla="*/ 3695 h 12345"/>
              <a:gd name="connsiteX85" fmla="*/ 4 w 5664"/>
              <a:gd name="connsiteY85" fmla="*/ 3678 h 12345"/>
              <a:gd name="connsiteX86" fmla="*/ 1 w 5664"/>
              <a:gd name="connsiteY86" fmla="*/ 3659 h 12345"/>
              <a:gd name="connsiteX87" fmla="*/ 0 w 5664"/>
              <a:gd name="connsiteY87" fmla="*/ 3638 h 12345"/>
              <a:gd name="connsiteX88" fmla="*/ 1 w 5664"/>
              <a:gd name="connsiteY88" fmla="*/ 3615 h 12345"/>
              <a:gd name="connsiteX89" fmla="*/ 4 w 5664"/>
              <a:gd name="connsiteY89" fmla="*/ 3568 h 12345"/>
              <a:gd name="connsiteX90" fmla="*/ 9 w 5664"/>
              <a:gd name="connsiteY90" fmla="*/ 3525 h 12345"/>
              <a:gd name="connsiteX91" fmla="*/ 14 w 5664"/>
              <a:gd name="connsiteY91" fmla="*/ 3488 h 12345"/>
              <a:gd name="connsiteX92" fmla="*/ 22 w 5664"/>
              <a:gd name="connsiteY92" fmla="*/ 3453 h 12345"/>
              <a:gd name="connsiteX93" fmla="*/ 0 w 5664"/>
              <a:gd name="connsiteY93" fmla="*/ 3310 h 12345"/>
              <a:gd name="connsiteX94" fmla="*/ 3947 w 5664"/>
              <a:gd name="connsiteY94" fmla="*/ 467 h 12345"/>
              <a:gd name="connsiteX0" fmla="*/ 0 w 5664"/>
              <a:gd name="connsiteY0" fmla="*/ 2803 h 11838"/>
              <a:gd name="connsiteX1" fmla="*/ 4009 w 5664"/>
              <a:gd name="connsiteY1" fmla="*/ 0 h 11838"/>
              <a:gd name="connsiteX2" fmla="*/ 4072 w 5664"/>
              <a:gd name="connsiteY2" fmla="*/ 237 h 11838"/>
              <a:gd name="connsiteX3" fmla="*/ 4213 w 5664"/>
              <a:gd name="connsiteY3" fmla="*/ 296 h 11838"/>
              <a:gd name="connsiteX4" fmla="*/ 4249 w 5664"/>
              <a:gd name="connsiteY4" fmla="*/ 450 h 11838"/>
              <a:gd name="connsiteX5" fmla="*/ 4391 w 5664"/>
              <a:gd name="connsiteY5" fmla="*/ 699 h 11838"/>
              <a:gd name="connsiteX6" fmla="*/ 4581 w 5664"/>
              <a:gd name="connsiteY6" fmla="*/ 887 h 11838"/>
              <a:gd name="connsiteX7" fmla="*/ 4604 w 5664"/>
              <a:gd name="connsiteY7" fmla="*/ 1208 h 11838"/>
              <a:gd name="connsiteX8" fmla="*/ 4722 w 5664"/>
              <a:gd name="connsiteY8" fmla="*/ 1408 h 11838"/>
              <a:gd name="connsiteX9" fmla="*/ 5018 w 5664"/>
              <a:gd name="connsiteY9" fmla="*/ 1563 h 11838"/>
              <a:gd name="connsiteX10" fmla="*/ 5112 w 5664"/>
              <a:gd name="connsiteY10" fmla="*/ 1681 h 11838"/>
              <a:gd name="connsiteX11" fmla="*/ 5159 w 5664"/>
              <a:gd name="connsiteY11" fmla="*/ 1822 h 11838"/>
              <a:gd name="connsiteX12" fmla="*/ 5243 w 5664"/>
              <a:gd name="connsiteY12" fmla="*/ 1905 h 11838"/>
              <a:gd name="connsiteX13" fmla="*/ 5432 w 5664"/>
              <a:gd name="connsiteY13" fmla="*/ 2166 h 11838"/>
              <a:gd name="connsiteX14" fmla="*/ 5523 w 5664"/>
              <a:gd name="connsiteY14" fmla="*/ 2441 h 11838"/>
              <a:gd name="connsiteX15" fmla="*/ 5585 w 5664"/>
              <a:gd name="connsiteY15" fmla="*/ 2520 h 11838"/>
              <a:gd name="connsiteX16" fmla="*/ 5606 w 5664"/>
              <a:gd name="connsiteY16" fmla="*/ 2603 h 11838"/>
              <a:gd name="connsiteX17" fmla="*/ 5664 w 5664"/>
              <a:gd name="connsiteY17" fmla="*/ 2741 h 11838"/>
              <a:gd name="connsiteX18" fmla="*/ 5664 w 5664"/>
              <a:gd name="connsiteY18" fmla="*/ 3040 h 11838"/>
              <a:gd name="connsiteX19" fmla="*/ 5664 w 5664"/>
              <a:gd name="connsiteY19" fmla="*/ 3229 h 11838"/>
              <a:gd name="connsiteX20" fmla="*/ 5491 w 5664"/>
              <a:gd name="connsiteY20" fmla="*/ 3631 h 11838"/>
              <a:gd name="connsiteX21" fmla="*/ 5585 w 5664"/>
              <a:gd name="connsiteY21" fmla="*/ 4127 h 11838"/>
              <a:gd name="connsiteX22" fmla="*/ 5523 w 5664"/>
              <a:gd name="connsiteY22" fmla="*/ 4286 h 11838"/>
              <a:gd name="connsiteX23" fmla="*/ 5539 w 5664"/>
              <a:gd name="connsiteY23" fmla="*/ 4491 h 11838"/>
              <a:gd name="connsiteX24" fmla="*/ 5443 w 5664"/>
              <a:gd name="connsiteY24" fmla="*/ 5074 h 11838"/>
              <a:gd name="connsiteX25" fmla="*/ 5318 w 5664"/>
              <a:gd name="connsiteY25" fmla="*/ 6020 h 11838"/>
              <a:gd name="connsiteX26" fmla="*/ 5096 w 5664"/>
              <a:gd name="connsiteY26" fmla="*/ 6320 h 11838"/>
              <a:gd name="connsiteX27" fmla="*/ 4923 w 5664"/>
              <a:gd name="connsiteY27" fmla="*/ 6855 h 11838"/>
              <a:gd name="connsiteX28" fmla="*/ 4779 w 5664"/>
              <a:gd name="connsiteY28" fmla="*/ 7155 h 11838"/>
              <a:gd name="connsiteX29" fmla="*/ 4685 w 5664"/>
              <a:gd name="connsiteY29" fmla="*/ 7487 h 11838"/>
              <a:gd name="connsiteX30" fmla="*/ 4669 w 5664"/>
              <a:gd name="connsiteY30" fmla="*/ 7849 h 11838"/>
              <a:gd name="connsiteX31" fmla="*/ 4479 w 5664"/>
              <a:gd name="connsiteY31" fmla="*/ 8181 h 11838"/>
              <a:gd name="connsiteX32" fmla="*/ 4495 w 5664"/>
              <a:gd name="connsiteY32" fmla="*/ 8291 h 11838"/>
              <a:gd name="connsiteX33" fmla="*/ 4385 w 5664"/>
              <a:gd name="connsiteY33" fmla="*/ 8464 h 11838"/>
              <a:gd name="connsiteX34" fmla="*/ 4290 w 5664"/>
              <a:gd name="connsiteY34" fmla="*/ 8811 h 11838"/>
              <a:gd name="connsiteX35" fmla="*/ 4290 w 5664"/>
              <a:gd name="connsiteY35" fmla="*/ 9080 h 11838"/>
              <a:gd name="connsiteX36" fmla="*/ 4322 w 5664"/>
              <a:gd name="connsiteY36" fmla="*/ 9426 h 11838"/>
              <a:gd name="connsiteX37" fmla="*/ 4164 w 5664"/>
              <a:gd name="connsiteY37" fmla="*/ 9631 h 11838"/>
              <a:gd name="connsiteX38" fmla="*/ 4053 w 5664"/>
              <a:gd name="connsiteY38" fmla="*/ 9963 h 11838"/>
              <a:gd name="connsiteX39" fmla="*/ 3801 w 5664"/>
              <a:gd name="connsiteY39" fmla="*/ 10245 h 11838"/>
              <a:gd name="connsiteX40" fmla="*/ 3739 w 5664"/>
              <a:gd name="connsiteY40" fmla="*/ 10530 h 11838"/>
              <a:gd name="connsiteX41" fmla="*/ 3599 w 5664"/>
              <a:gd name="connsiteY41" fmla="*/ 10814 h 11838"/>
              <a:gd name="connsiteX42" fmla="*/ 3536 w 5664"/>
              <a:gd name="connsiteY42" fmla="*/ 11034 h 11838"/>
              <a:gd name="connsiteX43" fmla="*/ 3505 w 5664"/>
              <a:gd name="connsiteY43" fmla="*/ 11412 h 11838"/>
              <a:gd name="connsiteX44" fmla="*/ 3276 w 5664"/>
              <a:gd name="connsiteY44" fmla="*/ 11586 h 11838"/>
              <a:gd name="connsiteX45" fmla="*/ 3048 w 5664"/>
              <a:gd name="connsiteY45" fmla="*/ 11744 h 11838"/>
              <a:gd name="connsiteX46" fmla="*/ 2812 w 5664"/>
              <a:gd name="connsiteY46" fmla="*/ 11838 h 11838"/>
              <a:gd name="connsiteX47" fmla="*/ 2464 w 5664"/>
              <a:gd name="connsiteY47" fmla="*/ 11838 h 11838"/>
              <a:gd name="connsiteX48" fmla="*/ 2150 w 5664"/>
              <a:gd name="connsiteY48" fmla="*/ 11555 h 11838"/>
              <a:gd name="connsiteX49" fmla="*/ 1991 w 5664"/>
              <a:gd name="connsiteY49" fmla="*/ 11271 h 11838"/>
              <a:gd name="connsiteX50" fmla="*/ 1944 w 5664"/>
              <a:gd name="connsiteY50" fmla="*/ 11003 h 11838"/>
              <a:gd name="connsiteX51" fmla="*/ 1637 w 5664"/>
              <a:gd name="connsiteY51" fmla="*/ 10703 h 11838"/>
              <a:gd name="connsiteX52" fmla="*/ 1503 w 5664"/>
              <a:gd name="connsiteY52" fmla="*/ 10485 h 11838"/>
              <a:gd name="connsiteX53" fmla="*/ 1543 w 5664"/>
              <a:gd name="connsiteY53" fmla="*/ 10254 h 11838"/>
              <a:gd name="connsiteX54" fmla="*/ 1354 w 5664"/>
              <a:gd name="connsiteY54" fmla="*/ 9733 h 11838"/>
              <a:gd name="connsiteX55" fmla="*/ 1154 w 5664"/>
              <a:gd name="connsiteY55" fmla="*/ 8937 h 11838"/>
              <a:gd name="connsiteX56" fmla="*/ 1211 w 5664"/>
              <a:gd name="connsiteY56" fmla="*/ 8338 h 11838"/>
              <a:gd name="connsiteX57" fmla="*/ 933 w 5664"/>
              <a:gd name="connsiteY57" fmla="*/ 7770 h 11838"/>
              <a:gd name="connsiteX58" fmla="*/ 885 w 5664"/>
              <a:gd name="connsiteY58" fmla="*/ 7392 h 11838"/>
              <a:gd name="connsiteX59" fmla="*/ 857 w 5664"/>
              <a:gd name="connsiteY59" fmla="*/ 7085 h 11838"/>
              <a:gd name="connsiteX60" fmla="*/ 588 w 5664"/>
              <a:gd name="connsiteY60" fmla="*/ 6777 h 11838"/>
              <a:gd name="connsiteX61" fmla="*/ 526 w 5664"/>
              <a:gd name="connsiteY61" fmla="*/ 6446 h 11838"/>
              <a:gd name="connsiteX62" fmla="*/ 399 w 5664"/>
              <a:gd name="connsiteY62" fmla="*/ 5784 h 11838"/>
              <a:gd name="connsiteX63" fmla="*/ 337 w 5664"/>
              <a:gd name="connsiteY63" fmla="*/ 5310 h 11838"/>
              <a:gd name="connsiteX64" fmla="*/ 226 w 5664"/>
              <a:gd name="connsiteY64" fmla="*/ 5090 h 11838"/>
              <a:gd name="connsiteX65" fmla="*/ 226 w 5664"/>
              <a:gd name="connsiteY65" fmla="*/ 4648 h 11838"/>
              <a:gd name="connsiteX66" fmla="*/ 133 w 5664"/>
              <a:gd name="connsiteY66" fmla="*/ 4380 h 11838"/>
              <a:gd name="connsiteX67" fmla="*/ 133 w 5664"/>
              <a:gd name="connsiteY67" fmla="*/ 4018 h 11838"/>
              <a:gd name="connsiteX68" fmla="*/ 22 w 5664"/>
              <a:gd name="connsiteY68" fmla="*/ 3797 h 11838"/>
              <a:gd name="connsiteX69" fmla="*/ 22 w 5664"/>
              <a:gd name="connsiteY69" fmla="*/ 3435 h 11838"/>
              <a:gd name="connsiteX70" fmla="*/ 22 w 5664"/>
              <a:gd name="connsiteY70" fmla="*/ 3435 h 11838"/>
              <a:gd name="connsiteX71" fmla="*/ 29 w 5664"/>
              <a:gd name="connsiteY71" fmla="*/ 3406 h 11838"/>
              <a:gd name="connsiteX72" fmla="*/ 35 w 5664"/>
              <a:gd name="connsiteY72" fmla="*/ 3377 h 11838"/>
              <a:gd name="connsiteX73" fmla="*/ 39 w 5664"/>
              <a:gd name="connsiteY73" fmla="*/ 3341 h 11838"/>
              <a:gd name="connsiteX74" fmla="*/ 42 w 5664"/>
              <a:gd name="connsiteY74" fmla="*/ 3304 h 11838"/>
              <a:gd name="connsiteX75" fmla="*/ 43 w 5664"/>
              <a:gd name="connsiteY75" fmla="*/ 3286 h 11838"/>
              <a:gd name="connsiteX76" fmla="*/ 42 w 5664"/>
              <a:gd name="connsiteY76" fmla="*/ 3268 h 11838"/>
              <a:gd name="connsiteX77" fmla="*/ 39 w 5664"/>
              <a:gd name="connsiteY77" fmla="*/ 3252 h 11838"/>
              <a:gd name="connsiteX78" fmla="*/ 35 w 5664"/>
              <a:gd name="connsiteY78" fmla="*/ 3236 h 11838"/>
              <a:gd name="connsiteX79" fmla="*/ 29 w 5664"/>
              <a:gd name="connsiteY79" fmla="*/ 3224 h 11838"/>
              <a:gd name="connsiteX80" fmla="*/ 22 w 5664"/>
              <a:gd name="connsiteY80" fmla="*/ 3213 h 11838"/>
              <a:gd name="connsiteX81" fmla="*/ 22 w 5664"/>
              <a:gd name="connsiteY81" fmla="*/ 3213 h 11838"/>
              <a:gd name="connsiteX82" fmla="*/ 17 w 5664"/>
              <a:gd name="connsiteY82" fmla="*/ 3209 h 11838"/>
              <a:gd name="connsiteX83" fmla="*/ 14 w 5664"/>
              <a:gd name="connsiteY83" fmla="*/ 3203 h 11838"/>
              <a:gd name="connsiteX84" fmla="*/ 9 w 5664"/>
              <a:gd name="connsiteY84" fmla="*/ 3188 h 11838"/>
              <a:gd name="connsiteX85" fmla="*/ 4 w 5664"/>
              <a:gd name="connsiteY85" fmla="*/ 3171 h 11838"/>
              <a:gd name="connsiteX86" fmla="*/ 1 w 5664"/>
              <a:gd name="connsiteY86" fmla="*/ 3152 h 11838"/>
              <a:gd name="connsiteX87" fmla="*/ 0 w 5664"/>
              <a:gd name="connsiteY87" fmla="*/ 3131 h 11838"/>
              <a:gd name="connsiteX88" fmla="*/ 1 w 5664"/>
              <a:gd name="connsiteY88" fmla="*/ 3108 h 11838"/>
              <a:gd name="connsiteX89" fmla="*/ 4 w 5664"/>
              <a:gd name="connsiteY89" fmla="*/ 3061 h 11838"/>
              <a:gd name="connsiteX90" fmla="*/ 9 w 5664"/>
              <a:gd name="connsiteY90" fmla="*/ 3018 h 11838"/>
              <a:gd name="connsiteX91" fmla="*/ 14 w 5664"/>
              <a:gd name="connsiteY91" fmla="*/ 2981 h 11838"/>
              <a:gd name="connsiteX92" fmla="*/ 22 w 5664"/>
              <a:gd name="connsiteY92" fmla="*/ 2946 h 11838"/>
              <a:gd name="connsiteX93" fmla="*/ 0 w 5664"/>
              <a:gd name="connsiteY93" fmla="*/ 2803 h 11838"/>
              <a:gd name="connsiteX0" fmla="*/ 0 w 5664"/>
              <a:gd name="connsiteY0" fmla="*/ 2566 h 11601"/>
              <a:gd name="connsiteX1" fmla="*/ 4072 w 5664"/>
              <a:gd name="connsiteY1" fmla="*/ 0 h 11601"/>
              <a:gd name="connsiteX2" fmla="*/ 4213 w 5664"/>
              <a:gd name="connsiteY2" fmla="*/ 59 h 11601"/>
              <a:gd name="connsiteX3" fmla="*/ 4249 w 5664"/>
              <a:gd name="connsiteY3" fmla="*/ 213 h 11601"/>
              <a:gd name="connsiteX4" fmla="*/ 4391 w 5664"/>
              <a:gd name="connsiteY4" fmla="*/ 462 h 11601"/>
              <a:gd name="connsiteX5" fmla="*/ 4581 w 5664"/>
              <a:gd name="connsiteY5" fmla="*/ 650 h 11601"/>
              <a:gd name="connsiteX6" fmla="*/ 4604 w 5664"/>
              <a:gd name="connsiteY6" fmla="*/ 971 h 11601"/>
              <a:gd name="connsiteX7" fmla="*/ 4722 w 5664"/>
              <a:gd name="connsiteY7" fmla="*/ 1171 h 11601"/>
              <a:gd name="connsiteX8" fmla="*/ 5018 w 5664"/>
              <a:gd name="connsiteY8" fmla="*/ 1326 h 11601"/>
              <a:gd name="connsiteX9" fmla="*/ 5112 w 5664"/>
              <a:gd name="connsiteY9" fmla="*/ 1444 h 11601"/>
              <a:gd name="connsiteX10" fmla="*/ 5159 w 5664"/>
              <a:gd name="connsiteY10" fmla="*/ 1585 h 11601"/>
              <a:gd name="connsiteX11" fmla="*/ 5243 w 5664"/>
              <a:gd name="connsiteY11" fmla="*/ 1668 h 11601"/>
              <a:gd name="connsiteX12" fmla="*/ 5432 w 5664"/>
              <a:gd name="connsiteY12" fmla="*/ 1929 h 11601"/>
              <a:gd name="connsiteX13" fmla="*/ 5523 w 5664"/>
              <a:gd name="connsiteY13" fmla="*/ 2204 h 11601"/>
              <a:gd name="connsiteX14" fmla="*/ 5585 w 5664"/>
              <a:gd name="connsiteY14" fmla="*/ 2283 h 11601"/>
              <a:gd name="connsiteX15" fmla="*/ 5606 w 5664"/>
              <a:gd name="connsiteY15" fmla="*/ 2366 h 11601"/>
              <a:gd name="connsiteX16" fmla="*/ 5664 w 5664"/>
              <a:gd name="connsiteY16" fmla="*/ 2504 h 11601"/>
              <a:gd name="connsiteX17" fmla="*/ 5664 w 5664"/>
              <a:gd name="connsiteY17" fmla="*/ 2803 h 11601"/>
              <a:gd name="connsiteX18" fmla="*/ 5664 w 5664"/>
              <a:gd name="connsiteY18" fmla="*/ 2992 h 11601"/>
              <a:gd name="connsiteX19" fmla="*/ 5491 w 5664"/>
              <a:gd name="connsiteY19" fmla="*/ 3394 h 11601"/>
              <a:gd name="connsiteX20" fmla="*/ 5585 w 5664"/>
              <a:gd name="connsiteY20" fmla="*/ 3890 h 11601"/>
              <a:gd name="connsiteX21" fmla="*/ 5523 w 5664"/>
              <a:gd name="connsiteY21" fmla="*/ 4049 h 11601"/>
              <a:gd name="connsiteX22" fmla="*/ 5539 w 5664"/>
              <a:gd name="connsiteY22" fmla="*/ 4254 h 11601"/>
              <a:gd name="connsiteX23" fmla="*/ 5443 w 5664"/>
              <a:gd name="connsiteY23" fmla="*/ 4837 h 11601"/>
              <a:gd name="connsiteX24" fmla="*/ 5318 w 5664"/>
              <a:gd name="connsiteY24" fmla="*/ 5783 h 11601"/>
              <a:gd name="connsiteX25" fmla="*/ 5096 w 5664"/>
              <a:gd name="connsiteY25" fmla="*/ 6083 h 11601"/>
              <a:gd name="connsiteX26" fmla="*/ 4923 w 5664"/>
              <a:gd name="connsiteY26" fmla="*/ 6618 h 11601"/>
              <a:gd name="connsiteX27" fmla="*/ 4779 w 5664"/>
              <a:gd name="connsiteY27" fmla="*/ 6918 h 11601"/>
              <a:gd name="connsiteX28" fmla="*/ 4685 w 5664"/>
              <a:gd name="connsiteY28" fmla="*/ 7250 h 11601"/>
              <a:gd name="connsiteX29" fmla="*/ 4669 w 5664"/>
              <a:gd name="connsiteY29" fmla="*/ 7612 h 11601"/>
              <a:gd name="connsiteX30" fmla="*/ 4479 w 5664"/>
              <a:gd name="connsiteY30" fmla="*/ 7944 h 11601"/>
              <a:gd name="connsiteX31" fmla="*/ 4495 w 5664"/>
              <a:gd name="connsiteY31" fmla="*/ 8054 h 11601"/>
              <a:gd name="connsiteX32" fmla="*/ 4385 w 5664"/>
              <a:gd name="connsiteY32" fmla="*/ 8227 h 11601"/>
              <a:gd name="connsiteX33" fmla="*/ 4290 w 5664"/>
              <a:gd name="connsiteY33" fmla="*/ 8574 h 11601"/>
              <a:gd name="connsiteX34" fmla="*/ 4290 w 5664"/>
              <a:gd name="connsiteY34" fmla="*/ 8843 h 11601"/>
              <a:gd name="connsiteX35" fmla="*/ 4322 w 5664"/>
              <a:gd name="connsiteY35" fmla="*/ 9189 h 11601"/>
              <a:gd name="connsiteX36" fmla="*/ 4164 w 5664"/>
              <a:gd name="connsiteY36" fmla="*/ 9394 h 11601"/>
              <a:gd name="connsiteX37" fmla="*/ 4053 w 5664"/>
              <a:gd name="connsiteY37" fmla="*/ 9726 h 11601"/>
              <a:gd name="connsiteX38" fmla="*/ 3801 w 5664"/>
              <a:gd name="connsiteY38" fmla="*/ 10008 h 11601"/>
              <a:gd name="connsiteX39" fmla="*/ 3739 w 5664"/>
              <a:gd name="connsiteY39" fmla="*/ 10293 h 11601"/>
              <a:gd name="connsiteX40" fmla="*/ 3599 w 5664"/>
              <a:gd name="connsiteY40" fmla="*/ 10577 h 11601"/>
              <a:gd name="connsiteX41" fmla="*/ 3536 w 5664"/>
              <a:gd name="connsiteY41" fmla="*/ 10797 h 11601"/>
              <a:gd name="connsiteX42" fmla="*/ 3505 w 5664"/>
              <a:gd name="connsiteY42" fmla="*/ 11175 h 11601"/>
              <a:gd name="connsiteX43" fmla="*/ 3276 w 5664"/>
              <a:gd name="connsiteY43" fmla="*/ 11349 h 11601"/>
              <a:gd name="connsiteX44" fmla="*/ 3048 w 5664"/>
              <a:gd name="connsiteY44" fmla="*/ 11507 h 11601"/>
              <a:gd name="connsiteX45" fmla="*/ 2812 w 5664"/>
              <a:gd name="connsiteY45" fmla="*/ 11601 h 11601"/>
              <a:gd name="connsiteX46" fmla="*/ 2464 w 5664"/>
              <a:gd name="connsiteY46" fmla="*/ 11601 h 11601"/>
              <a:gd name="connsiteX47" fmla="*/ 2150 w 5664"/>
              <a:gd name="connsiteY47" fmla="*/ 11318 h 11601"/>
              <a:gd name="connsiteX48" fmla="*/ 1991 w 5664"/>
              <a:gd name="connsiteY48" fmla="*/ 11034 h 11601"/>
              <a:gd name="connsiteX49" fmla="*/ 1944 w 5664"/>
              <a:gd name="connsiteY49" fmla="*/ 10766 h 11601"/>
              <a:gd name="connsiteX50" fmla="*/ 1637 w 5664"/>
              <a:gd name="connsiteY50" fmla="*/ 10466 h 11601"/>
              <a:gd name="connsiteX51" fmla="*/ 1503 w 5664"/>
              <a:gd name="connsiteY51" fmla="*/ 10248 h 11601"/>
              <a:gd name="connsiteX52" fmla="*/ 1543 w 5664"/>
              <a:gd name="connsiteY52" fmla="*/ 10017 h 11601"/>
              <a:gd name="connsiteX53" fmla="*/ 1354 w 5664"/>
              <a:gd name="connsiteY53" fmla="*/ 9496 h 11601"/>
              <a:gd name="connsiteX54" fmla="*/ 1154 w 5664"/>
              <a:gd name="connsiteY54" fmla="*/ 8700 h 11601"/>
              <a:gd name="connsiteX55" fmla="*/ 1211 w 5664"/>
              <a:gd name="connsiteY55" fmla="*/ 8101 h 11601"/>
              <a:gd name="connsiteX56" fmla="*/ 933 w 5664"/>
              <a:gd name="connsiteY56" fmla="*/ 7533 h 11601"/>
              <a:gd name="connsiteX57" fmla="*/ 885 w 5664"/>
              <a:gd name="connsiteY57" fmla="*/ 7155 h 11601"/>
              <a:gd name="connsiteX58" fmla="*/ 857 w 5664"/>
              <a:gd name="connsiteY58" fmla="*/ 6848 h 11601"/>
              <a:gd name="connsiteX59" fmla="*/ 588 w 5664"/>
              <a:gd name="connsiteY59" fmla="*/ 6540 h 11601"/>
              <a:gd name="connsiteX60" fmla="*/ 526 w 5664"/>
              <a:gd name="connsiteY60" fmla="*/ 6209 h 11601"/>
              <a:gd name="connsiteX61" fmla="*/ 399 w 5664"/>
              <a:gd name="connsiteY61" fmla="*/ 5547 h 11601"/>
              <a:gd name="connsiteX62" fmla="*/ 337 w 5664"/>
              <a:gd name="connsiteY62" fmla="*/ 5073 h 11601"/>
              <a:gd name="connsiteX63" fmla="*/ 226 w 5664"/>
              <a:gd name="connsiteY63" fmla="*/ 4853 h 11601"/>
              <a:gd name="connsiteX64" fmla="*/ 226 w 5664"/>
              <a:gd name="connsiteY64" fmla="*/ 4411 h 11601"/>
              <a:gd name="connsiteX65" fmla="*/ 133 w 5664"/>
              <a:gd name="connsiteY65" fmla="*/ 4143 h 11601"/>
              <a:gd name="connsiteX66" fmla="*/ 133 w 5664"/>
              <a:gd name="connsiteY66" fmla="*/ 3781 h 11601"/>
              <a:gd name="connsiteX67" fmla="*/ 22 w 5664"/>
              <a:gd name="connsiteY67" fmla="*/ 3560 h 11601"/>
              <a:gd name="connsiteX68" fmla="*/ 22 w 5664"/>
              <a:gd name="connsiteY68" fmla="*/ 3198 h 11601"/>
              <a:gd name="connsiteX69" fmla="*/ 22 w 5664"/>
              <a:gd name="connsiteY69" fmla="*/ 3198 h 11601"/>
              <a:gd name="connsiteX70" fmla="*/ 29 w 5664"/>
              <a:gd name="connsiteY70" fmla="*/ 3169 h 11601"/>
              <a:gd name="connsiteX71" fmla="*/ 35 w 5664"/>
              <a:gd name="connsiteY71" fmla="*/ 3140 h 11601"/>
              <a:gd name="connsiteX72" fmla="*/ 39 w 5664"/>
              <a:gd name="connsiteY72" fmla="*/ 3104 h 11601"/>
              <a:gd name="connsiteX73" fmla="*/ 42 w 5664"/>
              <a:gd name="connsiteY73" fmla="*/ 3067 h 11601"/>
              <a:gd name="connsiteX74" fmla="*/ 43 w 5664"/>
              <a:gd name="connsiteY74" fmla="*/ 3049 h 11601"/>
              <a:gd name="connsiteX75" fmla="*/ 42 w 5664"/>
              <a:gd name="connsiteY75" fmla="*/ 3031 h 11601"/>
              <a:gd name="connsiteX76" fmla="*/ 39 w 5664"/>
              <a:gd name="connsiteY76" fmla="*/ 3015 h 11601"/>
              <a:gd name="connsiteX77" fmla="*/ 35 w 5664"/>
              <a:gd name="connsiteY77" fmla="*/ 2999 h 11601"/>
              <a:gd name="connsiteX78" fmla="*/ 29 w 5664"/>
              <a:gd name="connsiteY78" fmla="*/ 2987 h 11601"/>
              <a:gd name="connsiteX79" fmla="*/ 22 w 5664"/>
              <a:gd name="connsiteY79" fmla="*/ 2976 h 11601"/>
              <a:gd name="connsiteX80" fmla="*/ 22 w 5664"/>
              <a:gd name="connsiteY80" fmla="*/ 2976 h 11601"/>
              <a:gd name="connsiteX81" fmla="*/ 17 w 5664"/>
              <a:gd name="connsiteY81" fmla="*/ 2972 h 11601"/>
              <a:gd name="connsiteX82" fmla="*/ 14 w 5664"/>
              <a:gd name="connsiteY82" fmla="*/ 2966 h 11601"/>
              <a:gd name="connsiteX83" fmla="*/ 9 w 5664"/>
              <a:gd name="connsiteY83" fmla="*/ 2951 h 11601"/>
              <a:gd name="connsiteX84" fmla="*/ 4 w 5664"/>
              <a:gd name="connsiteY84" fmla="*/ 2934 h 11601"/>
              <a:gd name="connsiteX85" fmla="*/ 1 w 5664"/>
              <a:gd name="connsiteY85" fmla="*/ 2915 h 11601"/>
              <a:gd name="connsiteX86" fmla="*/ 0 w 5664"/>
              <a:gd name="connsiteY86" fmla="*/ 2894 h 11601"/>
              <a:gd name="connsiteX87" fmla="*/ 1 w 5664"/>
              <a:gd name="connsiteY87" fmla="*/ 2871 h 11601"/>
              <a:gd name="connsiteX88" fmla="*/ 4 w 5664"/>
              <a:gd name="connsiteY88" fmla="*/ 2824 h 11601"/>
              <a:gd name="connsiteX89" fmla="*/ 9 w 5664"/>
              <a:gd name="connsiteY89" fmla="*/ 2781 h 11601"/>
              <a:gd name="connsiteX90" fmla="*/ 14 w 5664"/>
              <a:gd name="connsiteY90" fmla="*/ 2744 h 11601"/>
              <a:gd name="connsiteX91" fmla="*/ 22 w 5664"/>
              <a:gd name="connsiteY91" fmla="*/ 2709 h 11601"/>
              <a:gd name="connsiteX92" fmla="*/ 0 w 5664"/>
              <a:gd name="connsiteY92" fmla="*/ 2566 h 11601"/>
              <a:gd name="connsiteX0" fmla="*/ 0 w 5664"/>
              <a:gd name="connsiteY0" fmla="*/ 2507 h 11542"/>
              <a:gd name="connsiteX1" fmla="*/ 4213 w 5664"/>
              <a:gd name="connsiteY1" fmla="*/ 0 h 11542"/>
              <a:gd name="connsiteX2" fmla="*/ 4249 w 5664"/>
              <a:gd name="connsiteY2" fmla="*/ 154 h 11542"/>
              <a:gd name="connsiteX3" fmla="*/ 4391 w 5664"/>
              <a:gd name="connsiteY3" fmla="*/ 403 h 11542"/>
              <a:gd name="connsiteX4" fmla="*/ 4581 w 5664"/>
              <a:gd name="connsiteY4" fmla="*/ 591 h 11542"/>
              <a:gd name="connsiteX5" fmla="*/ 4604 w 5664"/>
              <a:gd name="connsiteY5" fmla="*/ 912 h 11542"/>
              <a:gd name="connsiteX6" fmla="*/ 4722 w 5664"/>
              <a:gd name="connsiteY6" fmla="*/ 1112 h 11542"/>
              <a:gd name="connsiteX7" fmla="*/ 5018 w 5664"/>
              <a:gd name="connsiteY7" fmla="*/ 1267 h 11542"/>
              <a:gd name="connsiteX8" fmla="*/ 5112 w 5664"/>
              <a:gd name="connsiteY8" fmla="*/ 1385 h 11542"/>
              <a:gd name="connsiteX9" fmla="*/ 5159 w 5664"/>
              <a:gd name="connsiteY9" fmla="*/ 1526 h 11542"/>
              <a:gd name="connsiteX10" fmla="*/ 5243 w 5664"/>
              <a:gd name="connsiteY10" fmla="*/ 1609 h 11542"/>
              <a:gd name="connsiteX11" fmla="*/ 5432 w 5664"/>
              <a:gd name="connsiteY11" fmla="*/ 1870 h 11542"/>
              <a:gd name="connsiteX12" fmla="*/ 5523 w 5664"/>
              <a:gd name="connsiteY12" fmla="*/ 2145 h 11542"/>
              <a:gd name="connsiteX13" fmla="*/ 5585 w 5664"/>
              <a:gd name="connsiteY13" fmla="*/ 2224 h 11542"/>
              <a:gd name="connsiteX14" fmla="*/ 5606 w 5664"/>
              <a:gd name="connsiteY14" fmla="*/ 2307 h 11542"/>
              <a:gd name="connsiteX15" fmla="*/ 5664 w 5664"/>
              <a:gd name="connsiteY15" fmla="*/ 2445 h 11542"/>
              <a:gd name="connsiteX16" fmla="*/ 5664 w 5664"/>
              <a:gd name="connsiteY16" fmla="*/ 2744 h 11542"/>
              <a:gd name="connsiteX17" fmla="*/ 5664 w 5664"/>
              <a:gd name="connsiteY17" fmla="*/ 2933 h 11542"/>
              <a:gd name="connsiteX18" fmla="*/ 5491 w 5664"/>
              <a:gd name="connsiteY18" fmla="*/ 3335 h 11542"/>
              <a:gd name="connsiteX19" fmla="*/ 5585 w 5664"/>
              <a:gd name="connsiteY19" fmla="*/ 3831 h 11542"/>
              <a:gd name="connsiteX20" fmla="*/ 5523 w 5664"/>
              <a:gd name="connsiteY20" fmla="*/ 3990 h 11542"/>
              <a:gd name="connsiteX21" fmla="*/ 5539 w 5664"/>
              <a:gd name="connsiteY21" fmla="*/ 4195 h 11542"/>
              <a:gd name="connsiteX22" fmla="*/ 5443 w 5664"/>
              <a:gd name="connsiteY22" fmla="*/ 4778 h 11542"/>
              <a:gd name="connsiteX23" fmla="*/ 5318 w 5664"/>
              <a:gd name="connsiteY23" fmla="*/ 5724 h 11542"/>
              <a:gd name="connsiteX24" fmla="*/ 5096 w 5664"/>
              <a:gd name="connsiteY24" fmla="*/ 6024 h 11542"/>
              <a:gd name="connsiteX25" fmla="*/ 4923 w 5664"/>
              <a:gd name="connsiteY25" fmla="*/ 6559 h 11542"/>
              <a:gd name="connsiteX26" fmla="*/ 4779 w 5664"/>
              <a:gd name="connsiteY26" fmla="*/ 6859 h 11542"/>
              <a:gd name="connsiteX27" fmla="*/ 4685 w 5664"/>
              <a:gd name="connsiteY27" fmla="*/ 7191 h 11542"/>
              <a:gd name="connsiteX28" fmla="*/ 4669 w 5664"/>
              <a:gd name="connsiteY28" fmla="*/ 7553 h 11542"/>
              <a:gd name="connsiteX29" fmla="*/ 4479 w 5664"/>
              <a:gd name="connsiteY29" fmla="*/ 7885 h 11542"/>
              <a:gd name="connsiteX30" fmla="*/ 4495 w 5664"/>
              <a:gd name="connsiteY30" fmla="*/ 7995 h 11542"/>
              <a:gd name="connsiteX31" fmla="*/ 4385 w 5664"/>
              <a:gd name="connsiteY31" fmla="*/ 8168 h 11542"/>
              <a:gd name="connsiteX32" fmla="*/ 4290 w 5664"/>
              <a:gd name="connsiteY32" fmla="*/ 8515 h 11542"/>
              <a:gd name="connsiteX33" fmla="*/ 4290 w 5664"/>
              <a:gd name="connsiteY33" fmla="*/ 8784 h 11542"/>
              <a:gd name="connsiteX34" fmla="*/ 4322 w 5664"/>
              <a:gd name="connsiteY34" fmla="*/ 9130 h 11542"/>
              <a:gd name="connsiteX35" fmla="*/ 4164 w 5664"/>
              <a:gd name="connsiteY35" fmla="*/ 9335 h 11542"/>
              <a:gd name="connsiteX36" fmla="*/ 4053 w 5664"/>
              <a:gd name="connsiteY36" fmla="*/ 9667 h 11542"/>
              <a:gd name="connsiteX37" fmla="*/ 3801 w 5664"/>
              <a:gd name="connsiteY37" fmla="*/ 9949 h 11542"/>
              <a:gd name="connsiteX38" fmla="*/ 3739 w 5664"/>
              <a:gd name="connsiteY38" fmla="*/ 10234 h 11542"/>
              <a:gd name="connsiteX39" fmla="*/ 3599 w 5664"/>
              <a:gd name="connsiteY39" fmla="*/ 10518 h 11542"/>
              <a:gd name="connsiteX40" fmla="*/ 3536 w 5664"/>
              <a:gd name="connsiteY40" fmla="*/ 10738 h 11542"/>
              <a:gd name="connsiteX41" fmla="*/ 3505 w 5664"/>
              <a:gd name="connsiteY41" fmla="*/ 11116 h 11542"/>
              <a:gd name="connsiteX42" fmla="*/ 3276 w 5664"/>
              <a:gd name="connsiteY42" fmla="*/ 11290 h 11542"/>
              <a:gd name="connsiteX43" fmla="*/ 3048 w 5664"/>
              <a:gd name="connsiteY43" fmla="*/ 11448 h 11542"/>
              <a:gd name="connsiteX44" fmla="*/ 2812 w 5664"/>
              <a:gd name="connsiteY44" fmla="*/ 11542 h 11542"/>
              <a:gd name="connsiteX45" fmla="*/ 2464 w 5664"/>
              <a:gd name="connsiteY45" fmla="*/ 11542 h 11542"/>
              <a:gd name="connsiteX46" fmla="*/ 2150 w 5664"/>
              <a:gd name="connsiteY46" fmla="*/ 11259 h 11542"/>
              <a:gd name="connsiteX47" fmla="*/ 1991 w 5664"/>
              <a:gd name="connsiteY47" fmla="*/ 10975 h 11542"/>
              <a:gd name="connsiteX48" fmla="*/ 1944 w 5664"/>
              <a:gd name="connsiteY48" fmla="*/ 10707 h 11542"/>
              <a:gd name="connsiteX49" fmla="*/ 1637 w 5664"/>
              <a:gd name="connsiteY49" fmla="*/ 10407 h 11542"/>
              <a:gd name="connsiteX50" fmla="*/ 1503 w 5664"/>
              <a:gd name="connsiteY50" fmla="*/ 10189 h 11542"/>
              <a:gd name="connsiteX51" fmla="*/ 1543 w 5664"/>
              <a:gd name="connsiteY51" fmla="*/ 9958 h 11542"/>
              <a:gd name="connsiteX52" fmla="*/ 1354 w 5664"/>
              <a:gd name="connsiteY52" fmla="*/ 9437 h 11542"/>
              <a:gd name="connsiteX53" fmla="*/ 1154 w 5664"/>
              <a:gd name="connsiteY53" fmla="*/ 8641 h 11542"/>
              <a:gd name="connsiteX54" fmla="*/ 1211 w 5664"/>
              <a:gd name="connsiteY54" fmla="*/ 8042 h 11542"/>
              <a:gd name="connsiteX55" fmla="*/ 933 w 5664"/>
              <a:gd name="connsiteY55" fmla="*/ 7474 h 11542"/>
              <a:gd name="connsiteX56" fmla="*/ 885 w 5664"/>
              <a:gd name="connsiteY56" fmla="*/ 7096 h 11542"/>
              <a:gd name="connsiteX57" fmla="*/ 857 w 5664"/>
              <a:gd name="connsiteY57" fmla="*/ 6789 h 11542"/>
              <a:gd name="connsiteX58" fmla="*/ 588 w 5664"/>
              <a:gd name="connsiteY58" fmla="*/ 6481 h 11542"/>
              <a:gd name="connsiteX59" fmla="*/ 526 w 5664"/>
              <a:gd name="connsiteY59" fmla="*/ 6150 h 11542"/>
              <a:gd name="connsiteX60" fmla="*/ 399 w 5664"/>
              <a:gd name="connsiteY60" fmla="*/ 5488 h 11542"/>
              <a:gd name="connsiteX61" fmla="*/ 337 w 5664"/>
              <a:gd name="connsiteY61" fmla="*/ 5014 h 11542"/>
              <a:gd name="connsiteX62" fmla="*/ 226 w 5664"/>
              <a:gd name="connsiteY62" fmla="*/ 4794 h 11542"/>
              <a:gd name="connsiteX63" fmla="*/ 226 w 5664"/>
              <a:gd name="connsiteY63" fmla="*/ 4352 h 11542"/>
              <a:gd name="connsiteX64" fmla="*/ 133 w 5664"/>
              <a:gd name="connsiteY64" fmla="*/ 4084 h 11542"/>
              <a:gd name="connsiteX65" fmla="*/ 133 w 5664"/>
              <a:gd name="connsiteY65" fmla="*/ 3722 h 11542"/>
              <a:gd name="connsiteX66" fmla="*/ 22 w 5664"/>
              <a:gd name="connsiteY66" fmla="*/ 3501 h 11542"/>
              <a:gd name="connsiteX67" fmla="*/ 22 w 5664"/>
              <a:gd name="connsiteY67" fmla="*/ 3139 h 11542"/>
              <a:gd name="connsiteX68" fmla="*/ 22 w 5664"/>
              <a:gd name="connsiteY68" fmla="*/ 3139 h 11542"/>
              <a:gd name="connsiteX69" fmla="*/ 29 w 5664"/>
              <a:gd name="connsiteY69" fmla="*/ 3110 h 11542"/>
              <a:gd name="connsiteX70" fmla="*/ 35 w 5664"/>
              <a:gd name="connsiteY70" fmla="*/ 3081 h 11542"/>
              <a:gd name="connsiteX71" fmla="*/ 39 w 5664"/>
              <a:gd name="connsiteY71" fmla="*/ 3045 h 11542"/>
              <a:gd name="connsiteX72" fmla="*/ 42 w 5664"/>
              <a:gd name="connsiteY72" fmla="*/ 3008 h 11542"/>
              <a:gd name="connsiteX73" fmla="*/ 43 w 5664"/>
              <a:gd name="connsiteY73" fmla="*/ 2990 h 11542"/>
              <a:gd name="connsiteX74" fmla="*/ 42 w 5664"/>
              <a:gd name="connsiteY74" fmla="*/ 2972 h 11542"/>
              <a:gd name="connsiteX75" fmla="*/ 39 w 5664"/>
              <a:gd name="connsiteY75" fmla="*/ 2956 h 11542"/>
              <a:gd name="connsiteX76" fmla="*/ 35 w 5664"/>
              <a:gd name="connsiteY76" fmla="*/ 2940 h 11542"/>
              <a:gd name="connsiteX77" fmla="*/ 29 w 5664"/>
              <a:gd name="connsiteY77" fmla="*/ 2928 h 11542"/>
              <a:gd name="connsiteX78" fmla="*/ 22 w 5664"/>
              <a:gd name="connsiteY78" fmla="*/ 2917 h 11542"/>
              <a:gd name="connsiteX79" fmla="*/ 22 w 5664"/>
              <a:gd name="connsiteY79" fmla="*/ 2917 h 11542"/>
              <a:gd name="connsiteX80" fmla="*/ 17 w 5664"/>
              <a:gd name="connsiteY80" fmla="*/ 2913 h 11542"/>
              <a:gd name="connsiteX81" fmla="*/ 14 w 5664"/>
              <a:gd name="connsiteY81" fmla="*/ 2907 h 11542"/>
              <a:gd name="connsiteX82" fmla="*/ 9 w 5664"/>
              <a:gd name="connsiteY82" fmla="*/ 2892 h 11542"/>
              <a:gd name="connsiteX83" fmla="*/ 4 w 5664"/>
              <a:gd name="connsiteY83" fmla="*/ 2875 h 11542"/>
              <a:gd name="connsiteX84" fmla="*/ 1 w 5664"/>
              <a:gd name="connsiteY84" fmla="*/ 2856 h 11542"/>
              <a:gd name="connsiteX85" fmla="*/ 0 w 5664"/>
              <a:gd name="connsiteY85" fmla="*/ 2835 h 11542"/>
              <a:gd name="connsiteX86" fmla="*/ 1 w 5664"/>
              <a:gd name="connsiteY86" fmla="*/ 2812 h 11542"/>
              <a:gd name="connsiteX87" fmla="*/ 4 w 5664"/>
              <a:gd name="connsiteY87" fmla="*/ 2765 h 11542"/>
              <a:gd name="connsiteX88" fmla="*/ 9 w 5664"/>
              <a:gd name="connsiteY88" fmla="*/ 2722 h 11542"/>
              <a:gd name="connsiteX89" fmla="*/ 14 w 5664"/>
              <a:gd name="connsiteY89" fmla="*/ 2685 h 11542"/>
              <a:gd name="connsiteX90" fmla="*/ 22 w 5664"/>
              <a:gd name="connsiteY90" fmla="*/ 2650 h 11542"/>
              <a:gd name="connsiteX91" fmla="*/ 0 w 5664"/>
              <a:gd name="connsiteY91" fmla="*/ 2507 h 11542"/>
              <a:gd name="connsiteX0" fmla="*/ 4249 w 5664"/>
              <a:gd name="connsiteY0" fmla="*/ 0 h 11388"/>
              <a:gd name="connsiteX1" fmla="*/ 4391 w 5664"/>
              <a:gd name="connsiteY1" fmla="*/ 249 h 11388"/>
              <a:gd name="connsiteX2" fmla="*/ 4581 w 5664"/>
              <a:gd name="connsiteY2" fmla="*/ 437 h 11388"/>
              <a:gd name="connsiteX3" fmla="*/ 4604 w 5664"/>
              <a:gd name="connsiteY3" fmla="*/ 758 h 11388"/>
              <a:gd name="connsiteX4" fmla="*/ 4722 w 5664"/>
              <a:gd name="connsiteY4" fmla="*/ 958 h 11388"/>
              <a:gd name="connsiteX5" fmla="*/ 5018 w 5664"/>
              <a:gd name="connsiteY5" fmla="*/ 1113 h 11388"/>
              <a:gd name="connsiteX6" fmla="*/ 5112 w 5664"/>
              <a:gd name="connsiteY6" fmla="*/ 1231 h 11388"/>
              <a:gd name="connsiteX7" fmla="*/ 5159 w 5664"/>
              <a:gd name="connsiteY7" fmla="*/ 1372 h 11388"/>
              <a:gd name="connsiteX8" fmla="*/ 5243 w 5664"/>
              <a:gd name="connsiteY8" fmla="*/ 1455 h 11388"/>
              <a:gd name="connsiteX9" fmla="*/ 5432 w 5664"/>
              <a:gd name="connsiteY9" fmla="*/ 1716 h 11388"/>
              <a:gd name="connsiteX10" fmla="*/ 5523 w 5664"/>
              <a:gd name="connsiteY10" fmla="*/ 1991 h 11388"/>
              <a:gd name="connsiteX11" fmla="*/ 5585 w 5664"/>
              <a:gd name="connsiteY11" fmla="*/ 2070 h 11388"/>
              <a:gd name="connsiteX12" fmla="*/ 5606 w 5664"/>
              <a:gd name="connsiteY12" fmla="*/ 2153 h 11388"/>
              <a:gd name="connsiteX13" fmla="*/ 5664 w 5664"/>
              <a:gd name="connsiteY13" fmla="*/ 2291 h 11388"/>
              <a:gd name="connsiteX14" fmla="*/ 5664 w 5664"/>
              <a:gd name="connsiteY14" fmla="*/ 2590 h 11388"/>
              <a:gd name="connsiteX15" fmla="*/ 5664 w 5664"/>
              <a:gd name="connsiteY15" fmla="*/ 2779 h 11388"/>
              <a:gd name="connsiteX16" fmla="*/ 5491 w 5664"/>
              <a:gd name="connsiteY16" fmla="*/ 3181 h 11388"/>
              <a:gd name="connsiteX17" fmla="*/ 5585 w 5664"/>
              <a:gd name="connsiteY17" fmla="*/ 3677 h 11388"/>
              <a:gd name="connsiteX18" fmla="*/ 5523 w 5664"/>
              <a:gd name="connsiteY18" fmla="*/ 3836 h 11388"/>
              <a:gd name="connsiteX19" fmla="*/ 5539 w 5664"/>
              <a:gd name="connsiteY19" fmla="*/ 4041 h 11388"/>
              <a:gd name="connsiteX20" fmla="*/ 5443 w 5664"/>
              <a:gd name="connsiteY20" fmla="*/ 4624 h 11388"/>
              <a:gd name="connsiteX21" fmla="*/ 5318 w 5664"/>
              <a:gd name="connsiteY21" fmla="*/ 5570 h 11388"/>
              <a:gd name="connsiteX22" fmla="*/ 5096 w 5664"/>
              <a:gd name="connsiteY22" fmla="*/ 5870 h 11388"/>
              <a:gd name="connsiteX23" fmla="*/ 4923 w 5664"/>
              <a:gd name="connsiteY23" fmla="*/ 6405 h 11388"/>
              <a:gd name="connsiteX24" fmla="*/ 4779 w 5664"/>
              <a:gd name="connsiteY24" fmla="*/ 6705 h 11388"/>
              <a:gd name="connsiteX25" fmla="*/ 4685 w 5664"/>
              <a:gd name="connsiteY25" fmla="*/ 7037 h 11388"/>
              <a:gd name="connsiteX26" fmla="*/ 4669 w 5664"/>
              <a:gd name="connsiteY26" fmla="*/ 7399 h 11388"/>
              <a:gd name="connsiteX27" fmla="*/ 4479 w 5664"/>
              <a:gd name="connsiteY27" fmla="*/ 7731 h 11388"/>
              <a:gd name="connsiteX28" fmla="*/ 4495 w 5664"/>
              <a:gd name="connsiteY28" fmla="*/ 7841 h 11388"/>
              <a:gd name="connsiteX29" fmla="*/ 4385 w 5664"/>
              <a:gd name="connsiteY29" fmla="*/ 8014 h 11388"/>
              <a:gd name="connsiteX30" fmla="*/ 4290 w 5664"/>
              <a:gd name="connsiteY30" fmla="*/ 8361 h 11388"/>
              <a:gd name="connsiteX31" fmla="*/ 4290 w 5664"/>
              <a:gd name="connsiteY31" fmla="*/ 8630 h 11388"/>
              <a:gd name="connsiteX32" fmla="*/ 4322 w 5664"/>
              <a:gd name="connsiteY32" fmla="*/ 8976 h 11388"/>
              <a:gd name="connsiteX33" fmla="*/ 4164 w 5664"/>
              <a:gd name="connsiteY33" fmla="*/ 9181 h 11388"/>
              <a:gd name="connsiteX34" fmla="*/ 4053 w 5664"/>
              <a:gd name="connsiteY34" fmla="*/ 9513 h 11388"/>
              <a:gd name="connsiteX35" fmla="*/ 3801 w 5664"/>
              <a:gd name="connsiteY35" fmla="*/ 9795 h 11388"/>
              <a:gd name="connsiteX36" fmla="*/ 3739 w 5664"/>
              <a:gd name="connsiteY36" fmla="*/ 10080 h 11388"/>
              <a:gd name="connsiteX37" fmla="*/ 3599 w 5664"/>
              <a:gd name="connsiteY37" fmla="*/ 10364 h 11388"/>
              <a:gd name="connsiteX38" fmla="*/ 3536 w 5664"/>
              <a:gd name="connsiteY38" fmla="*/ 10584 h 11388"/>
              <a:gd name="connsiteX39" fmla="*/ 3505 w 5664"/>
              <a:gd name="connsiteY39" fmla="*/ 10962 h 11388"/>
              <a:gd name="connsiteX40" fmla="*/ 3276 w 5664"/>
              <a:gd name="connsiteY40" fmla="*/ 11136 h 11388"/>
              <a:gd name="connsiteX41" fmla="*/ 3048 w 5664"/>
              <a:gd name="connsiteY41" fmla="*/ 11294 h 11388"/>
              <a:gd name="connsiteX42" fmla="*/ 2812 w 5664"/>
              <a:gd name="connsiteY42" fmla="*/ 11388 h 11388"/>
              <a:gd name="connsiteX43" fmla="*/ 2464 w 5664"/>
              <a:gd name="connsiteY43" fmla="*/ 11388 h 11388"/>
              <a:gd name="connsiteX44" fmla="*/ 2150 w 5664"/>
              <a:gd name="connsiteY44" fmla="*/ 11105 h 11388"/>
              <a:gd name="connsiteX45" fmla="*/ 1991 w 5664"/>
              <a:gd name="connsiteY45" fmla="*/ 10821 h 11388"/>
              <a:gd name="connsiteX46" fmla="*/ 1944 w 5664"/>
              <a:gd name="connsiteY46" fmla="*/ 10553 h 11388"/>
              <a:gd name="connsiteX47" fmla="*/ 1637 w 5664"/>
              <a:gd name="connsiteY47" fmla="*/ 10253 h 11388"/>
              <a:gd name="connsiteX48" fmla="*/ 1503 w 5664"/>
              <a:gd name="connsiteY48" fmla="*/ 10035 h 11388"/>
              <a:gd name="connsiteX49" fmla="*/ 1543 w 5664"/>
              <a:gd name="connsiteY49" fmla="*/ 9804 h 11388"/>
              <a:gd name="connsiteX50" fmla="*/ 1354 w 5664"/>
              <a:gd name="connsiteY50" fmla="*/ 9283 h 11388"/>
              <a:gd name="connsiteX51" fmla="*/ 1154 w 5664"/>
              <a:gd name="connsiteY51" fmla="*/ 8487 h 11388"/>
              <a:gd name="connsiteX52" fmla="*/ 1211 w 5664"/>
              <a:gd name="connsiteY52" fmla="*/ 7888 h 11388"/>
              <a:gd name="connsiteX53" fmla="*/ 933 w 5664"/>
              <a:gd name="connsiteY53" fmla="*/ 7320 h 11388"/>
              <a:gd name="connsiteX54" fmla="*/ 885 w 5664"/>
              <a:gd name="connsiteY54" fmla="*/ 6942 h 11388"/>
              <a:gd name="connsiteX55" fmla="*/ 857 w 5664"/>
              <a:gd name="connsiteY55" fmla="*/ 6635 h 11388"/>
              <a:gd name="connsiteX56" fmla="*/ 588 w 5664"/>
              <a:gd name="connsiteY56" fmla="*/ 6327 h 11388"/>
              <a:gd name="connsiteX57" fmla="*/ 526 w 5664"/>
              <a:gd name="connsiteY57" fmla="*/ 5996 h 11388"/>
              <a:gd name="connsiteX58" fmla="*/ 399 w 5664"/>
              <a:gd name="connsiteY58" fmla="*/ 5334 h 11388"/>
              <a:gd name="connsiteX59" fmla="*/ 337 w 5664"/>
              <a:gd name="connsiteY59" fmla="*/ 4860 h 11388"/>
              <a:gd name="connsiteX60" fmla="*/ 226 w 5664"/>
              <a:gd name="connsiteY60" fmla="*/ 4640 h 11388"/>
              <a:gd name="connsiteX61" fmla="*/ 226 w 5664"/>
              <a:gd name="connsiteY61" fmla="*/ 4198 h 11388"/>
              <a:gd name="connsiteX62" fmla="*/ 133 w 5664"/>
              <a:gd name="connsiteY62" fmla="*/ 3930 h 11388"/>
              <a:gd name="connsiteX63" fmla="*/ 133 w 5664"/>
              <a:gd name="connsiteY63" fmla="*/ 3568 h 11388"/>
              <a:gd name="connsiteX64" fmla="*/ 22 w 5664"/>
              <a:gd name="connsiteY64" fmla="*/ 3347 h 11388"/>
              <a:gd name="connsiteX65" fmla="*/ 22 w 5664"/>
              <a:gd name="connsiteY65" fmla="*/ 2985 h 11388"/>
              <a:gd name="connsiteX66" fmla="*/ 22 w 5664"/>
              <a:gd name="connsiteY66" fmla="*/ 2985 h 11388"/>
              <a:gd name="connsiteX67" fmla="*/ 29 w 5664"/>
              <a:gd name="connsiteY67" fmla="*/ 2956 h 11388"/>
              <a:gd name="connsiteX68" fmla="*/ 35 w 5664"/>
              <a:gd name="connsiteY68" fmla="*/ 2927 h 11388"/>
              <a:gd name="connsiteX69" fmla="*/ 39 w 5664"/>
              <a:gd name="connsiteY69" fmla="*/ 2891 h 11388"/>
              <a:gd name="connsiteX70" fmla="*/ 42 w 5664"/>
              <a:gd name="connsiteY70" fmla="*/ 2854 h 11388"/>
              <a:gd name="connsiteX71" fmla="*/ 43 w 5664"/>
              <a:gd name="connsiteY71" fmla="*/ 2836 h 11388"/>
              <a:gd name="connsiteX72" fmla="*/ 42 w 5664"/>
              <a:gd name="connsiteY72" fmla="*/ 2818 h 11388"/>
              <a:gd name="connsiteX73" fmla="*/ 39 w 5664"/>
              <a:gd name="connsiteY73" fmla="*/ 2802 h 11388"/>
              <a:gd name="connsiteX74" fmla="*/ 35 w 5664"/>
              <a:gd name="connsiteY74" fmla="*/ 2786 h 11388"/>
              <a:gd name="connsiteX75" fmla="*/ 29 w 5664"/>
              <a:gd name="connsiteY75" fmla="*/ 2774 h 11388"/>
              <a:gd name="connsiteX76" fmla="*/ 22 w 5664"/>
              <a:gd name="connsiteY76" fmla="*/ 2763 h 11388"/>
              <a:gd name="connsiteX77" fmla="*/ 22 w 5664"/>
              <a:gd name="connsiteY77" fmla="*/ 2763 h 11388"/>
              <a:gd name="connsiteX78" fmla="*/ 17 w 5664"/>
              <a:gd name="connsiteY78" fmla="*/ 2759 h 11388"/>
              <a:gd name="connsiteX79" fmla="*/ 14 w 5664"/>
              <a:gd name="connsiteY79" fmla="*/ 2753 h 11388"/>
              <a:gd name="connsiteX80" fmla="*/ 9 w 5664"/>
              <a:gd name="connsiteY80" fmla="*/ 2738 h 11388"/>
              <a:gd name="connsiteX81" fmla="*/ 4 w 5664"/>
              <a:gd name="connsiteY81" fmla="*/ 2721 h 11388"/>
              <a:gd name="connsiteX82" fmla="*/ 1 w 5664"/>
              <a:gd name="connsiteY82" fmla="*/ 2702 h 11388"/>
              <a:gd name="connsiteX83" fmla="*/ 0 w 5664"/>
              <a:gd name="connsiteY83" fmla="*/ 2681 h 11388"/>
              <a:gd name="connsiteX84" fmla="*/ 1 w 5664"/>
              <a:gd name="connsiteY84" fmla="*/ 2658 h 11388"/>
              <a:gd name="connsiteX85" fmla="*/ 4 w 5664"/>
              <a:gd name="connsiteY85" fmla="*/ 2611 h 11388"/>
              <a:gd name="connsiteX86" fmla="*/ 9 w 5664"/>
              <a:gd name="connsiteY86" fmla="*/ 2568 h 11388"/>
              <a:gd name="connsiteX87" fmla="*/ 14 w 5664"/>
              <a:gd name="connsiteY87" fmla="*/ 2531 h 11388"/>
              <a:gd name="connsiteX88" fmla="*/ 22 w 5664"/>
              <a:gd name="connsiteY88" fmla="*/ 2496 h 11388"/>
              <a:gd name="connsiteX89" fmla="*/ 0 w 5664"/>
              <a:gd name="connsiteY89" fmla="*/ 2353 h 11388"/>
              <a:gd name="connsiteX90" fmla="*/ 4412 w 5664"/>
              <a:gd name="connsiteY90" fmla="*/ 45 h 11388"/>
              <a:gd name="connsiteX0" fmla="*/ 4249 w 5664"/>
              <a:gd name="connsiteY0" fmla="*/ 0 h 11388"/>
              <a:gd name="connsiteX1" fmla="*/ 4391 w 5664"/>
              <a:gd name="connsiteY1" fmla="*/ 249 h 11388"/>
              <a:gd name="connsiteX2" fmla="*/ 4581 w 5664"/>
              <a:gd name="connsiteY2" fmla="*/ 437 h 11388"/>
              <a:gd name="connsiteX3" fmla="*/ 4604 w 5664"/>
              <a:gd name="connsiteY3" fmla="*/ 758 h 11388"/>
              <a:gd name="connsiteX4" fmla="*/ 4722 w 5664"/>
              <a:gd name="connsiteY4" fmla="*/ 958 h 11388"/>
              <a:gd name="connsiteX5" fmla="*/ 5018 w 5664"/>
              <a:gd name="connsiteY5" fmla="*/ 1113 h 11388"/>
              <a:gd name="connsiteX6" fmla="*/ 5112 w 5664"/>
              <a:gd name="connsiteY6" fmla="*/ 1231 h 11388"/>
              <a:gd name="connsiteX7" fmla="*/ 5159 w 5664"/>
              <a:gd name="connsiteY7" fmla="*/ 1372 h 11388"/>
              <a:gd name="connsiteX8" fmla="*/ 5243 w 5664"/>
              <a:gd name="connsiteY8" fmla="*/ 1455 h 11388"/>
              <a:gd name="connsiteX9" fmla="*/ 5432 w 5664"/>
              <a:gd name="connsiteY9" fmla="*/ 1716 h 11388"/>
              <a:gd name="connsiteX10" fmla="*/ 5523 w 5664"/>
              <a:gd name="connsiteY10" fmla="*/ 1991 h 11388"/>
              <a:gd name="connsiteX11" fmla="*/ 5585 w 5664"/>
              <a:gd name="connsiteY11" fmla="*/ 2070 h 11388"/>
              <a:gd name="connsiteX12" fmla="*/ 5606 w 5664"/>
              <a:gd name="connsiteY12" fmla="*/ 2153 h 11388"/>
              <a:gd name="connsiteX13" fmla="*/ 5664 w 5664"/>
              <a:gd name="connsiteY13" fmla="*/ 2291 h 11388"/>
              <a:gd name="connsiteX14" fmla="*/ 5664 w 5664"/>
              <a:gd name="connsiteY14" fmla="*/ 2590 h 11388"/>
              <a:gd name="connsiteX15" fmla="*/ 5664 w 5664"/>
              <a:gd name="connsiteY15" fmla="*/ 2779 h 11388"/>
              <a:gd name="connsiteX16" fmla="*/ 5491 w 5664"/>
              <a:gd name="connsiteY16" fmla="*/ 3181 h 11388"/>
              <a:gd name="connsiteX17" fmla="*/ 5585 w 5664"/>
              <a:gd name="connsiteY17" fmla="*/ 3677 h 11388"/>
              <a:gd name="connsiteX18" fmla="*/ 5523 w 5664"/>
              <a:gd name="connsiteY18" fmla="*/ 3836 h 11388"/>
              <a:gd name="connsiteX19" fmla="*/ 5539 w 5664"/>
              <a:gd name="connsiteY19" fmla="*/ 4041 h 11388"/>
              <a:gd name="connsiteX20" fmla="*/ 5443 w 5664"/>
              <a:gd name="connsiteY20" fmla="*/ 4624 h 11388"/>
              <a:gd name="connsiteX21" fmla="*/ 5318 w 5664"/>
              <a:gd name="connsiteY21" fmla="*/ 5570 h 11388"/>
              <a:gd name="connsiteX22" fmla="*/ 5096 w 5664"/>
              <a:gd name="connsiteY22" fmla="*/ 5870 h 11388"/>
              <a:gd name="connsiteX23" fmla="*/ 4923 w 5664"/>
              <a:gd name="connsiteY23" fmla="*/ 6405 h 11388"/>
              <a:gd name="connsiteX24" fmla="*/ 4779 w 5664"/>
              <a:gd name="connsiteY24" fmla="*/ 6705 h 11388"/>
              <a:gd name="connsiteX25" fmla="*/ 4685 w 5664"/>
              <a:gd name="connsiteY25" fmla="*/ 7037 h 11388"/>
              <a:gd name="connsiteX26" fmla="*/ 4669 w 5664"/>
              <a:gd name="connsiteY26" fmla="*/ 7399 h 11388"/>
              <a:gd name="connsiteX27" fmla="*/ 4479 w 5664"/>
              <a:gd name="connsiteY27" fmla="*/ 7731 h 11388"/>
              <a:gd name="connsiteX28" fmla="*/ 4495 w 5664"/>
              <a:gd name="connsiteY28" fmla="*/ 7841 h 11388"/>
              <a:gd name="connsiteX29" fmla="*/ 4385 w 5664"/>
              <a:gd name="connsiteY29" fmla="*/ 8014 h 11388"/>
              <a:gd name="connsiteX30" fmla="*/ 4290 w 5664"/>
              <a:gd name="connsiteY30" fmla="*/ 8361 h 11388"/>
              <a:gd name="connsiteX31" fmla="*/ 4290 w 5664"/>
              <a:gd name="connsiteY31" fmla="*/ 8630 h 11388"/>
              <a:gd name="connsiteX32" fmla="*/ 4322 w 5664"/>
              <a:gd name="connsiteY32" fmla="*/ 8976 h 11388"/>
              <a:gd name="connsiteX33" fmla="*/ 4164 w 5664"/>
              <a:gd name="connsiteY33" fmla="*/ 9181 h 11388"/>
              <a:gd name="connsiteX34" fmla="*/ 4053 w 5664"/>
              <a:gd name="connsiteY34" fmla="*/ 9513 h 11388"/>
              <a:gd name="connsiteX35" fmla="*/ 3801 w 5664"/>
              <a:gd name="connsiteY35" fmla="*/ 9795 h 11388"/>
              <a:gd name="connsiteX36" fmla="*/ 3739 w 5664"/>
              <a:gd name="connsiteY36" fmla="*/ 10080 h 11388"/>
              <a:gd name="connsiteX37" fmla="*/ 3599 w 5664"/>
              <a:gd name="connsiteY37" fmla="*/ 10364 h 11388"/>
              <a:gd name="connsiteX38" fmla="*/ 3536 w 5664"/>
              <a:gd name="connsiteY38" fmla="*/ 10584 h 11388"/>
              <a:gd name="connsiteX39" fmla="*/ 3505 w 5664"/>
              <a:gd name="connsiteY39" fmla="*/ 10962 h 11388"/>
              <a:gd name="connsiteX40" fmla="*/ 3276 w 5664"/>
              <a:gd name="connsiteY40" fmla="*/ 11136 h 11388"/>
              <a:gd name="connsiteX41" fmla="*/ 3048 w 5664"/>
              <a:gd name="connsiteY41" fmla="*/ 11294 h 11388"/>
              <a:gd name="connsiteX42" fmla="*/ 2812 w 5664"/>
              <a:gd name="connsiteY42" fmla="*/ 11388 h 11388"/>
              <a:gd name="connsiteX43" fmla="*/ 2464 w 5664"/>
              <a:gd name="connsiteY43" fmla="*/ 11388 h 11388"/>
              <a:gd name="connsiteX44" fmla="*/ 2150 w 5664"/>
              <a:gd name="connsiteY44" fmla="*/ 11105 h 11388"/>
              <a:gd name="connsiteX45" fmla="*/ 1991 w 5664"/>
              <a:gd name="connsiteY45" fmla="*/ 10821 h 11388"/>
              <a:gd name="connsiteX46" fmla="*/ 1944 w 5664"/>
              <a:gd name="connsiteY46" fmla="*/ 10553 h 11388"/>
              <a:gd name="connsiteX47" fmla="*/ 1637 w 5664"/>
              <a:gd name="connsiteY47" fmla="*/ 10253 h 11388"/>
              <a:gd name="connsiteX48" fmla="*/ 1503 w 5664"/>
              <a:gd name="connsiteY48" fmla="*/ 10035 h 11388"/>
              <a:gd name="connsiteX49" fmla="*/ 1543 w 5664"/>
              <a:gd name="connsiteY49" fmla="*/ 9804 h 11388"/>
              <a:gd name="connsiteX50" fmla="*/ 1354 w 5664"/>
              <a:gd name="connsiteY50" fmla="*/ 9283 h 11388"/>
              <a:gd name="connsiteX51" fmla="*/ 1154 w 5664"/>
              <a:gd name="connsiteY51" fmla="*/ 8487 h 11388"/>
              <a:gd name="connsiteX52" fmla="*/ 1211 w 5664"/>
              <a:gd name="connsiteY52" fmla="*/ 7888 h 11388"/>
              <a:gd name="connsiteX53" fmla="*/ 933 w 5664"/>
              <a:gd name="connsiteY53" fmla="*/ 7320 h 11388"/>
              <a:gd name="connsiteX54" fmla="*/ 885 w 5664"/>
              <a:gd name="connsiteY54" fmla="*/ 6942 h 11388"/>
              <a:gd name="connsiteX55" fmla="*/ 857 w 5664"/>
              <a:gd name="connsiteY55" fmla="*/ 6635 h 11388"/>
              <a:gd name="connsiteX56" fmla="*/ 588 w 5664"/>
              <a:gd name="connsiteY56" fmla="*/ 6327 h 11388"/>
              <a:gd name="connsiteX57" fmla="*/ 526 w 5664"/>
              <a:gd name="connsiteY57" fmla="*/ 5996 h 11388"/>
              <a:gd name="connsiteX58" fmla="*/ 399 w 5664"/>
              <a:gd name="connsiteY58" fmla="*/ 5334 h 11388"/>
              <a:gd name="connsiteX59" fmla="*/ 337 w 5664"/>
              <a:gd name="connsiteY59" fmla="*/ 4860 h 11388"/>
              <a:gd name="connsiteX60" fmla="*/ 226 w 5664"/>
              <a:gd name="connsiteY60" fmla="*/ 4640 h 11388"/>
              <a:gd name="connsiteX61" fmla="*/ 226 w 5664"/>
              <a:gd name="connsiteY61" fmla="*/ 4198 h 11388"/>
              <a:gd name="connsiteX62" fmla="*/ 133 w 5664"/>
              <a:gd name="connsiteY62" fmla="*/ 3930 h 11388"/>
              <a:gd name="connsiteX63" fmla="*/ 133 w 5664"/>
              <a:gd name="connsiteY63" fmla="*/ 3568 h 11388"/>
              <a:gd name="connsiteX64" fmla="*/ 22 w 5664"/>
              <a:gd name="connsiteY64" fmla="*/ 3347 h 11388"/>
              <a:gd name="connsiteX65" fmla="*/ 22 w 5664"/>
              <a:gd name="connsiteY65" fmla="*/ 2985 h 11388"/>
              <a:gd name="connsiteX66" fmla="*/ 22 w 5664"/>
              <a:gd name="connsiteY66" fmla="*/ 2985 h 11388"/>
              <a:gd name="connsiteX67" fmla="*/ 29 w 5664"/>
              <a:gd name="connsiteY67" fmla="*/ 2956 h 11388"/>
              <a:gd name="connsiteX68" fmla="*/ 35 w 5664"/>
              <a:gd name="connsiteY68" fmla="*/ 2927 h 11388"/>
              <a:gd name="connsiteX69" fmla="*/ 39 w 5664"/>
              <a:gd name="connsiteY69" fmla="*/ 2891 h 11388"/>
              <a:gd name="connsiteX70" fmla="*/ 42 w 5664"/>
              <a:gd name="connsiteY70" fmla="*/ 2854 h 11388"/>
              <a:gd name="connsiteX71" fmla="*/ 43 w 5664"/>
              <a:gd name="connsiteY71" fmla="*/ 2836 h 11388"/>
              <a:gd name="connsiteX72" fmla="*/ 42 w 5664"/>
              <a:gd name="connsiteY72" fmla="*/ 2818 h 11388"/>
              <a:gd name="connsiteX73" fmla="*/ 39 w 5664"/>
              <a:gd name="connsiteY73" fmla="*/ 2802 h 11388"/>
              <a:gd name="connsiteX74" fmla="*/ 35 w 5664"/>
              <a:gd name="connsiteY74" fmla="*/ 2786 h 11388"/>
              <a:gd name="connsiteX75" fmla="*/ 29 w 5664"/>
              <a:gd name="connsiteY75" fmla="*/ 2774 h 11388"/>
              <a:gd name="connsiteX76" fmla="*/ 22 w 5664"/>
              <a:gd name="connsiteY76" fmla="*/ 2763 h 11388"/>
              <a:gd name="connsiteX77" fmla="*/ 22 w 5664"/>
              <a:gd name="connsiteY77" fmla="*/ 2763 h 11388"/>
              <a:gd name="connsiteX78" fmla="*/ 17 w 5664"/>
              <a:gd name="connsiteY78" fmla="*/ 2759 h 11388"/>
              <a:gd name="connsiteX79" fmla="*/ 14 w 5664"/>
              <a:gd name="connsiteY79" fmla="*/ 2753 h 11388"/>
              <a:gd name="connsiteX80" fmla="*/ 9 w 5664"/>
              <a:gd name="connsiteY80" fmla="*/ 2738 h 11388"/>
              <a:gd name="connsiteX81" fmla="*/ 4 w 5664"/>
              <a:gd name="connsiteY81" fmla="*/ 2721 h 11388"/>
              <a:gd name="connsiteX82" fmla="*/ 1 w 5664"/>
              <a:gd name="connsiteY82" fmla="*/ 2702 h 11388"/>
              <a:gd name="connsiteX83" fmla="*/ 0 w 5664"/>
              <a:gd name="connsiteY83" fmla="*/ 2681 h 11388"/>
              <a:gd name="connsiteX84" fmla="*/ 1 w 5664"/>
              <a:gd name="connsiteY84" fmla="*/ 2658 h 11388"/>
              <a:gd name="connsiteX85" fmla="*/ 4 w 5664"/>
              <a:gd name="connsiteY85" fmla="*/ 2611 h 11388"/>
              <a:gd name="connsiteX86" fmla="*/ 9 w 5664"/>
              <a:gd name="connsiteY86" fmla="*/ 2568 h 11388"/>
              <a:gd name="connsiteX87" fmla="*/ 14 w 5664"/>
              <a:gd name="connsiteY87" fmla="*/ 2531 h 11388"/>
              <a:gd name="connsiteX88" fmla="*/ 22 w 5664"/>
              <a:gd name="connsiteY88" fmla="*/ 2496 h 11388"/>
              <a:gd name="connsiteX89" fmla="*/ 0 w 5664"/>
              <a:gd name="connsiteY89" fmla="*/ 2353 h 11388"/>
              <a:gd name="connsiteX90" fmla="*/ 4412 w 5664"/>
              <a:gd name="connsiteY90" fmla="*/ 45 h 11388"/>
              <a:gd name="connsiteX91" fmla="*/ 4249 w 5664"/>
              <a:gd name="connsiteY91" fmla="*/ 0 h 11388"/>
              <a:gd name="connsiteX0" fmla="*/ 4249 w 5664"/>
              <a:gd name="connsiteY0" fmla="*/ 0 h 11388"/>
              <a:gd name="connsiteX1" fmla="*/ 4391 w 5664"/>
              <a:gd name="connsiteY1" fmla="*/ 249 h 11388"/>
              <a:gd name="connsiteX2" fmla="*/ 4581 w 5664"/>
              <a:gd name="connsiteY2" fmla="*/ 437 h 11388"/>
              <a:gd name="connsiteX3" fmla="*/ 4604 w 5664"/>
              <a:gd name="connsiteY3" fmla="*/ 758 h 11388"/>
              <a:gd name="connsiteX4" fmla="*/ 4722 w 5664"/>
              <a:gd name="connsiteY4" fmla="*/ 958 h 11388"/>
              <a:gd name="connsiteX5" fmla="*/ 5018 w 5664"/>
              <a:gd name="connsiteY5" fmla="*/ 1113 h 11388"/>
              <a:gd name="connsiteX6" fmla="*/ 5112 w 5664"/>
              <a:gd name="connsiteY6" fmla="*/ 1231 h 11388"/>
              <a:gd name="connsiteX7" fmla="*/ 5159 w 5664"/>
              <a:gd name="connsiteY7" fmla="*/ 1372 h 11388"/>
              <a:gd name="connsiteX8" fmla="*/ 5243 w 5664"/>
              <a:gd name="connsiteY8" fmla="*/ 1455 h 11388"/>
              <a:gd name="connsiteX9" fmla="*/ 5432 w 5664"/>
              <a:gd name="connsiteY9" fmla="*/ 1716 h 11388"/>
              <a:gd name="connsiteX10" fmla="*/ 5523 w 5664"/>
              <a:gd name="connsiteY10" fmla="*/ 1991 h 11388"/>
              <a:gd name="connsiteX11" fmla="*/ 5585 w 5664"/>
              <a:gd name="connsiteY11" fmla="*/ 2070 h 11388"/>
              <a:gd name="connsiteX12" fmla="*/ 5606 w 5664"/>
              <a:gd name="connsiteY12" fmla="*/ 2153 h 11388"/>
              <a:gd name="connsiteX13" fmla="*/ 5664 w 5664"/>
              <a:gd name="connsiteY13" fmla="*/ 2291 h 11388"/>
              <a:gd name="connsiteX14" fmla="*/ 5664 w 5664"/>
              <a:gd name="connsiteY14" fmla="*/ 2590 h 11388"/>
              <a:gd name="connsiteX15" fmla="*/ 5664 w 5664"/>
              <a:gd name="connsiteY15" fmla="*/ 2779 h 11388"/>
              <a:gd name="connsiteX16" fmla="*/ 5491 w 5664"/>
              <a:gd name="connsiteY16" fmla="*/ 3181 h 11388"/>
              <a:gd name="connsiteX17" fmla="*/ 5585 w 5664"/>
              <a:gd name="connsiteY17" fmla="*/ 3677 h 11388"/>
              <a:gd name="connsiteX18" fmla="*/ 5523 w 5664"/>
              <a:gd name="connsiteY18" fmla="*/ 3836 h 11388"/>
              <a:gd name="connsiteX19" fmla="*/ 5539 w 5664"/>
              <a:gd name="connsiteY19" fmla="*/ 4041 h 11388"/>
              <a:gd name="connsiteX20" fmla="*/ 5443 w 5664"/>
              <a:gd name="connsiteY20" fmla="*/ 4624 h 11388"/>
              <a:gd name="connsiteX21" fmla="*/ 5318 w 5664"/>
              <a:gd name="connsiteY21" fmla="*/ 5570 h 11388"/>
              <a:gd name="connsiteX22" fmla="*/ 5096 w 5664"/>
              <a:gd name="connsiteY22" fmla="*/ 5870 h 11388"/>
              <a:gd name="connsiteX23" fmla="*/ 4923 w 5664"/>
              <a:gd name="connsiteY23" fmla="*/ 6405 h 11388"/>
              <a:gd name="connsiteX24" fmla="*/ 4779 w 5664"/>
              <a:gd name="connsiteY24" fmla="*/ 6705 h 11388"/>
              <a:gd name="connsiteX25" fmla="*/ 4685 w 5664"/>
              <a:gd name="connsiteY25" fmla="*/ 7037 h 11388"/>
              <a:gd name="connsiteX26" fmla="*/ 4669 w 5664"/>
              <a:gd name="connsiteY26" fmla="*/ 7399 h 11388"/>
              <a:gd name="connsiteX27" fmla="*/ 4479 w 5664"/>
              <a:gd name="connsiteY27" fmla="*/ 7731 h 11388"/>
              <a:gd name="connsiteX28" fmla="*/ 4495 w 5664"/>
              <a:gd name="connsiteY28" fmla="*/ 7841 h 11388"/>
              <a:gd name="connsiteX29" fmla="*/ 4385 w 5664"/>
              <a:gd name="connsiteY29" fmla="*/ 8014 h 11388"/>
              <a:gd name="connsiteX30" fmla="*/ 4290 w 5664"/>
              <a:gd name="connsiteY30" fmla="*/ 8361 h 11388"/>
              <a:gd name="connsiteX31" fmla="*/ 4290 w 5664"/>
              <a:gd name="connsiteY31" fmla="*/ 8630 h 11388"/>
              <a:gd name="connsiteX32" fmla="*/ 4322 w 5664"/>
              <a:gd name="connsiteY32" fmla="*/ 8976 h 11388"/>
              <a:gd name="connsiteX33" fmla="*/ 4164 w 5664"/>
              <a:gd name="connsiteY33" fmla="*/ 9181 h 11388"/>
              <a:gd name="connsiteX34" fmla="*/ 4053 w 5664"/>
              <a:gd name="connsiteY34" fmla="*/ 9513 h 11388"/>
              <a:gd name="connsiteX35" fmla="*/ 3801 w 5664"/>
              <a:gd name="connsiteY35" fmla="*/ 9795 h 11388"/>
              <a:gd name="connsiteX36" fmla="*/ 3739 w 5664"/>
              <a:gd name="connsiteY36" fmla="*/ 10080 h 11388"/>
              <a:gd name="connsiteX37" fmla="*/ 3599 w 5664"/>
              <a:gd name="connsiteY37" fmla="*/ 10364 h 11388"/>
              <a:gd name="connsiteX38" fmla="*/ 3536 w 5664"/>
              <a:gd name="connsiteY38" fmla="*/ 10584 h 11388"/>
              <a:gd name="connsiteX39" fmla="*/ 3505 w 5664"/>
              <a:gd name="connsiteY39" fmla="*/ 10962 h 11388"/>
              <a:gd name="connsiteX40" fmla="*/ 3276 w 5664"/>
              <a:gd name="connsiteY40" fmla="*/ 11136 h 11388"/>
              <a:gd name="connsiteX41" fmla="*/ 3048 w 5664"/>
              <a:gd name="connsiteY41" fmla="*/ 11294 h 11388"/>
              <a:gd name="connsiteX42" fmla="*/ 2812 w 5664"/>
              <a:gd name="connsiteY42" fmla="*/ 11388 h 11388"/>
              <a:gd name="connsiteX43" fmla="*/ 2464 w 5664"/>
              <a:gd name="connsiteY43" fmla="*/ 11388 h 11388"/>
              <a:gd name="connsiteX44" fmla="*/ 2150 w 5664"/>
              <a:gd name="connsiteY44" fmla="*/ 11105 h 11388"/>
              <a:gd name="connsiteX45" fmla="*/ 1991 w 5664"/>
              <a:gd name="connsiteY45" fmla="*/ 10821 h 11388"/>
              <a:gd name="connsiteX46" fmla="*/ 1944 w 5664"/>
              <a:gd name="connsiteY46" fmla="*/ 10553 h 11388"/>
              <a:gd name="connsiteX47" fmla="*/ 1637 w 5664"/>
              <a:gd name="connsiteY47" fmla="*/ 10253 h 11388"/>
              <a:gd name="connsiteX48" fmla="*/ 1503 w 5664"/>
              <a:gd name="connsiteY48" fmla="*/ 10035 h 11388"/>
              <a:gd name="connsiteX49" fmla="*/ 1543 w 5664"/>
              <a:gd name="connsiteY49" fmla="*/ 9804 h 11388"/>
              <a:gd name="connsiteX50" fmla="*/ 1354 w 5664"/>
              <a:gd name="connsiteY50" fmla="*/ 9283 h 11388"/>
              <a:gd name="connsiteX51" fmla="*/ 1154 w 5664"/>
              <a:gd name="connsiteY51" fmla="*/ 8487 h 11388"/>
              <a:gd name="connsiteX52" fmla="*/ 1211 w 5664"/>
              <a:gd name="connsiteY52" fmla="*/ 7888 h 11388"/>
              <a:gd name="connsiteX53" fmla="*/ 933 w 5664"/>
              <a:gd name="connsiteY53" fmla="*/ 7320 h 11388"/>
              <a:gd name="connsiteX54" fmla="*/ 885 w 5664"/>
              <a:gd name="connsiteY54" fmla="*/ 6942 h 11388"/>
              <a:gd name="connsiteX55" fmla="*/ 857 w 5664"/>
              <a:gd name="connsiteY55" fmla="*/ 6635 h 11388"/>
              <a:gd name="connsiteX56" fmla="*/ 588 w 5664"/>
              <a:gd name="connsiteY56" fmla="*/ 6327 h 11388"/>
              <a:gd name="connsiteX57" fmla="*/ 526 w 5664"/>
              <a:gd name="connsiteY57" fmla="*/ 5996 h 11388"/>
              <a:gd name="connsiteX58" fmla="*/ 399 w 5664"/>
              <a:gd name="connsiteY58" fmla="*/ 5334 h 11388"/>
              <a:gd name="connsiteX59" fmla="*/ 337 w 5664"/>
              <a:gd name="connsiteY59" fmla="*/ 4860 h 11388"/>
              <a:gd name="connsiteX60" fmla="*/ 226 w 5664"/>
              <a:gd name="connsiteY60" fmla="*/ 4640 h 11388"/>
              <a:gd name="connsiteX61" fmla="*/ 226 w 5664"/>
              <a:gd name="connsiteY61" fmla="*/ 4198 h 11388"/>
              <a:gd name="connsiteX62" fmla="*/ 133 w 5664"/>
              <a:gd name="connsiteY62" fmla="*/ 3930 h 11388"/>
              <a:gd name="connsiteX63" fmla="*/ 133 w 5664"/>
              <a:gd name="connsiteY63" fmla="*/ 3568 h 11388"/>
              <a:gd name="connsiteX64" fmla="*/ 22 w 5664"/>
              <a:gd name="connsiteY64" fmla="*/ 3347 h 11388"/>
              <a:gd name="connsiteX65" fmla="*/ 22 w 5664"/>
              <a:gd name="connsiteY65" fmla="*/ 2985 h 11388"/>
              <a:gd name="connsiteX66" fmla="*/ 22 w 5664"/>
              <a:gd name="connsiteY66" fmla="*/ 2985 h 11388"/>
              <a:gd name="connsiteX67" fmla="*/ 29 w 5664"/>
              <a:gd name="connsiteY67" fmla="*/ 2956 h 11388"/>
              <a:gd name="connsiteX68" fmla="*/ 35 w 5664"/>
              <a:gd name="connsiteY68" fmla="*/ 2927 h 11388"/>
              <a:gd name="connsiteX69" fmla="*/ 39 w 5664"/>
              <a:gd name="connsiteY69" fmla="*/ 2891 h 11388"/>
              <a:gd name="connsiteX70" fmla="*/ 42 w 5664"/>
              <a:gd name="connsiteY70" fmla="*/ 2854 h 11388"/>
              <a:gd name="connsiteX71" fmla="*/ 43 w 5664"/>
              <a:gd name="connsiteY71" fmla="*/ 2836 h 11388"/>
              <a:gd name="connsiteX72" fmla="*/ 42 w 5664"/>
              <a:gd name="connsiteY72" fmla="*/ 2818 h 11388"/>
              <a:gd name="connsiteX73" fmla="*/ 39 w 5664"/>
              <a:gd name="connsiteY73" fmla="*/ 2802 h 11388"/>
              <a:gd name="connsiteX74" fmla="*/ 35 w 5664"/>
              <a:gd name="connsiteY74" fmla="*/ 2786 h 11388"/>
              <a:gd name="connsiteX75" fmla="*/ 29 w 5664"/>
              <a:gd name="connsiteY75" fmla="*/ 2774 h 11388"/>
              <a:gd name="connsiteX76" fmla="*/ 22 w 5664"/>
              <a:gd name="connsiteY76" fmla="*/ 2763 h 11388"/>
              <a:gd name="connsiteX77" fmla="*/ 22 w 5664"/>
              <a:gd name="connsiteY77" fmla="*/ 2763 h 11388"/>
              <a:gd name="connsiteX78" fmla="*/ 17 w 5664"/>
              <a:gd name="connsiteY78" fmla="*/ 2759 h 11388"/>
              <a:gd name="connsiteX79" fmla="*/ 14 w 5664"/>
              <a:gd name="connsiteY79" fmla="*/ 2753 h 11388"/>
              <a:gd name="connsiteX80" fmla="*/ 9 w 5664"/>
              <a:gd name="connsiteY80" fmla="*/ 2738 h 11388"/>
              <a:gd name="connsiteX81" fmla="*/ 4 w 5664"/>
              <a:gd name="connsiteY81" fmla="*/ 2721 h 11388"/>
              <a:gd name="connsiteX82" fmla="*/ 1 w 5664"/>
              <a:gd name="connsiteY82" fmla="*/ 2702 h 11388"/>
              <a:gd name="connsiteX83" fmla="*/ 0 w 5664"/>
              <a:gd name="connsiteY83" fmla="*/ 2681 h 11388"/>
              <a:gd name="connsiteX84" fmla="*/ 1 w 5664"/>
              <a:gd name="connsiteY84" fmla="*/ 2658 h 11388"/>
              <a:gd name="connsiteX85" fmla="*/ 4 w 5664"/>
              <a:gd name="connsiteY85" fmla="*/ 2611 h 11388"/>
              <a:gd name="connsiteX86" fmla="*/ 9 w 5664"/>
              <a:gd name="connsiteY86" fmla="*/ 2568 h 11388"/>
              <a:gd name="connsiteX87" fmla="*/ 14 w 5664"/>
              <a:gd name="connsiteY87" fmla="*/ 2531 h 11388"/>
              <a:gd name="connsiteX88" fmla="*/ 22 w 5664"/>
              <a:gd name="connsiteY88" fmla="*/ 2496 h 11388"/>
              <a:gd name="connsiteX89" fmla="*/ 0 w 5664"/>
              <a:gd name="connsiteY89" fmla="*/ 2353 h 11388"/>
              <a:gd name="connsiteX90" fmla="*/ 4611 w 5664"/>
              <a:gd name="connsiteY90" fmla="*/ 244 h 11388"/>
              <a:gd name="connsiteX0" fmla="*/ 4249 w 5664"/>
              <a:gd name="connsiteY0" fmla="*/ 0 h 11388"/>
              <a:gd name="connsiteX1" fmla="*/ 4391 w 5664"/>
              <a:gd name="connsiteY1" fmla="*/ 249 h 11388"/>
              <a:gd name="connsiteX2" fmla="*/ 4581 w 5664"/>
              <a:gd name="connsiteY2" fmla="*/ 437 h 11388"/>
              <a:gd name="connsiteX3" fmla="*/ 4604 w 5664"/>
              <a:gd name="connsiteY3" fmla="*/ 758 h 11388"/>
              <a:gd name="connsiteX4" fmla="*/ 4722 w 5664"/>
              <a:gd name="connsiteY4" fmla="*/ 958 h 11388"/>
              <a:gd name="connsiteX5" fmla="*/ 5018 w 5664"/>
              <a:gd name="connsiteY5" fmla="*/ 1113 h 11388"/>
              <a:gd name="connsiteX6" fmla="*/ 5112 w 5664"/>
              <a:gd name="connsiteY6" fmla="*/ 1231 h 11388"/>
              <a:gd name="connsiteX7" fmla="*/ 5159 w 5664"/>
              <a:gd name="connsiteY7" fmla="*/ 1372 h 11388"/>
              <a:gd name="connsiteX8" fmla="*/ 5243 w 5664"/>
              <a:gd name="connsiteY8" fmla="*/ 1455 h 11388"/>
              <a:gd name="connsiteX9" fmla="*/ 5432 w 5664"/>
              <a:gd name="connsiteY9" fmla="*/ 1716 h 11388"/>
              <a:gd name="connsiteX10" fmla="*/ 5523 w 5664"/>
              <a:gd name="connsiteY10" fmla="*/ 1991 h 11388"/>
              <a:gd name="connsiteX11" fmla="*/ 5585 w 5664"/>
              <a:gd name="connsiteY11" fmla="*/ 2070 h 11388"/>
              <a:gd name="connsiteX12" fmla="*/ 5606 w 5664"/>
              <a:gd name="connsiteY12" fmla="*/ 2153 h 11388"/>
              <a:gd name="connsiteX13" fmla="*/ 5664 w 5664"/>
              <a:gd name="connsiteY13" fmla="*/ 2291 h 11388"/>
              <a:gd name="connsiteX14" fmla="*/ 5664 w 5664"/>
              <a:gd name="connsiteY14" fmla="*/ 2590 h 11388"/>
              <a:gd name="connsiteX15" fmla="*/ 5664 w 5664"/>
              <a:gd name="connsiteY15" fmla="*/ 2779 h 11388"/>
              <a:gd name="connsiteX16" fmla="*/ 5491 w 5664"/>
              <a:gd name="connsiteY16" fmla="*/ 3181 h 11388"/>
              <a:gd name="connsiteX17" fmla="*/ 5585 w 5664"/>
              <a:gd name="connsiteY17" fmla="*/ 3677 h 11388"/>
              <a:gd name="connsiteX18" fmla="*/ 5523 w 5664"/>
              <a:gd name="connsiteY18" fmla="*/ 3836 h 11388"/>
              <a:gd name="connsiteX19" fmla="*/ 5539 w 5664"/>
              <a:gd name="connsiteY19" fmla="*/ 4041 h 11388"/>
              <a:gd name="connsiteX20" fmla="*/ 5443 w 5664"/>
              <a:gd name="connsiteY20" fmla="*/ 4624 h 11388"/>
              <a:gd name="connsiteX21" fmla="*/ 5318 w 5664"/>
              <a:gd name="connsiteY21" fmla="*/ 5570 h 11388"/>
              <a:gd name="connsiteX22" fmla="*/ 5096 w 5664"/>
              <a:gd name="connsiteY22" fmla="*/ 5870 h 11388"/>
              <a:gd name="connsiteX23" fmla="*/ 4923 w 5664"/>
              <a:gd name="connsiteY23" fmla="*/ 6405 h 11388"/>
              <a:gd name="connsiteX24" fmla="*/ 4779 w 5664"/>
              <a:gd name="connsiteY24" fmla="*/ 6705 h 11388"/>
              <a:gd name="connsiteX25" fmla="*/ 4685 w 5664"/>
              <a:gd name="connsiteY25" fmla="*/ 7037 h 11388"/>
              <a:gd name="connsiteX26" fmla="*/ 4669 w 5664"/>
              <a:gd name="connsiteY26" fmla="*/ 7399 h 11388"/>
              <a:gd name="connsiteX27" fmla="*/ 4479 w 5664"/>
              <a:gd name="connsiteY27" fmla="*/ 7731 h 11388"/>
              <a:gd name="connsiteX28" fmla="*/ 4495 w 5664"/>
              <a:gd name="connsiteY28" fmla="*/ 7841 h 11388"/>
              <a:gd name="connsiteX29" fmla="*/ 4385 w 5664"/>
              <a:gd name="connsiteY29" fmla="*/ 8014 h 11388"/>
              <a:gd name="connsiteX30" fmla="*/ 4290 w 5664"/>
              <a:gd name="connsiteY30" fmla="*/ 8361 h 11388"/>
              <a:gd name="connsiteX31" fmla="*/ 4290 w 5664"/>
              <a:gd name="connsiteY31" fmla="*/ 8630 h 11388"/>
              <a:gd name="connsiteX32" fmla="*/ 4322 w 5664"/>
              <a:gd name="connsiteY32" fmla="*/ 8976 h 11388"/>
              <a:gd name="connsiteX33" fmla="*/ 4164 w 5664"/>
              <a:gd name="connsiteY33" fmla="*/ 9181 h 11388"/>
              <a:gd name="connsiteX34" fmla="*/ 4053 w 5664"/>
              <a:gd name="connsiteY34" fmla="*/ 9513 h 11388"/>
              <a:gd name="connsiteX35" fmla="*/ 3801 w 5664"/>
              <a:gd name="connsiteY35" fmla="*/ 9795 h 11388"/>
              <a:gd name="connsiteX36" fmla="*/ 3739 w 5664"/>
              <a:gd name="connsiteY36" fmla="*/ 10080 h 11388"/>
              <a:gd name="connsiteX37" fmla="*/ 3599 w 5664"/>
              <a:gd name="connsiteY37" fmla="*/ 10364 h 11388"/>
              <a:gd name="connsiteX38" fmla="*/ 3536 w 5664"/>
              <a:gd name="connsiteY38" fmla="*/ 10584 h 11388"/>
              <a:gd name="connsiteX39" fmla="*/ 3505 w 5664"/>
              <a:gd name="connsiteY39" fmla="*/ 10962 h 11388"/>
              <a:gd name="connsiteX40" fmla="*/ 3276 w 5664"/>
              <a:gd name="connsiteY40" fmla="*/ 11136 h 11388"/>
              <a:gd name="connsiteX41" fmla="*/ 3048 w 5664"/>
              <a:gd name="connsiteY41" fmla="*/ 11294 h 11388"/>
              <a:gd name="connsiteX42" fmla="*/ 2812 w 5664"/>
              <a:gd name="connsiteY42" fmla="*/ 11388 h 11388"/>
              <a:gd name="connsiteX43" fmla="*/ 2464 w 5664"/>
              <a:gd name="connsiteY43" fmla="*/ 11388 h 11388"/>
              <a:gd name="connsiteX44" fmla="*/ 2150 w 5664"/>
              <a:gd name="connsiteY44" fmla="*/ 11105 h 11388"/>
              <a:gd name="connsiteX45" fmla="*/ 1991 w 5664"/>
              <a:gd name="connsiteY45" fmla="*/ 10821 h 11388"/>
              <a:gd name="connsiteX46" fmla="*/ 1944 w 5664"/>
              <a:gd name="connsiteY46" fmla="*/ 10553 h 11388"/>
              <a:gd name="connsiteX47" fmla="*/ 1637 w 5664"/>
              <a:gd name="connsiteY47" fmla="*/ 10253 h 11388"/>
              <a:gd name="connsiteX48" fmla="*/ 1503 w 5664"/>
              <a:gd name="connsiteY48" fmla="*/ 10035 h 11388"/>
              <a:gd name="connsiteX49" fmla="*/ 1543 w 5664"/>
              <a:gd name="connsiteY49" fmla="*/ 9804 h 11388"/>
              <a:gd name="connsiteX50" fmla="*/ 1354 w 5664"/>
              <a:gd name="connsiteY50" fmla="*/ 9283 h 11388"/>
              <a:gd name="connsiteX51" fmla="*/ 1154 w 5664"/>
              <a:gd name="connsiteY51" fmla="*/ 8487 h 11388"/>
              <a:gd name="connsiteX52" fmla="*/ 1211 w 5664"/>
              <a:gd name="connsiteY52" fmla="*/ 7888 h 11388"/>
              <a:gd name="connsiteX53" fmla="*/ 933 w 5664"/>
              <a:gd name="connsiteY53" fmla="*/ 7320 h 11388"/>
              <a:gd name="connsiteX54" fmla="*/ 885 w 5664"/>
              <a:gd name="connsiteY54" fmla="*/ 6942 h 11388"/>
              <a:gd name="connsiteX55" fmla="*/ 857 w 5664"/>
              <a:gd name="connsiteY55" fmla="*/ 6635 h 11388"/>
              <a:gd name="connsiteX56" fmla="*/ 588 w 5664"/>
              <a:gd name="connsiteY56" fmla="*/ 6327 h 11388"/>
              <a:gd name="connsiteX57" fmla="*/ 526 w 5664"/>
              <a:gd name="connsiteY57" fmla="*/ 5996 h 11388"/>
              <a:gd name="connsiteX58" fmla="*/ 399 w 5664"/>
              <a:gd name="connsiteY58" fmla="*/ 5334 h 11388"/>
              <a:gd name="connsiteX59" fmla="*/ 337 w 5664"/>
              <a:gd name="connsiteY59" fmla="*/ 4860 h 11388"/>
              <a:gd name="connsiteX60" fmla="*/ 226 w 5664"/>
              <a:gd name="connsiteY60" fmla="*/ 4640 h 11388"/>
              <a:gd name="connsiteX61" fmla="*/ 226 w 5664"/>
              <a:gd name="connsiteY61" fmla="*/ 4198 h 11388"/>
              <a:gd name="connsiteX62" fmla="*/ 133 w 5664"/>
              <a:gd name="connsiteY62" fmla="*/ 3930 h 11388"/>
              <a:gd name="connsiteX63" fmla="*/ 133 w 5664"/>
              <a:gd name="connsiteY63" fmla="*/ 3568 h 11388"/>
              <a:gd name="connsiteX64" fmla="*/ 22 w 5664"/>
              <a:gd name="connsiteY64" fmla="*/ 3347 h 11388"/>
              <a:gd name="connsiteX65" fmla="*/ 22 w 5664"/>
              <a:gd name="connsiteY65" fmla="*/ 2985 h 11388"/>
              <a:gd name="connsiteX66" fmla="*/ 22 w 5664"/>
              <a:gd name="connsiteY66" fmla="*/ 2985 h 11388"/>
              <a:gd name="connsiteX67" fmla="*/ 29 w 5664"/>
              <a:gd name="connsiteY67" fmla="*/ 2956 h 11388"/>
              <a:gd name="connsiteX68" fmla="*/ 35 w 5664"/>
              <a:gd name="connsiteY68" fmla="*/ 2927 h 11388"/>
              <a:gd name="connsiteX69" fmla="*/ 39 w 5664"/>
              <a:gd name="connsiteY69" fmla="*/ 2891 h 11388"/>
              <a:gd name="connsiteX70" fmla="*/ 42 w 5664"/>
              <a:gd name="connsiteY70" fmla="*/ 2854 h 11388"/>
              <a:gd name="connsiteX71" fmla="*/ 43 w 5664"/>
              <a:gd name="connsiteY71" fmla="*/ 2836 h 11388"/>
              <a:gd name="connsiteX72" fmla="*/ 42 w 5664"/>
              <a:gd name="connsiteY72" fmla="*/ 2818 h 11388"/>
              <a:gd name="connsiteX73" fmla="*/ 39 w 5664"/>
              <a:gd name="connsiteY73" fmla="*/ 2802 h 11388"/>
              <a:gd name="connsiteX74" fmla="*/ 35 w 5664"/>
              <a:gd name="connsiteY74" fmla="*/ 2786 h 11388"/>
              <a:gd name="connsiteX75" fmla="*/ 29 w 5664"/>
              <a:gd name="connsiteY75" fmla="*/ 2774 h 11388"/>
              <a:gd name="connsiteX76" fmla="*/ 22 w 5664"/>
              <a:gd name="connsiteY76" fmla="*/ 2763 h 11388"/>
              <a:gd name="connsiteX77" fmla="*/ 22 w 5664"/>
              <a:gd name="connsiteY77" fmla="*/ 2763 h 11388"/>
              <a:gd name="connsiteX78" fmla="*/ 17 w 5664"/>
              <a:gd name="connsiteY78" fmla="*/ 2759 h 11388"/>
              <a:gd name="connsiteX79" fmla="*/ 14 w 5664"/>
              <a:gd name="connsiteY79" fmla="*/ 2753 h 11388"/>
              <a:gd name="connsiteX80" fmla="*/ 9 w 5664"/>
              <a:gd name="connsiteY80" fmla="*/ 2738 h 11388"/>
              <a:gd name="connsiteX81" fmla="*/ 4 w 5664"/>
              <a:gd name="connsiteY81" fmla="*/ 2721 h 11388"/>
              <a:gd name="connsiteX82" fmla="*/ 1 w 5664"/>
              <a:gd name="connsiteY82" fmla="*/ 2702 h 11388"/>
              <a:gd name="connsiteX83" fmla="*/ 0 w 5664"/>
              <a:gd name="connsiteY83" fmla="*/ 2681 h 11388"/>
              <a:gd name="connsiteX84" fmla="*/ 1 w 5664"/>
              <a:gd name="connsiteY84" fmla="*/ 2658 h 11388"/>
              <a:gd name="connsiteX85" fmla="*/ 4 w 5664"/>
              <a:gd name="connsiteY85" fmla="*/ 2611 h 11388"/>
              <a:gd name="connsiteX86" fmla="*/ 9 w 5664"/>
              <a:gd name="connsiteY86" fmla="*/ 2568 h 11388"/>
              <a:gd name="connsiteX87" fmla="*/ 14 w 5664"/>
              <a:gd name="connsiteY87" fmla="*/ 2531 h 11388"/>
              <a:gd name="connsiteX88" fmla="*/ 22 w 5664"/>
              <a:gd name="connsiteY88" fmla="*/ 2496 h 11388"/>
              <a:gd name="connsiteX89" fmla="*/ 0 w 5664"/>
              <a:gd name="connsiteY89" fmla="*/ 2353 h 11388"/>
              <a:gd name="connsiteX0" fmla="*/ 4249 w 5664"/>
              <a:gd name="connsiteY0" fmla="*/ 0 h 11388"/>
              <a:gd name="connsiteX1" fmla="*/ 4391 w 5664"/>
              <a:gd name="connsiteY1" fmla="*/ 249 h 11388"/>
              <a:gd name="connsiteX2" fmla="*/ 4581 w 5664"/>
              <a:gd name="connsiteY2" fmla="*/ 437 h 11388"/>
              <a:gd name="connsiteX3" fmla="*/ 4604 w 5664"/>
              <a:gd name="connsiteY3" fmla="*/ 758 h 11388"/>
              <a:gd name="connsiteX4" fmla="*/ 4722 w 5664"/>
              <a:gd name="connsiteY4" fmla="*/ 958 h 11388"/>
              <a:gd name="connsiteX5" fmla="*/ 5018 w 5664"/>
              <a:gd name="connsiteY5" fmla="*/ 1113 h 11388"/>
              <a:gd name="connsiteX6" fmla="*/ 5112 w 5664"/>
              <a:gd name="connsiteY6" fmla="*/ 1231 h 11388"/>
              <a:gd name="connsiteX7" fmla="*/ 5159 w 5664"/>
              <a:gd name="connsiteY7" fmla="*/ 1372 h 11388"/>
              <a:gd name="connsiteX8" fmla="*/ 5243 w 5664"/>
              <a:gd name="connsiteY8" fmla="*/ 1455 h 11388"/>
              <a:gd name="connsiteX9" fmla="*/ 5432 w 5664"/>
              <a:gd name="connsiteY9" fmla="*/ 1716 h 11388"/>
              <a:gd name="connsiteX10" fmla="*/ 5523 w 5664"/>
              <a:gd name="connsiteY10" fmla="*/ 1991 h 11388"/>
              <a:gd name="connsiteX11" fmla="*/ 5585 w 5664"/>
              <a:gd name="connsiteY11" fmla="*/ 2070 h 11388"/>
              <a:gd name="connsiteX12" fmla="*/ 5606 w 5664"/>
              <a:gd name="connsiteY12" fmla="*/ 2153 h 11388"/>
              <a:gd name="connsiteX13" fmla="*/ 5664 w 5664"/>
              <a:gd name="connsiteY13" fmla="*/ 2291 h 11388"/>
              <a:gd name="connsiteX14" fmla="*/ 5664 w 5664"/>
              <a:gd name="connsiteY14" fmla="*/ 2590 h 11388"/>
              <a:gd name="connsiteX15" fmla="*/ 5664 w 5664"/>
              <a:gd name="connsiteY15" fmla="*/ 2779 h 11388"/>
              <a:gd name="connsiteX16" fmla="*/ 5491 w 5664"/>
              <a:gd name="connsiteY16" fmla="*/ 3181 h 11388"/>
              <a:gd name="connsiteX17" fmla="*/ 5585 w 5664"/>
              <a:gd name="connsiteY17" fmla="*/ 3677 h 11388"/>
              <a:gd name="connsiteX18" fmla="*/ 5523 w 5664"/>
              <a:gd name="connsiteY18" fmla="*/ 3836 h 11388"/>
              <a:gd name="connsiteX19" fmla="*/ 5539 w 5664"/>
              <a:gd name="connsiteY19" fmla="*/ 4041 h 11388"/>
              <a:gd name="connsiteX20" fmla="*/ 5443 w 5664"/>
              <a:gd name="connsiteY20" fmla="*/ 4624 h 11388"/>
              <a:gd name="connsiteX21" fmla="*/ 5318 w 5664"/>
              <a:gd name="connsiteY21" fmla="*/ 5570 h 11388"/>
              <a:gd name="connsiteX22" fmla="*/ 5096 w 5664"/>
              <a:gd name="connsiteY22" fmla="*/ 5870 h 11388"/>
              <a:gd name="connsiteX23" fmla="*/ 4923 w 5664"/>
              <a:gd name="connsiteY23" fmla="*/ 6405 h 11388"/>
              <a:gd name="connsiteX24" fmla="*/ 4779 w 5664"/>
              <a:gd name="connsiteY24" fmla="*/ 6705 h 11388"/>
              <a:gd name="connsiteX25" fmla="*/ 4685 w 5664"/>
              <a:gd name="connsiteY25" fmla="*/ 7037 h 11388"/>
              <a:gd name="connsiteX26" fmla="*/ 4669 w 5664"/>
              <a:gd name="connsiteY26" fmla="*/ 7399 h 11388"/>
              <a:gd name="connsiteX27" fmla="*/ 4479 w 5664"/>
              <a:gd name="connsiteY27" fmla="*/ 7731 h 11388"/>
              <a:gd name="connsiteX28" fmla="*/ 4495 w 5664"/>
              <a:gd name="connsiteY28" fmla="*/ 7841 h 11388"/>
              <a:gd name="connsiteX29" fmla="*/ 4385 w 5664"/>
              <a:gd name="connsiteY29" fmla="*/ 8014 h 11388"/>
              <a:gd name="connsiteX30" fmla="*/ 4290 w 5664"/>
              <a:gd name="connsiteY30" fmla="*/ 8361 h 11388"/>
              <a:gd name="connsiteX31" fmla="*/ 4290 w 5664"/>
              <a:gd name="connsiteY31" fmla="*/ 8630 h 11388"/>
              <a:gd name="connsiteX32" fmla="*/ 4322 w 5664"/>
              <a:gd name="connsiteY32" fmla="*/ 8976 h 11388"/>
              <a:gd name="connsiteX33" fmla="*/ 4164 w 5664"/>
              <a:gd name="connsiteY33" fmla="*/ 9181 h 11388"/>
              <a:gd name="connsiteX34" fmla="*/ 4053 w 5664"/>
              <a:gd name="connsiteY34" fmla="*/ 9513 h 11388"/>
              <a:gd name="connsiteX35" fmla="*/ 3801 w 5664"/>
              <a:gd name="connsiteY35" fmla="*/ 9795 h 11388"/>
              <a:gd name="connsiteX36" fmla="*/ 3739 w 5664"/>
              <a:gd name="connsiteY36" fmla="*/ 10080 h 11388"/>
              <a:gd name="connsiteX37" fmla="*/ 3599 w 5664"/>
              <a:gd name="connsiteY37" fmla="*/ 10364 h 11388"/>
              <a:gd name="connsiteX38" fmla="*/ 3536 w 5664"/>
              <a:gd name="connsiteY38" fmla="*/ 10584 h 11388"/>
              <a:gd name="connsiteX39" fmla="*/ 3505 w 5664"/>
              <a:gd name="connsiteY39" fmla="*/ 10962 h 11388"/>
              <a:gd name="connsiteX40" fmla="*/ 3276 w 5664"/>
              <a:gd name="connsiteY40" fmla="*/ 11136 h 11388"/>
              <a:gd name="connsiteX41" fmla="*/ 3048 w 5664"/>
              <a:gd name="connsiteY41" fmla="*/ 11294 h 11388"/>
              <a:gd name="connsiteX42" fmla="*/ 2812 w 5664"/>
              <a:gd name="connsiteY42" fmla="*/ 11388 h 11388"/>
              <a:gd name="connsiteX43" fmla="*/ 2464 w 5664"/>
              <a:gd name="connsiteY43" fmla="*/ 11388 h 11388"/>
              <a:gd name="connsiteX44" fmla="*/ 2150 w 5664"/>
              <a:gd name="connsiteY44" fmla="*/ 11105 h 11388"/>
              <a:gd name="connsiteX45" fmla="*/ 1991 w 5664"/>
              <a:gd name="connsiteY45" fmla="*/ 10821 h 11388"/>
              <a:gd name="connsiteX46" fmla="*/ 1944 w 5664"/>
              <a:gd name="connsiteY46" fmla="*/ 10553 h 11388"/>
              <a:gd name="connsiteX47" fmla="*/ 1637 w 5664"/>
              <a:gd name="connsiteY47" fmla="*/ 10253 h 11388"/>
              <a:gd name="connsiteX48" fmla="*/ 1503 w 5664"/>
              <a:gd name="connsiteY48" fmla="*/ 10035 h 11388"/>
              <a:gd name="connsiteX49" fmla="*/ 1543 w 5664"/>
              <a:gd name="connsiteY49" fmla="*/ 9804 h 11388"/>
              <a:gd name="connsiteX50" fmla="*/ 1354 w 5664"/>
              <a:gd name="connsiteY50" fmla="*/ 9283 h 11388"/>
              <a:gd name="connsiteX51" fmla="*/ 1154 w 5664"/>
              <a:gd name="connsiteY51" fmla="*/ 8487 h 11388"/>
              <a:gd name="connsiteX52" fmla="*/ 1211 w 5664"/>
              <a:gd name="connsiteY52" fmla="*/ 7888 h 11388"/>
              <a:gd name="connsiteX53" fmla="*/ 933 w 5664"/>
              <a:gd name="connsiteY53" fmla="*/ 7320 h 11388"/>
              <a:gd name="connsiteX54" fmla="*/ 885 w 5664"/>
              <a:gd name="connsiteY54" fmla="*/ 6942 h 11388"/>
              <a:gd name="connsiteX55" fmla="*/ 857 w 5664"/>
              <a:gd name="connsiteY55" fmla="*/ 6635 h 11388"/>
              <a:gd name="connsiteX56" fmla="*/ 588 w 5664"/>
              <a:gd name="connsiteY56" fmla="*/ 6327 h 11388"/>
              <a:gd name="connsiteX57" fmla="*/ 526 w 5664"/>
              <a:gd name="connsiteY57" fmla="*/ 5996 h 11388"/>
              <a:gd name="connsiteX58" fmla="*/ 399 w 5664"/>
              <a:gd name="connsiteY58" fmla="*/ 5334 h 11388"/>
              <a:gd name="connsiteX59" fmla="*/ 337 w 5664"/>
              <a:gd name="connsiteY59" fmla="*/ 4860 h 11388"/>
              <a:gd name="connsiteX60" fmla="*/ 226 w 5664"/>
              <a:gd name="connsiteY60" fmla="*/ 4640 h 11388"/>
              <a:gd name="connsiteX61" fmla="*/ 226 w 5664"/>
              <a:gd name="connsiteY61" fmla="*/ 4198 h 11388"/>
              <a:gd name="connsiteX62" fmla="*/ 133 w 5664"/>
              <a:gd name="connsiteY62" fmla="*/ 3930 h 11388"/>
              <a:gd name="connsiteX63" fmla="*/ 133 w 5664"/>
              <a:gd name="connsiteY63" fmla="*/ 3568 h 11388"/>
              <a:gd name="connsiteX64" fmla="*/ 22 w 5664"/>
              <a:gd name="connsiteY64" fmla="*/ 3347 h 11388"/>
              <a:gd name="connsiteX65" fmla="*/ 22 w 5664"/>
              <a:gd name="connsiteY65" fmla="*/ 2985 h 11388"/>
              <a:gd name="connsiteX66" fmla="*/ 22 w 5664"/>
              <a:gd name="connsiteY66" fmla="*/ 2985 h 11388"/>
              <a:gd name="connsiteX67" fmla="*/ 29 w 5664"/>
              <a:gd name="connsiteY67" fmla="*/ 2956 h 11388"/>
              <a:gd name="connsiteX68" fmla="*/ 35 w 5664"/>
              <a:gd name="connsiteY68" fmla="*/ 2927 h 11388"/>
              <a:gd name="connsiteX69" fmla="*/ 39 w 5664"/>
              <a:gd name="connsiteY69" fmla="*/ 2891 h 11388"/>
              <a:gd name="connsiteX70" fmla="*/ 42 w 5664"/>
              <a:gd name="connsiteY70" fmla="*/ 2854 h 11388"/>
              <a:gd name="connsiteX71" fmla="*/ 43 w 5664"/>
              <a:gd name="connsiteY71" fmla="*/ 2836 h 11388"/>
              <a:gd name="connsiteX72" fmla="*/ 42 w 5664"/>
              <a:gd name="connsiteY72" fmla="*/ 2818 h 11388"/>
              <a:gd name="connsiteX73" fmla="*/ 39 w 5664"/>
              <a:gd name="connsiteY73" fmla="*/ 2802 h 11388"/>
              <a:gd name="connsiteX74" fmla="*/ 35 w 5664"/>
              <a:gd name="connsiteY74" fmla="*/ 2786 h 11388"/>
              <a:gd name="connsiteX75" fmla="*/ 29 w 5664"/>
              <a:gd name="connsiteY75" fmla="*/ 2774 h 11388"/>
              <a:gd name="connsiteX76" fmla="*/ 22 w 5664"/>
              <a:gd name="connsiteY76" fmla="*/ 2763 h 11388"/>
              <a:gd name="connsiteX77" fmla="*/ 22 w 5664"/>
              <a:gd name="connsiteY77" fmla="*/ 2763 h 11388"/>
              <a:gd name="connsiteX78" fmla="*/ 17 w 5664"/>
              <a:gd name="connsiteY78" fmla="*/ 2759 h 11388"/>
              <a:gd name="connsiteX79" fmla="*/ 14 w 5664"/>
              <a:gd name="connsiteY79" fmla="*/ 2753 h 11388"/>
              <a:gd name="connsiteX80" fmla="*/ 9 w 5664"/>
              <a:gd name="connsiteY80" fmla="*/ 2738 h 11388"/>
              <a:gd name="connsiteX81" fmla="*/ 4 w 5664"/>
              <a:gd name="connsiteY81" fmla="*/ 2721 h 11388"/>
              <a:gd name="connsiteX82" fmla="*/ 1 w 5664"/>
              <a:gd name="connsiteY82" fmla="*/ 2702 h 11388"/>
              <a:gd name="connsiteX83" fmla="*/ 0 w 5664"/>
              <a:gd name="connsiteY83" fmla="*/ 2681 h 11388"/>
              <a:gd name="connsiteX84" fmla="*/ 1 w 5664"/>
              <a:gd name="connsiteY84" fmla="*/ 2658 h 11388"/>
              <a:gd name="connsiteX85" fmla="*/ 4 w 5664"/>
              <a:gd name="connsiteY85" fmla="*/ 2611 h 11388"/>
              <a:gd name="connsiteX86" fmla="*/ 9 w 5664"/>
              <a:gd name="connsiteY86" fmla="*/ 2568 h 11388"/>
              <a:gd name="connsiteX87" fmla="*/ 14 w 5664"/>
              <a:gd name="connsiteY87" fmla="*/ 2531 h 11388"/>
              <a:gd name="connsiteX88" fmla="*/ 22 w 5664"/>
              <a:gd name="connsiteY88" fmla="*/ 2496 h 11388"/>
              <a:gd name="connsiteX89" fmla="*/ 0 w 5664"/>
              <a:gd name="connsiteY89" fmla="*/ 2353 h 11388"/>
              <a:gd name="connsiteX90" fmla="*/ 4249 w 5664"/>
              <a:gd name="connsiteY90" fmla="*/ 0 h 11388"/>
              <a:gd name="connsiteX0" fmla="*/ 0 w 5664"/>
              <a:gd name="connsiteY0" fmla="*/ 2104 h 11139"/>
              <a:gd name="connsiteX1" fmla="*/ 4391 w 5664"/>
              <a:gd name="connsiteY1" fmla="*/ 0 h 11139"/>
              <a:gd name="connsiteX2" fmla="*/ 4581 w 5664"/>
              <a:gd name="connsiteY2" fmla="*/ 188 h 11139"/>
              <a:gd name="connsiteX3" fmla="*/ 4604 w 5664"/>
              <a:gd name="connsiteY3" fmla="*/ 509 h 11139"/>
              <a:gd name="connsiteX4" fmla="*/ 4722 w 5664"/>
              <a:gd name="connsiteY4" fmla="*/ 709 h 11139"/>
              <a:gd name="connsiteX5" fmla="*/ 5018 w 5664"/>
              <a:gd name="connsiteY5" fmla="*/ 864 h 11139"/>
              <a:gd name="connsiteX6" fmla="*/ 5112 w 5664"/>
              <a:gd name="connsiteY6" fmla="*/ 982 h 11139"/>
              <a:gd name="connsiteX7" fmla="*/ 5159 w 5664"/>
              <a:gd name="connsiteY7" fmla="*/ 1123 h 11139"/>
              <a:gd name="connsiteX8" fmla="*/ 5243 w 5664"/>
              <a:gd name="connsiteY8" fmla="*/ 1206 h 11139"/>
              <a:gd name="connsiteX9" fmla="*/ 5432 w 5664"/>
              <a:gd name="connsiteY9" fmla="*/ 1467 h 11139"/>
              <a:gd name="connsiteX10" fmla="*/ 5523 w 5664"/>
              <a:gd name="connsiteY10" fmla="*/ 1742 h 11139"/>
              <a:gd name="connsiteX11" fmla="*/ 5585 w 5664"/>
              <a:gd name="connsiteY11" fmla="*/ 1821 h 11139"/>
              <a:gd name="connsiteX12" fmla="*/ 5606 w 5664"/>
              <a:gd name="connsiteY12" fmla="*/ 1904 h 11139"/>
              <a:gd name="connsiteX13" fmla="*/ 5664 w 5664"/>
              <a:gd name="connsiteY13" fmla="*/ 2042 h 11139"/>
              <a:gd name="connsiteX14" fmla="*/ 5664 w 5664"/>
              <a:gd name="connsiteY14" fmla="*/ 2341 h 11139"/>
              <a:gd name="connsiteX15" fmla="*/ 5664 w 5664"/>
              <a:gd name="connsiteY15" fmla="*/ 2530 h 11139"/>
              <a:gd name="connsiteX16" fmla="*/ 5491 w 5664"/>
              <a:gd name="connsiteY16" fmla="*/ 2932 h 11139"/>
              <a:gd name="connsiteX17" fmla="*/ 5585 w 5664"/>
              <a:gd name="connsiteY17" fmla="*/ 3428 h 11139"/>
              <a:gd name="connsiteX18" fmla="*/ 5523 w 5664"/>
              <a:gd name="connsiteY18" fmla="*/ 3587 h 11139"/>
              <a:gd name="connsiteX19" fmla="*/ 5539 w 5664"/>
              <a:gd name="connsiteY19" fmla="*/ 3792 h 11139"/>
              <a:gd name="connsiteX20" fmla="*/ 5443 w 5664"/>
              <a:gd name="connsiteY20" fmla="*/ 4375 h 11139"/>
              <a:gd name="connsiteX21" fmla="*/ 5318 w 5664"/>
              <a:gd name="connsiteY21" fmla="*/ 5321 h 11139"/>
              <a:gd name="connsiteX22" fmla="*/ 5096 w 5664"/>
              <a:gd name="connsiteY22" fmla="*/ 5621 h 11139"/>
              <a:gd name="connsiteX23" fmla="*/ 4923 w 5664"/>
              <a:gd name="connsiteY23" fmla="*/ 6156 h 11139"/>
              <a:gd name="connsiteX24" fmla="*/ 4779 w 5664"/>
              <a:gd name="connsiteY24" fmla="*/ 6456 h 11139"/>
              <a:gd name="connsiteX25" fmla="*/ 4685 w 5664"/>
              <a:gd name="connsiteY25" fmla="*/ 6788 h 11139"/>
              <a:gd name="connsiteX26" fmla="*/ 4669 w 5664"/>
              <a:gd name="connsiteY26" fmla="*/ 7150 h 11139"/>
              <a:gd name="connsiteX27" fmla="*/ 4479 w 5664"/>
              <a:gd name="connsiteY27" fmla="*/ 7482 h 11139"/>
              <a:gd name="connsiteX28" fmla="*/ 4495 w 5664"/>
              <a:gd name="connsiteY28" fmla="*/ 7592 h 11139"/>
              <a:gd name="connsiteX29" fmla="*/ 4385 w 5664"/>
              <a:gd name="connsiteY29" fmla="*/ 7765 h 11139"/>
              <a:gd name="connsiteX30" fmla="*/ 4290 w 5664"/>
              <a:gd name="connsiteY30" fmla="*/ 8112 h 11139"/>
              <a:gd name="connsiteX31" fmla="*/ 4290 w 5664"/>
              <a:gd name="connsiteY31" fmla="*/ 8381 h 11139"/>
              <a:gd name="connsiteX32" fmla="*/ 4322 w 5664"/>
              <a:gd name="connsiteY32" fmla="*/ 8727 h 11139"/>
              <a:gd name="connsiteX33" fmla="*/ 4164 w 5664"/>
              <a:gd name="connsiteY33" fmla="*/ 8932 h 11139"/>
              <a:gd name="connsiteX34" fmla="*/ 4053 w 5664"/>
              <a:gd name="connsiteY34" fmla="*/ 9264 h 11139"/>
              <a:gd name="connsiteX35" fmla="*/ 3801 w 5664"/>
              <a:gd name="connsiteY35" fmla="*/ 9546 h 11139"/>
              <a:gd name="connsiteX36" fmla="*/ 3739 w 5664"/>
              <a:gd name="connsiteY36" fmla="*/ 9831 h 11139"/>
              <a:gd name="connsiteX37" fmla="*/ 3599 w 5664"/>
              <a:gd name="connsiteY37" fmla="*/ 10115 h 11139"/>
              <a:gd name="connsiteX38" fmla="*/ 3536 w 5664"/>
              <a:gd name="connsiteY38" fmla="*/ 10335 h 11139"/>
              <a:gd name="connsiteX39" fmla="*/ 3505 w 5664"/>
              <a:gd name="connsiteY39" fmla="*/ 10713 h 11139"/>
              <a:gd name="connsiteX40" fmla="*/ 3276 w 5664"/>
              <a:gd name="connsiteY40" fmla="*/ 10887 h 11139"/>
              <a:gd name="connsiteX41" fmla="*/ 3048 w 5664"/>
              <a:gd name="connsiteY41" fmla="*/ 11045 h 11139"/>
              <a:gd name="connsiteX42" fmla="*/ 2812 w 5664"/>
              <a:gd name="connsiteY42" fmla="*/ 11139 h 11139"/>
              <a:gd name="connsiteX43" fmla="*/ 2464 w 5664"/>
              <a:gd name="connsiteY43" fmla="*/ 11139 h 11139"/>
              <a:gd name="connsiteX44" fmla="*/ 2150 w 5664"/>
              <a:gd name="connsiteY44" fmla="*/ 10856 h 11139"/>
              <a:gd name="connsiteX45" fmla="*/ 1991 w 5664"/>
              <a:gd name="connsiteY45" fmla="*/ 10572 h 11139"/>
              <a:gd name="connsiteX46" fmla="*/ 1944 w 5664"/>
              <a:gd name="connsiteY46" fmla="*/ 10304 h 11139"/>
              <a:gd name="connsiteX47" fmla="*/ 1637 w 5664"/>
              <a:gd name="connsiteY47" fmla="*/ 10004 h 11139"/>
              <a:gd name="connsiteX48" fmla="*/ 1503 w 5664"/>
              <a:gd name="connsiteY48" fmla="*/ 9786 h 11139"/>
              <a:gd name="connsiteX49" fmla="*/ 1543 w 5664"/>
              <a:gd name="connsiteY49" fmla="*/ 9555 h 11139"/>
              <a:gd name="connsiteX50" fmla="*/ 1354 w 5664"/>
              <a:gd name="connsiteY50" fmla="*/ 9034 h 11139"/>
              <a:gd name="connsiteX51" fmla="*/ 1154 w 5664"/>
              <a:gd name="connsiteY51" fmla="*/ 8238 h 11139"/>
              <a:gd name="connsiteX52" fmla="*/ 1211 w 5664"/>
              <a:gd name="connsiteY52" fmla="*/ 7639 h 11139"/>
              <a:gd name="connsiteX53" fmla="*/ 933 w 5664"/>
              <a:gd name="connsiteY53" fmla="*/ 7071 h 11139"/>
              <a:gd name="connsiteX54" fmla="*/ 885 w 5664"/>
              <a:gd name="connsiteY54" fmla="*/ 6693 h 11139"/>
              <a:gd name="connsiteX55" fmla="*/ 857 w 5664"/>
              <a:gd name="connsiteY55" fmla="*/ 6386 h 11139"/>
              <a:gd name="connsiteX56" fmla="*/ 588 w 5664"/>
              <a:gd name="connsiteY56" fmla="*/ 6078 h 11139"/>
              <a:gd name="connsiteX57" fmla="*/ 526 w 5664"/>
              <a:gd name="connsiteY57" fmla="*/ 5747 h 11139"/>
              <a:gd name="connsiteX58" fmla="*/ 399 w 5664"/>
              <a:gd name="connsiteY58" fmla="*/ 5085 h 11139"/>
              <a:gd name="connsiteX59" fmla="*/ 337 w 5664"/>
              <a:gd name="connsiteY59" fmla="*/ 4611 h 11139"/>
              <a:gd name="connsiteX60" fmla="*/ 226 w 5664"/>
              <a:gd name="connsiteY60" fmla="*/ 4391 h 11139"/>
              <a:gd name="connsiteX61" fmla="*/ 226 w 5664"/>
              <a:gd name="connsiteY61" fmla="*/ 3949 h 11139"/>
              <a:gd name="connsiteX62" fmla="*/ 133 w 5664"/>
              <a:gd name="connsiteY62" fmla="*/ 3681 h 11139"/>
              <a:gd name="connsiteX63" fmla="*/ 133 w 5664"/>
              <a:gd name="connsiteY63" fmla="*/ 3319 h 11139"/>
              <a:gd name="connsiteX64" fmla="*/ 22 w 5664"/>
              <a:gd name="connsiteY64" fmla="*/ 3098 h 11139"/>
              <a:gd name="connsiteX65" fmla="*/ 22 w 5664"/>
              <a:gd name="connsiteY65" fmla="*/ 2736 h 11139"/>
              <a:gd name="connsiteX66" fmla="*/ 22 w 5664"/>
              <a:gd name="connsiteY66" fmla="*/ 2736 h 11139"/>
              <a:gd name="connsiteX67" fmla="*/ 29 w 5664"/>
              <a:gd name="connsiteY67" fmla="*/ 2707 h 11139"/>
              <a:gd name="connsiteX68" fmla="*/ 35 w 5664"/>
              <a:gd name="connsiteY68" fmla="*/ 2678 h 11139"/>
              <a:gd name="connsiteX69" fmla="*/ 39 w 5664"/>
              <a:gd name="connsiteY69" fmla="*/ 2642 h 11139"/>
              <a:gd name="connsiteX70" fmla="*/ 42 w 5664"/>
              <a:gd name="connsiteY70" fmla="*/ 2605 h 11139"/>
              <a:gd name="connsiteX71" fmla="*/ 43 w 5664"/>
              <a:gd name="connsiteY71" fmla="*/ 2587 h 11139"/>
              <a:gd name="connsiteX72" fmla="*/ 42 w 5664"/>
              <a:gd name="connsiteY72" fmla="*/ 2569 h 11139"/>
              <a:gd name="connsiteX73" fmla="*/ 39 w 5664"/>
              <a:gd name="connsiteY73" fmla="*/ 2553 h 11139"/>
              <a:gd name="connsiteX74" fmla="*/ 35 w 5664"/>
              <a:gd name="connsiteY74" fmla="*/ 2537 h 11139"/>
              <a:gd name="connsiteX75" fmla="*/ 29 w 5664"/>
              <a:gd name="connsiteY75" fmla="*/ 2525 h 11139"/>
              <a:gd name="connsiteX76" fmla="*/ 22 w 5664"/>
              <a:gd name="connsiteY76" fmla="*/ 2514 h 11139"/>
              <a:gd name="connsiteX77" fmla="*/ 22 w 5664"/>
              <a:gd name="connsiteY77" fmla="*/ 2514 h 11139"/>
              <a:gd name="connsiteX78" fmla="*/ 17 w 5664"/>
              <a:gd name="connsiteY78" fmla="*/ 2510 h 11139"/>
              <a:gd name="connsiteX79" fmla="*/ 14 w 5664"/>
              <a:gd name="connsiteY79" fmla="*/ 2504 h 11139"/>
              <a:gd name="connsiteX80" fmla="*/ 9 w 5664"/>
              <a:gd name="connsiteY80" fmla="*/ 2489 h 11139"/>
              <a:gd name="connsiteX81" fmla="*/ 4 w 5664"/>
              <a:gd name="connsiteY81" fmla="*/ 2472 h 11139"/>
              <a:gd name="connsiteX82" fmla="*/ 1 w 5664"/>
              <a:gd name="connsiteY82" fmla="*/ 2453 h 11139"/>
              <a:gd name="connsiteX83" fmla="*/ 0 w 5664"/>
              <a:gd name="connsiteY83" fmla="*/ 2432 h 11139"/>
              <a:gd name="connsiteX84" fmla="*/ 1 w 5664"/>
              <a:gd name="connsiteY84" fmla="*/ 2409 h 11139"/>
              <a:gd name="connsiteX85" fmla="*/ 4 w 5664"/>
              <a:gd name="connsiteY85" fmla="*/ 2362 h 11139"/>
              <a:gd name="connsiteX86" fmla="*/ 9 w 5664"/>
              <a:gd name="connsiteY86" fmla="*/ 2319 h 11139"/>
              <a:gd name="connsiteX87" fmla="*/ 14 w 5664"/>
              <a:gd name="connsiteY87" fmla="*/ 2282 h 11139"/>
              <a:gd name="connsiteX88" fmla="*/ 22 w 5664"/>
              <a:gd name="connsiteY88" fmla="*/ 2247 h 11139"/>
              <a:gd name="connsiteX89" fmla="*/ 0 w 5664"/>
              <a:gd name="connsiteY89" fmla="*/ 2104 h 11139"/>
              <a:gd name="connsiteX0" fmla="*/ 4581 w 5664"/>
              <a:gd name="connsiteY0" fmla="*/ 0 h 10951"/>
              <a:gd name="connsiteX1" fmla="*/ 4604 w 5664"/>
              <a:gd name="connsiteY1" fmla="*/ 321 h 10951"/>
              <a:gd name="connsiteX2" fmla="*/ 4722 w 5664"/>
              <a:gd name="connsiteY2" fmla="*/ 521 h 10951"/>
              <a:gd name="connsiteX3" fmla="*/ 5018 w 5664"/>
              <a:gd name="connsiteY3" fmla="*/ 676 h 10951"/>
              <a:gd name="connsiteX4" fmla="*/ 5112 w 5664"/>
              <a:gd name="connsiteY4" fmla="*/ 794 h 10951"/>
              <a:gd name="connsiteX5" fmla="*/ 5159 w 5664"/>
              <a:gd name="connsiteY5" fmla="*/ 935 h 10951"/>
              <a:gd name="connsiteX6" fmla="*/ 5243 w 5664"/>
              <a:gd name="connsiteY6" fmla="*/ 1018 h 10951"/>
              <a:gd name="connsiteX7" fmla="*/ 5432 w 5664"/>
              <a:gd name="connsiteY7" fmla="*/ 1279 h 10951"/>
              <a:gd name="connsiteX8" fmla="*/ 5523 w 5664"/>
              <a:gd name="connsiteY8" fmla="*/ 1554 h 10951"/>
              <a:gd name="connsiteX9" fmla="*/ 5585 w 5664"/>
              <a:gd name="connsiteY9" fmla="*/ 1633 h 10951"/>
              <a:gd name="connsiteX10" fmla="*/ 5606 w 5664"/>
              <a:gd name="connsiteY10" fmla="*/ 1716 h 10951"/>
              <a:gd name="connsiteX11" fmla="*/ 5664 w 5664"/>
              <a:gd name="connsiteY11" fmla="*/ 1854 h 10951"/>
              <a:gd name="connsiteX12" fmla="*/ 5664 w 5664"/>
              <a:gd name="connsiteY12" fmla="*/ 2153 h 10951"/>
              <a:gd name="connsiteX13" fmla="*/ 5664 w 5664"/>
              <a:gd name="connsiteY13" fmla="*/ 2342 h 10951"/>
              <a:gd name="connsiteX14" fmla="*/ 5491 w 5664"/>
              <a:gd name="connsiteY14" fmla="*/ 2744 h 10951"/>
              <a:gd name="connsiteX15" fmla="*/ 5585 w 5664"/>
              <a:gd name="connsiteY15" fmla="*/ 3240 h 10951"/>
              <a:gd name="connsiteX16" fmla="*/ 5523 w 5664"/>
              <a:gd name="connsiteY16" fmla="*/ 3399 h 10951"/>
              <a:gd name="connsiteX17" fmla="*/ 5539 w 5664"/>
              <a:gd name="connsiteY17" fmla="*/ 3604 h 10951"/>
              <a:gd name="connsiteX18" fmla="*/ 5443 w 5664"/>
              <a:gd name="connsiteY18" fmla="*/ 4187 h 10951"/>
              <a:gd name="connsiteX19" fmla="*/ 5318 w 5664"/>
              <a:gd name="connsiteY19" fmla="*/ 5133 h 10951"/>
              <a:gd name="connsiteX20" fmla="*/ 5096 w 5664"/>
              <a:gd name="connsiteY20" fmla="*/ 5433 h 10951"/>
              <a:gd name="connsiteX21" fmla="*/ 4923 w 5664"/>
              <a:gd name="connsiteY21" fmla="*/ 5968 h 10951"/>
              <a:gd name="connsiteX22" fmla="*/ 4779 w 5664"/>
              <a:gd name="connsiteY22" fmla="*/ 6268 h 10951"/>
              <a:gd name="connsiteX23" fmla="*/ 4685 w 5664"/>
              <a:gd name="connsiteY23" fmla="*/ 6600 h 10951"/>
              <a:gd name="connsiteX24" fmla="*/ 4669 w 5664"/>
              <a:gd name="connsiteY24" fmla="*/ 6962 h 10951"/>
              <a:gd name="connsiteX25" fmla="*/ 4479 w 5664"/>
              <a:gd name="connsiteY25" fmla="*/ 7294 h 10951"/>
              <a:gd name="connsiteX26" fmla="*/ 4495 w 5664"/>
              <a:gd name="connsiteY26" fmla="*/ 7404 h 10951"/>
              <a:gd name="connsiteX27" fmla="*/ 4385 w 5664"/>
              <a:gd name="connsiteY27" fmla="*/ 7577 h 10951"/>
              <a:gd name="connsiteX28" fmla="*/ 4290 w 5664"/>
              <a:gd name="connsiteY28" fmla="*/ 7924 h 10951"/>
              <a:gd name="connsiteX29" fmla="*/ 4290 w 5664"/>
              <a:gd name="connsiteY29" fmla="*/ 8193 h 10951"/>
              <a:gd name="connsiteX30" fmla="*/ 4322 w 5664"/>
              <a:gd name="connsiteY30" fmla="*/ 8539 h 10951"/>
              <a:gd name="connsiteX31" fmla="*/ 4164 w 5664"/>
              <a:gd name="connsiteY31" fmla="*/ 8744 h 10951"/>
              <a:gd name="connsiteX32" fmla="*/ 4053 w 5664"/>
              <a:gd name="connsiteY32" fmla="*/ 9076 h 10951"/>
              <a:gd name="connsiteX33" fmla="*/ 3801 w 5664"/>
              <a:gd name="connsiteY33" fmla="*/ 9358 h 10951"/>
              <a:gd name="connsiteX34" fmla="*/ 3739 w 5664"/>
              <a:gd name="connsiteY34" fmla="*/ 9643 h 10951"/>
              <a:gd name="connsiteX35" fmla="*/ 3599 w 5664"/>
              <a:gd name="connsiteY35" fmla="*/ 9927 h 10951"/>
              <a:gd name="connsiteX36" fmla="*/ 3536 w 5664"/>
              <a:gd name="connsiteY36" fmla="*/ 10147 h 10951"/>
              <a:gd name="connsiteX37" fmla="*/ 3505 w 5664"/>
              <a:gd name="connsiteY37" fmla="*/ 10525 h 10951"/>
              <a:gd name="connsiteX38" fmla="*/ 3276 w 5664"/>
              <a:gd name="connsiteY38" fmla="*/ 10699 h 10951"/>
              <a:gd name="connsiteX39" fmla="*/ 3048 w 5664"/>
              <a:gd name="connsiteY39" fmla="*/ 10857 h 10951"/>
              <a:gd name="connsiteX40" fmla="*/ 2812 w 5664"/>
              <a:gd name="connsiteY40" fmla="*/ 10951 h 10951"/>
              <a:gd name="connsiteX41" fmla="*/ 2464 w 5664"/>
              <a:gd name="connsiteY41" fmla="*/ 10951 h 10951"/>
              <a:gd name="connsiteX42" fmla="*/ 2150 w 5664"/>
              <a:gd name="connsiteY42" fmla="*/ 10668 h 10951"/>
              <a:gd name="connsiteX43" fmla="*/ 1991 w 5664"/>
              <a:gd name="connsiteY43" fmla="*/ 10384 h 10951"/>
              <a:gd name="connsiteX44" fmla="*/ 1944 w 5664"/>
              <a:gd name="connsiteY44" fmla="*/ 10116 h 10951"/>
              <a:gd name="connsiteX45" fmla="*/ 1637 w 5664"/>
              <a:gd name="connsiteY45" fmla="*/ 9816 h 10951"/>
              <a:gd name="connsiteX46" fmla="*/ 1503 w 5664"/>
              <a:gd name="connsiteY46" fmla="*/ 9598 h 10951"/>
              <a:gd name="connsiteX47" fmla="*/ 1543 w 5664"/>
              <a:gd name="connsiteY47" fmla="*/ 9367 h 10951"/>
              <a:gd name="connsiteX48" fmla="*/ 1354 w 5664"/>
              <a:gd name="connsiteY48" fmla="*/ 8846 h 10951"/>
              <a:gd name="connsiteX49" fmla="*/ 1154 w 5664"/>
              <a:gd name="connsiteY49" fmla="*/ 8050 h 10951"/>
              <a:gd name="connsiteX50" fmla="*/ 1211 w 5664"/>
              <a:gd name="connsiteY50" fmla="*/ 7451 h 10951"/>
              <a:gd name="connsiteX51" fmla="*/ 933 w 5664"/>
              <a:gd name="connsiteY51" fmla="*/ 6883 h 10951"/>
              <a:gd name="connsiteX52" fmla="*/ 885 w 5664"/>
              <a:gd name="connsiteY52" fmla="*/ 6505 h 10951"/>
              <a:gd name="connsiteX53" fmla="*/ 857 w 5664"/>
              <a:gd name="connsiteY53" fmla="*/ 6198 h 10951"/>
              <a:gd name="connsiteX54" fmla="*/ 588 w 5664"/>
              <a:gd name="connsiteY54" fmla="*/ 5890 h 10951"/>
              <a:gd name="connsiteX55" fmla="*/ 526 w 5664"/>
              <a:gd name="connsiteY55" fmla="*/ 5559 h 10951"/>
              <a:gd name="connsiteX56" fmla="*/ 399 w 5664"/>
              <a:gd name="connsiteY56" fmla="*/ 4897 h 10951"/>
              <a:gd name="connsiteX57" fmla="*/ 337 w 5664"/>
              <a:gd name="connsiteY57" fmla="*/ 4423 h 10951"/>
              <a:gd name="connsiteX58" fmla="*/ 226 w 5664"/>
              <a:gd name="connsiteY58" fmla="*/ 4203 h 10951"/>
              <a:gd name="connsiteX59" fmla="*/ 226 w 5664"/>
              <a:gd name="connsiteY59" fmla="*/ 3761 h 10951"/>
              <a:gd name="connsiteX60" fmla="*/ 133 w 5664"/>
              <a:gd name="connsiteY60" fmla="*/ 3493 h 10951"/>
              <a:gd name="connsiteX61" fmla="*/ 133 w 5664"/>
              <a:gd name="connsiteY61" fmla="*/ 3131 h 10951"/>
              <a:gd name="connsiteX62" fmla="*/ 22 w 5664"/>
              <a:gd name="connsiteY62" fmla="*/ 2910 h 10951"/>
              <a:gd name="connsiteX63" fmla="*/ 22 w 5664"/>
              <a:gd name="connsiteY63" fmla="*/ 2548 h 10951"/>
              <a:gd name="connsiteX64" fmla="*/ 22 w 5664"/>
              <a:gd name="connsiteY64" fmla="*/ 2548 h 10951"/>
              <a:gd name="connsiteX65" fmla="*/ 29 w 5664"/>
              <a:gd name="connsiteY65" fmla="*/ 2519 h 10951"/>
              <a:gd name="connsiteX66" fmla="*/ 35 w 5664"/>
              <a:gd name="connsiteY66" fmla="*/ 2490 h 10951"/>
              <a:gd name="connsiteX67" fmla="*/ 39 w 5664"/>
              <a:gd name="connsiteY67" fmla="*/ 2454 h 10951"/>
              <a:gd name="connsiteX68" fmla="*/ 42 w 5664"/>
              <a:gd name="connsiteY68" fmla="*/ 2417 h 10951"/>
              <a:gd name="connsiteX69" fmla="*/ 43 w 5664"/>
              <a:gd name="connsiteY69" fmla="*/ 2399 h 10951"/>
              <a:gd name="connsiteX70" fmla="*/ 42 w 5664"/>
              <a:gd name="connsiteY70" fmla="*/ 2381 h 10951"/>
              <a:gd name="connsiteX71" fmla="*/ 39 w 5664"/>
              <a:gd name="connsiteY71" fmla="*/ 2365 h 10951"/>
              <a:gd name="connsiteX72" fmla="*/ 35 w 5664"/>
              <a:gd name="connsiteY72" fmla="*/ 2349 h 10951"/>
              <a:gd name="connsiteX73" fmla="*/ 29 w 5664"/>
              <a:gd name="connsiteY73" fmla="*/ 2337 h 10951"/>
              <a:gd name="connsiteX74" fmla="*/ 22 w 5664"/>
              <a:gd name="connsiteY74" fmla="*/ 2326 h 10951"/>
              <a:gd name="connsiteX75" fmla="*/ 22 w 5664"/>
              <a:gd name="connsiteY75" fmla="*/ 2326 h 10951"/>
              <a:gd name="connsiteX76" fmla="*/ 17 w 5664"/>
              <a:gd name="connsiteY76" fmla="*/ 2322 h 10951"/>
              <a:gd name="connsiteX77" fmla="*/ 14 w 5664"/>
              <a:gd name="connsiteY77" fmla="*/ 2316 h 10951"/>
              <a:gd name="connsiteX78" fmla="*/ 9 w 5664"/>
              <a:gd name="connsiteY78" fmla="*/ 2301 h 10951"/>
              <a:gd name="connsiteX79" fmla="*/ 4 w 5664"/>
              <a:gd name="connsiteY79" fmla="*/ 2284 h 10951"/>
              <a:gd name="connsiteX80" fmla="*/ 1 w 5664"/>
              <a:gd name="connsiteY80" fmla="*/ 2265 h 10951"/>
              <a:gd name="connsiteX81" fmla="*/ 0 w 5664"/>
              <a:gd name="connsiteY81" fmla="*/ 2244 h 10951"/>
              <a:gd name="connsiteX82" fmla="*/ 1 w 5664"/>
              <a:gd name="connsiteY82" fmla="*/ 2221 h 10951"/>
              <a:gd name="connsiteX83" fmla="*/ 4 w 5664"/>
              <a:gd name="connsiteY83" fmla="*/ 2174 h 10951"/>
              <a:gd name="connsiteX84" fmla="*/ 9 w 5664"/>
              <a:gd name="connsiteY84" fmla="*/ 2131 h 10951"/>
              <a:gd name="connsiteX85" fmla="*/ 14 w 5664"/>
              <a:gd name="connsiteY85" fmla="*/ 2094 h 10951"/>
              <a:gd name="connsiteX86" fmla="*/ 22 w 5664"/>
              <a:gd name="connsiteY86" fmla="*/ 2059 h 10951"/>
              <a:gd name="connsiteX87" fmla="*/ 0 w 5664"/>
              <a:gd name="connsiteY87" fmla="*/ 1916 h 10951"/>
              <a:gd name="connsiteX88" fmla="*/ 4590 w 5664"/>
              <a:gd name="connsiteY88" fmla="*/ 11 h 10951"/>
              <a:gd name="connsiteX0" fmla="*/ 4581 w 5664"/>
              <a:gd name="connsiteY0" fmla="*/ 0 h 10951"/>
              <a:gd name="connsiteX1" fmla="*/ 4604 w 5664"/>
              <a:gd name="connsiteY1" fmla="*/ 321 h 10951"/>
              <a:gd name="connsiteX2" fmla="*/ 4722 w 5664"/>
              <a:gd name="connsiteY2" fmla="*/ 521 h 10951"/>
              <a:gd name="connsiteX3" fmla="*/ 5018 w 5664"/>
              <a:gd name="connsiteY3" fmla="*/ 676 h 10951"/>
              <a:gd name="connsiteX4" fmla="*/ 5112 w 5664"/>
              <a:gd name="connsiteY4" fmla="*/ 794 h 10951"/>
              <a:gd name="connsiteX5" fmla="*/ 5159 w 5664"/>
              <a:gd name="connsiteY5" fmla="*/ 935 h 10951"/>
              <a:gd name="connsiteX6" fmla="*/ 5243 w 5664"/>
              <a:gd name="connsiteY6" fmla="*/ 1018 h 10951"/>
              <a:gd name="connsiteX7" fmla="*/ 5432 w 5664"/>
              <a:gd name="connsiteY7" fmla="*/ 1279 h 10951"/>
              <a:gd name="connsiteX8" fmla="*/ 5523 w 5664"/>
              <a:gd name="connsiteY8" fmla="*/ 1554 h 10951"/>
              <a:gd name="connsiteX9" fmla="*/ 5585 w 5664"/>
              <a:gd name="connsiteY9" fmla="*/ 1633 h 10951"/>
              <a:gd name="connsiteX10" fmla="*/ 5606 w 5664"/>
              <a:gd name="connsiteY10" fmla="*/ 1716 h 10951"/>
              <a:gd name="connsiteX11" fmla="*/ 5664 w 5664"/>
              <a:gd name="connsiteY11" fmla="*/ 1854 h 10951"/>
              <a:gd name="connsiteX12" fmla="*/ 5664 w 5664"/>
              <a:gd name="connsiteY12" fmla="*/ 2153 h 10951"/>
              <a:gd name="connsiteX13" fmla="*/ 5664 w 5664"/>
              <a:gd name="connsiteY13" fmla="*/ 2342 h 10951"/>
              <a:gd name="connsiteX14" fmla="*/ 5491 w 5664"/>
              <a:gd name="connsiteY14" fmla="*/ 2744 h 10951"/>
              <a:gd name="connsiteX15" fmla="*/ 5585 w 5664"/>
              <a:gd name="connsiteY15" fmla="*/ 3240 h 10951"/>
              <a:gd name="connsiteX16" fmla="*/ 5523 w 5664"/>
              <a:gd name="connsiteY16" fmla="*/ 3399 h 10951"/>
              <a:gd name="connsiteX17" fmla="*/ 5539 w 5664"/>
              <a:gd name="connsiteY17" fmla="*/ 3604 h 10951"/>
              <a:gd name="connsiteX18" fmla="*/ 5443 w 5664"/>
              <a:gd name="connsiteY18" fmla="*/ 4187 h 10951"/>
              <a:gd name="connsiteX19" fmla="*/ 5318 w 5664"/>
              <a:gd name="connsiteY19" fmla="*/ 5133 h 10951"/>
              <a:gd name="connsiteX20" fmla="*/ 5096 w 5664"/>
              <a:gd name="connsiteY20" fmla="*/ 5433 h 10951"/>
              <a:gd name="connsiteX21" fmla="*/ 4923 w 5664"/>
              <a:gd name="connsiteY21" fmla="*/ 5968 h 10951"/>
              <a:gd name="connsiteX22" fmla="*/ 4779 w 5664"/>
              <a:gd name="connsiteY22" fmla="*/ 6268 h 10951"/>
              <a:gd name="connsiteX23" fmla="*/ 4685 w 5664"/>
              <a:gd name="connsiteY23" fmla="*/ 6600 h 10951"/>
              <a:gd name="connsiteX24" fmla="*/ 4669 w 5664"/>
              <a:gd name="connsiteY24" fmla="*/ 6962 h 10951"/>
              <a:gd name="connsiteX25" fmla="*/ 4479 w 5664"/>
              <a:gd name="connsiteY25" fmla="*/ 7294 h 10951"/>
              <a:gd name="connsiteX26" fmla="*/ 4495 w 5664"/>
              <a:gd name="connsiteY26" fmla="*/ 7404 h 10951"/>
              <a:gd name="connsiteX27" fmla="*/ 4385 w 5664"/>
              <a:gd name="connsiteY27" fmla="*/ 7577 h 10951"/>
              <a:gd name="connsiteX28" fmla="*/ 4290 w 5664"/>
              <a:gd name="connsiteY28" fmla="*/ 7924 h 10951"/>
              <a:gd name="connsiteX29" fmla="*/ 4290 w 5664"/>
              <a:gd name="connsiteY29" fmla="*/ 8193 h 10951"/>
              <a:gd name="connsiteX30" fmla="*/ 4322 w 5664"/>
              <a:gd name="connsiteY30" fmla="*/ 8539 h 10951"/>
              <a:gd name="connsiteX31" fmla="*/ 4164 w 5664"/>
              <a:gd name="connsiteY31" fmla="*/ 8744 h 10951"/>
              <a:gd name="connsiteX32" fmla="*/ 4053 w 5664"/>
              <a:gd name="connsiteY32" fmla="*/ 9076 h 10951"/>
              <a:gd name="connsiteX33" fmla="*/ 3801 w 5664"/>
              <a:gd name="connsiteY33" fmla="*/ 9358 h 10951"/>
              <a:gd name="connsiteX34" fmla="*/ 3739 w 5664"/>
              <a:gd name="connsiteY34" fmla="*/ 9643 h 10951"/>
              <a:gd name="connsiteX35" fmla="*/ 3599 w 5664"/>
              <a:gd name="connsiteY35" fmla="*/ 9927 h 10951"/>
              <a:gd name="connsiteX36" fmla="*/ 3536 w 5664"/>
              <a:gd name="connsiteY36" fmla="*/ 10147 h 10951"/>
              <a:gd name="connsiteX37" fmla="*/ 3505 w 5664"/>
              <a:gd name="connsiteY37" fmla="*/ 10525 h 10951"/>
              <a:gd name="connsiteX38" fmla="*/ 3276 w 5664"/>
              <a:gd name="connsiteY38" fmla="*/ 10699 h 10951"/>
              <a:gd name="connsiteX39" fmla="*/ 3048 w 5664"/>
              <a:gd name="connsiteY39" fmla="*/ 10857 h 10951"/>
              <a:gd name="connsiteX40" fmla="*/ 2812 w 5664"/>
              <a:gd name="connsiteY40" fmla="*/ 10951 h 10951"/>
              <a:gd name="connsiteX41" fmla="*/ 2464 w 5664"/>
              <a:gd name="connsiteY41" fmla="*/ 10951 h 10951"/>
              <a:gd name="connsiteX42" fmla="*/ 2150 w 5664"/>
              <a:gd name="connsiteY42" fmla="*/ 10668 h 10951"/>
              <a:gd name="connsiteX43" fmla="*/ 1991 w 5664"/>
              <a:gd name="connsiteY43" fmla="*/ 10384 h 10951"/>
              <a:gd name="connsiteX44" fmla="*/ 1944 w 5664"/>
              <a:gd name="connsiteY44" fmla="*/ 10116 h 10951"/>
              <a:gd name="connsiteX45" fmla="*/ 1637 w 5664"/>
              <a:gd name="connsiteY45" fmla="*/ 9816 h 10951"/>
              <a:gd name="connsiteX46" fmla="*/ 1503 w 5664"/>
              <a:gd name="connsiteY46" fmla="*/ 9598 h 10951"/>
              <a:gd name="connsiteX47" fmla="*/ 1543 w 5664"/>
              <a:gd name="connsiteY47" fmla="*/ 9367 h 10951"/>
              <a:gd name="connsiteX48" fmla="*/ 1354 w 5664"/>
              <a:gd name="connsiteY48" fmla="*/ 8846 h 10951"/>
              <a:gd name="connsiteX49" fmla="*/ 1154 w 5664"/>
              <a:gd name="connsiteY49" fmla="*/ 8050 h 10951"/>
              <a:gd name="connsiteX50" fmla="*/ 1211 w 5664"/>
              <a:gd name="connsiteY50" fmla="*/ 7451 h 10951"/>
              <a:gd name="connsiteX51" fmla="*/ 933 w 5664"/>
              <a:gd name="connsiteY51" fmla="*/ 6883 h 10951"/>
              <a:gd name="connsiteX52" fmla="*/ 885 w 5664"/>
              <a:gd name="connsiteY52" fmla="*/ 6505 h 10951"/>
              <a:gd name="connsiteX53" fmla="*/ 857 w 5664"/>
              <a:gd name="connsiteY53" fmla="*/ 6198 h 10951"/>
              <a:gd name="connsiteX54" fmla="*/ 588 w 5664"/>
              <a:gd name="connsiteY54" fmla="*/ 5890 h 10951"/>
              <a:gd name="connsiteX55" fmla="*/ 526 w 5664"/>
              <a:gd name="connsiteY55" fmla="*/ 5559 h 10951"/>
              <a:gd name="connsiteX56" fmla="*/ 399 w 5664"/>
              <a:gd name="connsiteY56" fmla="*/ 4897 h 10951"/>
              <a:gd name="connsiteX57" fmla="*/ 337 w 5664"/>
              <a:gd name="connsiteY57" fmla="*/ 4423 h 10951"/>
              <a:gd name="connsiteX58" fmla="*/ 226 w 5664"/>
              <a:gd name="connsiteY58" fmla="*/ 4203 h 10951"/>
              <a:gd name="connsiteX59" fmla="*/ 226 w 5664"/>
              <a:gd name="connsiteY59" fmla="*/ 3761 h 10951"/>
              <a:gd name="connsiteX60" fmla="*/ 133 w 5664"/>
              <a:gd name="connsiteY60" fmla="*/ 3493 h 10951"/>
              <a:gd name="connsiteX61" fmla="*/ 133 w 5664"/>
              <a:gd name="connsiteY61" fmla="*/ 3131 h 10951"/>
              <a:gd name="connsiteX62" fmla="*/ 22 w 5664"/>
              <a:gd name="connsiteY62" fmla="*/ 2910 h 10951"/>
              <a:gd name="connsiteX63" fmla="*/ 22 w 5664"/>
              <a:gd name="connsiteY63" fmla="*/ 2548 h 10951"/>
              <a:gd name="connsiteX64" fmla="*/ 22 w 5664"/>
              <a:gd name="connsiteY64" fmla="*/ 2548 h 10951"/>
              <a:gd name="connsiteX65" fmla="*/ 29 w 5664"/>
              <a:gd name="connsiteY65" fmla="*/ 2519 h 10951"/>
              <a:gd name="connsiteX66" fmla="*/ 35 w 5664"/>
              <a:gd name="connsiteY66" fmla="*/ 2490 h 10951"/>
              <a:gd name="connsiteX67" fmla="*/ 39 w 5664"/>
              <a:gd name="connsiteY67" fmla="*/ 2454 h 10951"/>
              <a:gd name="connsiteX68" fmla="*/ 42 w 5664"/>
              <a:gd name="connsiteY68" fmla="*/ 2417 h 10951"/>
              <a:gd name="connsiteX69" fmla="*/ 43 w 5664"/>
              <a:gd name="connsiteY69" fmla="*/ 2399 h 10951"/>
              <a:gd name="connsiteX70" fmla="*/ 42 w 5664"/>
              <a:gd name="connsiteY70" fmla="*/ 2381 h 10951"/>
              <a:gd name="connsiteX71" fmla="*/ 39 w 5664"/>
              <a:gd name="connsiteY71" fmla="*/ 2365 h 10951"/>
              <a:gd name="connsiteX72" fmla="*/ 35 w 5664"/>
              <a:gd name="connsiteY72" fmla="*/ 2349 h 10951"/>
              <a:gd name="connsiteX73" fmla="*/ 29 w 5664"/>
              <a:gd name="connsiteY73" fmla="*/ 2337 h 10951"/>
              <a:gd name="connsiteX74" fmla="*/ 22 w 5664"/>
              <a:gd name="connsiteY74" fmla="*/ 2326 h 10951"/>
              <a:gd name="connsiteX75" fmla="*/ 22 w 5664"/>
              <a:gd name="connsiteY75" fmla="*/ 2326 h 10951"/>
              <a:gd name="connsiteX76" fmla="*/ 17 w 5664"/>
              <a:gd name="connsiteY76" fmla="*/ 2322 h 10951"/>
              <a:gd name="connsiteX77" fmla="*/ 14 w 5664"/>
              <a:gd name="connsiteY77" fmla="*/ 2316 h 10951"/>
              <a:gd name="connsiteX78" fmla="*/ 9 w 5664"/>
              <a:gd name="connsiteY78" fmla="*/ 2301 h 10951"/>
              <a:gd name="connsiteX79" fmla="*/ 4 w 5664"/>
              <a:gd name="connsiteY79" fmla="*/ 2284 h 10951"/>
              <a:gd name="connsiteX80" fmla="*/ 1 w 5664"/>
              <a:gd name="connsiteY80" fmla="*/ 2265 h 10951"/>
              <a:gd name="connsiteX81" fmla="*/ 0 w 5664"/>
              <a:gd name="connsiteY81" fmla="*/ 2244 h 10951"/>
              <a:gd name="connsiteX82" fmla="*/ 1 w 5664"/>
              <a:gd name="connsiteY82" fmla="*/ 2221 h 10951"/>
              <a:gd name="connsiteX83" fmla="*/ 4 w 5664"/>
              <a:gd name="connsiteY83" fmla="*/ 2174 h 10951"/>
              <a:gd name="connsiteX84" fmla="*/ 9 w 5664"/>
              <a:gd name="connsiteY84" fmla="*/ 2131 h 10951"/>
              <a:gd name="connsiteX85" fmla="*/ 14 w 5664"/>
              <a:gd name="connsiteY85" fmla="*/ 2094 h 10951"/>
              <a:gd name="connsiteX86" fmla="*/ 22 w 5664"/>
              <a:gd name="connsiteY86" fmla="*/ 2059 h 10951"/>
              <a:gd name="connsiteX87" fmla="*/ 0 w 5664"/>
              <a:gd name="connsiteY87" fmla="*/ 1916 h 10951"/>
              <a:gd name="connsiteX0" fmla="*/ 4604 w 5664"/>
              <a:gd name="connsiteY0" fmla="*/ 0 h 10630"/>
              <a:gd name="connsiteX1" fmla="*/ 4722 w 5664"/>
              <a:gd name="connsiteY1" fmla="*/ 200 h 10630"/>
              <a:gd name="connsiteX2" fmla="*/ 5018 w 5664"/>
              <a:gd name="connsiteY2" fmla="*/ 355 h 10630"/>
              <a:gd name="connsiteX3" fmla="*/ 5112 w 5664"/>
              <a:gd name="connsiteY3" fmla="*/ 473 h 10630"/>
              <a:gd name="connsiteX4" fmla="*/ 5159 w 5664"/>
              <a:gd name="connsiteY4" fmla="*/ 614 h 10630"/>
              <a:gd name="connsiteX5" fmla="*/ 5243 w 5664"/>
              <a:gd name="connsiteY5" fmla="*/ 697 h 10630"/>
              <a:gd name="connsiteX6" fmla="*/ 5432 w 5664"/>
              <a:gd name="connsiteY6" fmla="*/ 958 h 10630"/>
              <a:gd name="connsiteX7" fmla="*/ 5523 w 5664"/>
              <a:gd name="connsiteY7" fmla="*/ 1233 h 10630"/>
              <a:gd name="connsiteX8" fmla="*/ 5585 w 5664"/>
              <a:gd name="connsiteY8" fmla="*/ 1312 h 10630"/>
              <a:gd name="connsiteX9" fmla="*/ 5606 w 5664"/>
              <a:gd name="connsiteY9" fmla="*/ 1395 h 10630"/>
              <a:gd name="connsiteX10" fmla="*/ 5664 w 5664"/>
              <a:gd name="connsiteY10" fmla="*/ 1533 h 10630"/>
              <a:gd name="connsiteX11" fmla="*/ 5664 w 5664"/>
              <a:gd name="connsiteY11" fmla="*/ 1832 h 10630"/>
              <a:gd name="connsiteX12" fmla="*/ 5664 w 5664"/>
              <a:gd name="connsiteY12" fmla="*/ 2021 h 10630"/>
              <a:gd name="connsiteX13" fmla="*/ 5491 w 5664"/>
              <a:gd name="connsiteY13" fmla="*/ 2423 h 10630"/>
              <a:gd name="connsiteX14" fmla="*/ 5585 w 5664"/>
              <a:gd name="connsiteY14" fmla="*/ 2919 h 10630"/>
              <a:gd name="connsiteX15" fmla="*/ 5523 w 5664"/>
              <a:gd name="connsiteY15" fmla="*/ 3078 h 10630"/>
              <a:gd name="connsiteX16" fmla="*/ 5539 w 5664"/>
              <a:gd name="connsiteY16" fmla="*/ 3283 h 10630"/>
              <a:gd name="connsiteX17" fmla="*/ 5443 w 5664"/>
              <a:gd name="connsiteY17" fmla="*/ 3866 h 10630"/>
              <a:gd name="connsiteX18" fmla="*/ 5318 w 5664"/>
              <a:gd name="connsiteY18" fmla="*/ 4812 h 10630"/>
              <a:gd name="connsiteX19" fmla="*/ 5096 w 5664"/>
              <a:gd name="connsiteY19" fmla="*/ 5112 h 10630"/>
              <a:gd name="connsiteX20" fmla="*/ 4923 w 5664"/>
              <a:gd name="connsiteY20" fmla="*/ 5647 h 10630"/>
              <a:gd name="connsiteX21" fmla="*/ 4779 w 5664"/>
              <a:gd name="connsiteY21" fmla="*/ 5947 h 10630"/>
              <a:gd name="connsiteX22" fmla="*/ 4685 w 5664"/>
              <a:gd name="connsiteY22" fmla="*/ 6279 h 10630"/>
              <a:gd name="connsiteX23" fmla="*/ 4669 w 5664"/>
              <a:gd name="connsiteY23" fmla="*/ 6641 h 10630"/>
              <a:gd name="connsiteX24" fmla="*/ 4479 w 5664"/>
              <a:gd name="connsiteY24" fmla="*/ 6973 h 10630"/>
              <a:gd name="connsiteX25" fmla="*/ 4495 w 5664"/>
              <a:gd name="connsiteY25" fmla="*/ 7083 h 10630"/>
              <a:gd name="connsiteX26" fmla="*/ 4385 w 5664"/>
              <a:gd name="connsiteY26" fmla="*/ 7256 h 10630"/>
              <a:gd name="connsiteX27" fmla="*/ 4290 w 5664"/>
              <a:gd name="connsiteY27" fmla="*/ 7603 h 10630"/>
              <a:gd name="connsiteX28" fmla="*/ 4290 w 5664"/>
              <a:gd name="connsiteY28" fmla="*/ 7872 h 10630"/>
              <a:gd name="connsiteX29" fmla="*/ 4322 w 5664"/>
              <a:gd name="connsiteY29" fmla="*/ 8218 h 10630"/>
              <a:gd name="connsiteX30" fmla="*/ 4164 w 5664"/>
              <a:gd name="connsiteY30" fmla="*/ 8423 h 10630"/>
              <a:gd name="connsiteX31" fmla="*/ 4053 w 5664"/>
              <a:gd name="connsiteY31" fmla="*/ 8755 h 10630"/>
              <a:gd name="connsiteX32" fmla="*/ 3801 w 5664"/>
              <a:gd name="connsiteY32" fmla="*/ 9037 h 10630"/>
              <a:gd name="connsiteX33" fmla="*/ 3739 w 5664"/>
              <a:gd name="connsiteY33" fmla="*/ 9322 h 10630"/>
              <a:gd name="connsiteX34" fmla="*/ 3599 w 5664"/>
              <a:gd name="connsiteY34" fmla="*/ 9606 h 10630"/>
              <a:gd name="connsiteX35" fmla="*/ 3536 w 5664"/>
              <a:gd name="connsiteY35" fmla="*/ 9826 h 10630"/>
              <a:gd name="connsiteX36" fmla="*/ 3505 w 5664"/>
              <a:gd name="connsiteY36" fmla="*/ 10204 h 10630"/>
              <a:gd name="connsiteX37" fmla="*/ 3276 w 5664"/>
              <a:gd name="connsiteY37" fmla="*/ 10378 h 10630"/>
              <a:gd name="connsiteX38" fmla="*/ 3048 w 5664"/>
              <a:gd name="connsiteY38" fmla="*/ 10536 h 10630"/>
              <a:gd name="connsiteX39" fmla="*/ 2812 w 5664"/>
              <a:gd name="connsiteY39" fmla="*/ 10630 h 10630"/>
              <a:gd name="connsiteX40" fmla="*/ 2464 w 5664"/>
              <a:gd name="connsiteY40" fmla="*/ 10630 h 10630"/>
              <a:gd name="connsiteX41" fmla="*/ 2150 w 5664"/>
              <a:gd name="connsiteY41" fmla="*/ 10347 h 10630"/>
              <a:gd name="connsiteX42" fmla="*/ 1991 w 5664"/>
              <a:gd name="connsiteY42" fmla="*/ 10063 h 10630"/>
              <a:gd name="connsiteX43" fmla="*/ 1944 w 5664"/>
              <a:gd name="connsiteY43" fmla="*/ 9795 h 10630"/>
              <a:gd name="connsiteX44" fmla="*/ 1637 w 5664"/>
              <a:gd name="connsiteY44" fmla="*/ 9495 h 10630"/>
              <a:gd name="connsiteX45" fmla="*/ 1503 w 5664"/>
              <a:gd name="connsiteY45" fmla="*/ 9277 h 10630"/>
              <a:gd name="connsiteX46" fmla="*/ 1543 w 5664"/>
              <a:gd name="connsiteY46" fmla="*/ 9046 h 10630"/>
              <a:gd name="connsiteX47" fmla="*/ 1354 w 5664"/>
              <a:gd name="connsiteY47" fmla="*/ 8525 h 10630"/>
              <a:gd name="connsiteX48" fmla="*/ 1154 w 5664"/>
              <a:gd name="connsiteY48" fmla="*/ 7729 h 10630"/>
              <a:gd name="connsiteX49" fmla="*/ 1211 w 5664"/>
              <a:gd name="connsiteY49" fmla="*/ 7130 h 10630"/>
              <a:gd name="connsiteX50" fmla="*/ 933 w 5664"/>
              <a:gd name="connsiteY50" fmla="*/ 6562 h 10630"/>
              <a:gd name="connsiteX51" fmla="*/ 885 w 5664"/>
              <a:gd name="connsiteY51" fmla="*/ 6184 h 10630"/>
              <a:gd name="connsiteX52" fmla="*/ 857 w 5664"/>
              <a:gd name="connsiteY52" fmla="*/ 5877 h 10630"/>
              <a:gd name="connsiteX53" fmla="*/ 588 w 5664"/>
              <a:gd name="connsiteY53" fmla="*/ 5569 h 10630"/>
              <a:gd name="connsiteX54" fmla="*/ 526 w 5664"/>
              <a:gd name="connsiteY54" fmla="*/ 5238 h 10630"/>
              <a:gd name="connsiteX55" fmla="*/ 399 w 5664"/>
              <a:gd name="connsiteY55" fmla="*/ 4576 h 10630"/>
              <a:gd name="connsiteX56" fmla="*/ 337 w 5664"/>
              <a:gd name="connsiteY56" fmla="*/ 4102 h 10630"/>
              <a:gd name="connsiteX57" fmla="*/ 226 w 5664"/>
              <a:gd name="connsiteY57" fmla="*/ 3882 h 10630"/>
              <a:gd name="connsiteX58" fmla="*/ 226 w 5664"/>
              <a:gd name="connsiteY58" fmla="*/ 3440 h 10630"/>
              <a:gd name="connsiteX59" fmla="*/ 133 w 5664"/>
              <a:gd name="connsiteY59" fmla="*/ 3172 h 10630"/>
              <a:gd name="connsiteX60" fmla="*/ 133 w 5664"/>
              <a:gd name="connsiteY60" fmla="*/ 2810 h 10630"/>
              <a:gd name="connsiteX61" fmla="*/ 22 w 5664"/>
              <a:gd name="connsiteY61" fmla="*/ 2589 h 10630"/>
              <a:gd name="connsiteX62" fmla="*/ 22 w 5664"/>
              <a:gd name="connsiteY62" fmla="*/ 2227 h 10630"/>
              <a:gd name="connsiteX63" fmla="*/ 22 w 5664"/>
              <a:gd name="connsiteY63" fmla="*/ 2227 h 10630"/>
              <a:gd name="connsiteX64" fmla="*/ 29 w 5664"/>
              <a:gd name="connsiteY64" fmla="*/ 2198 h 10630"/>
              <a:gd name="connsiteX65" fmla="*/ 35 w 5664"/>
              <a:gd name="connsiteY65" fmla="*/ 2169 h 10630"/>
              <a:gd name="connsiteX66" fmla="*/ 39 w 5664"/>
              <a:gd name="connsiteY66" fmla="*/ 2133 h 10630"/>
              <a:gd name="connsiteX67" fmla="*/ 42 w 5664"/>
              <a:gd name="connsiteY67" fmla="*/ 2096 h 10630"/>
              <a:gd name="connsiteX68" fmla="*/ 43 w 5664"/>
              <a:gd name="connsiteY68" fmla="*/ 2078 h 10630"/>
              <a:gd name="connsiteX69" fmla="*/ 42 w 5664"/>
              <a:gd name="connsiteY69" fmla="*/ 2060 h 10630"/>
              <a:gd name="connsiteX70" fmla="*/ 39 w 5664"/>
              <a:gd name="connsiteY70" fmla="*/ 2044 h 10630"/>
              <a:gd name="connsiteX71" fmla="*/ 35 w 5664"/>
              <a:gd name="connsiteY71" fmla="*/ 2028 h 10630"/>
              <a:gd name="connsiteX72" fmla="*/ 29 w 5664"/>
              <a:gd name="connsiteY72" fmla="*/ 2016 h 10630"/>
              <a:gd name="connsiteX73" fmla="*/ 22 w 5664"/>
              <a:gd name="connsiteY73" fmla="*/ 2005 h 10630"/>
              <a:gd name="connsiteX74" fmla="*/ 22 w 5664"/>
              <a:gd name="connsiteY74" fmla="*/ 2005 h 10630"/>
              <a:gd name="connsiteX75" fmla="*/ 17 w 5664"/>
              <a:gd name="connsiteY75" fmla="*/ 2001 h 10630"/>
              <a:gd name="connsiteX76" fmla="*/ 14 w 5664"/>
              <a:gd name="connsiteY76" fmla="*/ 1995 h 10630"/>
              <a:gd name="connsiteX77" fmla="*/ 9 w 5664"/>
              <a:gd name="connsiteY77" fmla="*/ 1980 h 10630"/>
              <a:gd name="connsiteX78" fmla="*/ 4 w 5664"/>
              <a:gd name="connsiteY78" fmla="*/ 1963 h 10630"/>
              <a:gd name="connsiteX79" fmla="*/ 1 w 5664"/>
              <a:gd name="connsiteY79" fmla="*/ 1944 h 10630"/>
              <a:gd name="connsiteX80" fmla="*/ 0 w 5664"/>
              <a:gd name="connsiteY80" fmla="*/ 1923 h 10630"/>
              <a:gd name="connsiteX81" fmla="*/ 1 w 5664"/>
              <a:gd name="connsiteY81" fmla="*/ 1900 h 10630"/>
              <a:gd name="connsiteX82" fmla="*/ 4 w 5664"/>
              <a:gd name="connsiteY82" fmla="*/ 1853 h 10630"/>
              <a:gd name="connsiteX83" fmla="*/ 9 w 5664"/>
              <a:gd name="connsiteY83" fmla="*/ 1810 h 10630"/>
              <a:gd name="connsiteX84" fmla="*/ 14 w 5664"/>
              <a:gd name="connsiteY84" fmla="*/ 1773 h 10630"/>
              <a:gd name="connsiteX85" fmla="*/ 22 w 5664"/>
              <a:gd name="connsiteY85" fmla="*/ 1738 h 10630"/>
              <a:gd name="connsiteX86" fmla="*/ 0 w 5664"/>
              <a:gd name="connsiteY86" fmla="*/ 1595 h 10630"/>
              <a:gd name="connsiteX0" fmla="*/ 4604 w 5664"/>
              <a:gd name="connsiteY0" fmla="*/ 0 h 10630"/>
              <a:gd name="connsiteX1" fmla="*/ 4722 w 5664"/>
              <a:gd name="connsiteY1" fmla="*/ 200 h 10630"/>
              <a:gd name="connsiteX2" fmla="*/ 5018 w 5664"/>
              <a:gd name="connsiteY2" fmla="*/ 355 h 10630"/>
              <a:gd name="connsiteX3" fmla="*/ 5112 w 5664"/>
              <a:gd name="connsiteY3" fmla="*/ 473 h 10630"/>
              <a:gd name="connsiteX4" fmla="*/ 5159 w 5664"/>
              <a:gd name="connsiteY4" fmla="*/ 614 h 10630"/>
              <a:gd name="connsiteX5" fmla="*/ 5243 w 5664"/>
              <a:gd name="connsiteY5" fmla="*/ 697 h 10630"/>
              <a:gd name="connsiteX6" fmla="*/ 5432 w 5664"/>
              <a:gd name="connsiteY6" fmla="*/ 958 h 10630"/>
              <a:gd name="connsiteX7" fmla="*/ 5523 w 5664"/>
              <a:gd name="connsiteY7" fmla="*/ 1233 h 10630"/>
              <a:gd name="connsiteX8" fmla="*/ 5585 w 5664"/>
              <a:gd name="connsiteY8" fmla="*/ 1312 h 10630"/>
              <a:gd name="connsiteX9" fmla="*/ 5606 w 5664"/>
              <a:gd name="connsiteY9" fmla="*/ 1395 h 10630"/>
              <a:gd name="connsiteX10" fmla="*/ 5664 w 5664"/>
              <a:gd name="connsiteY10" fmla="*/ 1533 h 10630"/>
              <a:gd name="connsiteX11" fmla="*/ 5664 w 5664"/>
              <a:gd name="connsiteY11" fmla="*/ 1832 h 10630"/>
              <a:gd name="connsiteX12" fmla="*/ 5664 w 5664"/>
              <a:gd name="connsiteY12" fmla="*/ 2021 h 10630"/>
              <a:gd name="connsiteX13" fmla="*/ 5491 w 5664"/>
              <a:gd name="connsiteY13" fmla="*/ 2423 h 10630"/>
              <a:gd name="connsiteX14" fmla="*/ 5585 w 5664"/>
              <a:gd name="connsiteY14" fmla="*/ 2919 h 10630"/>
              <a:gd name="connsiteX15" fmla="*/ 5523 w 5664"/>
              <a:gd name="connsiteY15" fmla="*/ 3078 h 10630"/>
              <a:gd name="connsiteX16" fmla="*/ 5539 w 5664"/>
              <a:gd name="connsiteY16" fmla="*/ 3283 h 10630"/>
              <a:gd name="connsiteX17" fmla="*/ 5443 w 5664"/>
              <a:gd name="connsiteY17" fmla="*/ 3866 h 10630"/>
              <a:gd name="connsiteX18" fmla="*/ 5318 w 5664"/>
              <a:gd name="connsiteY18" fmla="*/ 4812 h 10630"/>
              <a:gd name="connsiteX19" fmla="*/ 5096 w 5664"/>
              <a:gd name="connsiteY19" fmla="*/ 5112 h 10630"/>
              <a:gd name="connsiteX20" fmla="*/ 4923 w 5664"/>
              <a:gd name="connsiteY20" fmla="*/ 5647 h 10630"/>
              <a:gd name="connsiteX21" fmla="*/ 4779 w 5664"/>
              <a:gd name="connsiteY21" fmla="*/ 5947 h 10630"/>
              <a:gd name="connsiteX22" fmla="*/ 4685 w 5664"/>
              <a:gd name="connsiteY22" fmla="*/ 6279 h 10630"/>
              <a:gd name="connsiteX23" fmla="*/ 4669 w 5664"/>
              <a:gd name="connsiteY23" fmla="*/ 6641 h 10630"/>
              <a:gd name="connsiteX24" fmla="*/ 4479 w 5664"/>
              <a:gd name="connsiteY24" fmla="*/ 6973 h 10630"/>
              <a:gd name="connsiteX25" fmla="*/ 4495 w 5664"/>
              <a:gd name="connsiteY25" fmla="*/ 7083 h 10630"/>
              <a:gd name="connsiteX26" fmla="*/ 4385 w 5664"/>
              <a:gd name="connsiteY26" fmla="*/ 7256 h 10630"/>
              <a:gd name="connsiteX27" fmla="*/ 4290 w 5664"/>
              <a:gd name="connsiteY27" fmla="*/ 7603 h 10630"/>
              <a:gd name="connsiteX28" fmla="*/ 4290 w 5664"/>
              <a:gd name="connsiteY28" fmla="*/ 7872 h 10630"/>
              <a:gd name="connsiteX29" fmla="*/ 4322 w 5664"/>
              <a:gd name="connsiteY29" fmla="*/ 8218 h 10630"/>
              <a:gd name="connsiteX30" fmla="*/ 4164 w 5664"/>
              <a:gd name="connsiteY30" fmla="*/ 8423 h 10630"/>
              <a:gd name="connsiteX31" fmla="*/ 4053 w 5664"/>
              <a:gd name="connsiteY31" fmla="*/ 8755 h 10630"/>
              <a:gd name="connsiteX32" fmla="*/ 3801 w 5664"/>
              <a:gd name="connsiteY32" fmla="*/ 9037 h 10630"/>
              <a:gd name="connsiteX33" fmla="*/ 3739 w 5664"/>
              <a:gd name="connsiteY33" fmla="*/ 9322 h 10630"/>
              <a:gd name="connsiteX34" fmla="*/ 3599 w 5664"/>
              <a:gd name="connsiteY34" fmla="*/ 9606 h 10630"/>
              <a:gd name="connsiteX35" fmla="*/ 3536 w 5664"/>
              <a:gd name="connsiteY35" fmla="*/ 9826 h 10630"/>
              <a:gd name="connsiteX36" fmla="*/ 3505 w 5664"/>
              <a:gd name="connsiteY36" fmla="*/ 10204 h 10630"/>
              <a:gd name="connsiteX37" fmla="*/ 3276 w 5664"/>
              <a:gd name="connsiteY37" fmla="*/ 10378 h 10630"/>
              <a:gd name="connsiteX38" fmla="*/ 3048 w 5664"/>
              <a:gd name="connsiteY38" fmla="*/ 10536 h 10630"/>
              <a:gd name="connsiteX39" fmla="*/ 2812 w 5664"/>
              <a:gd name="connsiteY39" fmla="*/ 10630 h 10630"/>
              <a:gd name="connsiteX40" fmla="*/ 2464 w 5664"/>
              <a:gd name="connsiteY40" fmla="*/ 10630 h 10630"/>
              <a:gd name="connsiteX41" fmla="*/ 2150 w 5664"/>
              <a:gd name="connsiteY41" fmla="*/ 10347 h 10630"/>
              <a:gd name="connsiteX42" fmla="*/ 1991 w 5664"/>
              <a:gd name="connsiteY42" fmla="*/ 10063 h 10630"/>
              <a:gd name="connsiteX43" fmla="*/ 1944 w 5664"/>
              <a:gd name="connsiteY43" fmla="*/ 9795 h 10630"/>
              <a:gd name="connsiteX44" fmla="*/ 1637 w 5664"/>
              <a:gd name="connsiteY44" fmla="*/ 9495 h 10630"/>
              <a:gd name="connsiteX45" fmla="*/ 1503 w 5664"/>
              <a:gd name="connsiteY45" fmla="*/ 9277 h 10630"/>
              <a:gd name="connsiteX46" fmla="*/ 1543 w 5664"/>
              <a:gd name="connsiteY46" fmla="*/ 9046 h 10630"/>
              <a:gd name="connsiteX47" fmla="*/ 1354 w 5664"/>
              <a:gd name="connsiteY47" fmla="*/ 8525 h 10630"/>
              <a:gd name="connsiteX48" fmla="*/ 1154 w 5664"/>
              <a:gd name="connsiteY48" fmla="*/ 7729 h 10630"/>
              <a:gd name="connsiteX49" fmla="*/ 1211 w 5664"/>
              <a:gd name="connsiteY49" fmla="*/ 7130 h 10630"/>
              <a:gd name="connsiteX50" fmla="*/ 933 w 5664"/>
              <a:gd name="connsiteY50" fmla="*/ 6562 h 10630"/>
              <a:gd name="connsiteX51" fmla="*/ 885 w 5664"/>
              <a:gd name="connsiteY51" fmla="*/ 6184 h 10630"/>
              <a:gd name="connsiteX52" fmla="*/ 857 w 5664"/>
              <a:gd name="connsiteY52" fmla="*/ 5877 h 10630"/>
              <a:gd name="connsiteX53" fmla="*/ 588 w 5664"/>
              <a:gd name="connsiteY53" fmla="*/ 5569 h 10630"/>
              <a:gd name="connsiteX54" fmla="*/ 526 w 5664"/>
              <a:gd name="connsiteY54" fmla="*/ 5238 h 10630"/>
              <a:gd name="connsiteX55" fmla="*/ 399 w 5664"/>
              <a:gd name="connsiteY55" fmla="*/ 4576 h 10630"/>
              <a:gd name="connsiteX56" fmla="*/ 337 w 5664"/>
              <a:gd name="connsiteY56" fmla="*/ 4102 h 10630"/>
              <a:gd name="connsiteX57" fmla="*/ 226 w 5664"/>
              <a:gd name="connsiteY57" fmla="*/ 3882 h 10630"/>
              <a:gd name="connsiteX58" fmla="*/ 226 w 5664"/>
              <a:gd name="connsiteY58" fmla="*/ 3440 h 10630"/>
              <a:gd name="connsiteX59" fmla="*/ 133 w 5664"/>
              <a:gd name="connsiteY59" fmla="*/ 3172 h 10630"/>
              <a:gd name="connsiteX60" fmla="*/ 133 w 5664"/>
              <a:gd name="connsiteY60" fmla="*/ 2810 h 10630"/>
              <a:gd name="connsiteX61" fmla="*/ 22 w 5664"/>
              <a:gd name="connsiteY61" fmla="*/ 2589 h 10630"/>
              <a:gd name="connsiteX62" fmla="*/ 22 w 5664"/>
              <a:gd name="connsiteY62" fmla="*/ 2227 h 10630"/>
              <a:gd name="connsiteX63" fmla="*/ 22 w 5664"/>
              <a:gd name="connsiteY63" fmla="*/ 2227 h 10630"/>
              <a:gd name="connsiteX64" fmla="*/ 29 w 5664"/>
              <a:gd name="connsiteY64" fmla="*/ 2198 h 10630"/>
              <a:gd name="connsiteX65" fmla="*/ 35 w 5664"/>
              <a:gd name="connsiteY65" fmla="*/ 2169 h 10630"/>
              <a:gd name="connsiteX66" fmla="*/ 39 w 5664"/>
              <a:gd name="connsiteY66" fmla="*/ 2133 h 10630"/>
              <a:gd name="connsiteX67" fmla="*/ 42 w 5664"/>
              <a:gd name="connsiteY67" fmla="*/ 2096 h 10630"/>
              <a:gd name="connsiteX68" fmla="*/ 43 w 5664"/>
              <a:gd name="connsiteY68" fmla="*/ 2078 h 10630"/>
              <a:gd name="connsiteX69" fmla="*/ 42 w 5664"/>
              <a:gd name="connsiteY69" fmla="*/ 2060 h 10630"/>
              <a:gd name="connsiteX70" fmla="*/ 39 w 5664"/>
              <a:gd name="connsiteY70" fmla="*/ 2044 h 10630"/>
              <a:gd name="connsiteX71" fmla="*/ 35 w 5664"/>
              <a:gd name="connsiteY71" fmla="*/ 2028 h 10630"/>
              <a:gd name="connsiteX72" fmla="*/ 29 w 5664"/>
              <a:gd name="connsiteY72" fmla="*/ 2016 h 10630"/>
              <a:gd name="connsiteX73" fmla="*/ 22 w 5664"/>
              <a:gd name="connsiteY73" fmla="*/ 2005 h 10630"/>
              <a:gd name="connsiteX74" fmla="*/ 22 w 5664"/>
              <a:gd name="connsiteY74" fmla="*/ 2005 h 10630"/>
              <a:gd name="connsiteX75" fmla="*/ 17 w 5664"/>
              <a:gd name="connsiteY75" fmla="*/ 2001 h 10630"/>
              <a:gd name="connsiteX76" fmla="*/ 14 w 5664"/>
              <a:gd name="connsiteY76" fmla="*/ 1995 h 10630"/>
              <a:gd name="connsiteX77" fmla="*/ 9 w 5664"/>
              <a:gd name="connsiteY77" fmla="*/ 1980 h 10630"/>
              <a:gd name="connsiteX78" fmla="*/ 4 w 5664"/>
              <a:gd name="connsiteY78" fmla="*/ 1963 h 10630"/>
              <a:gd name="connsiteX79" fmla="*/ 1 w 5664"/>
              <a:gd name="connsiteY79" fmla="*/ 1944 h 10630"/>
              <a:gd name="connsiteX80" fmla="*/ 0 w 5664"/>
              <a:gd name="connsiteY80" fmla="*/ 1923 h 10630"/>
              <a:gd name="connsiteX81" fmla="*/ 1 w 5664"/>
              <a:gd name="connsiteY81" fmla="*/ 1900 h 10630"/>
              <a:gd name="connsiteX82" fmla="*/ 4 w 5664"/>
              <a:gd name="connsiteY82" fmla="*/ 1853 h 10630"/>
              <a:gd name="connsiteX83" fmla="*/ 9 w 5664"/>
              <a:gd name="connsiteY83" fmla="*/ 1810 h 10630"/>
              <a:gd name="connsiteX84" fmla="*/ 14 w 5664"/>
              <a:gd name="connsiteY84" fmla="*/ 1773 h 10630"/>
              <a:gd name="connsiteX85" fmla="*/ 22 w 5664"/>
              <a:gd name="connsiteY85" fmla="*/ 1738 h 10630"/>
              <a:gd name="connsiteX86" fmla="*/ 0 w 5664"/>
              <a:gd name="connsiteY86" fmla="*/ 1595 h 10630"/>
              <a:gd name="connsiteX87" fmla="*/ 4604 w 5664"/>
              <a:gd name="connsiteY87" fmla="*/ 0 h 10630"/>
              <a:gd name="connsiteX0" fmla="*/ 0 w 5664"/>
              <a:gd name="connsiteY0" fmla="*/ 1395 h 10430"/>
              <a:gd name="connsiteX1" fmla="*/ 4722 w 5664"/>
              <a:gd name="connsiteY1" fmla="*/ 0 h 10430"/>
              <a:gd name="connsiteX2" fmla="*/ 5018 w 5664"/>
              <a:gd name="connsiteY2" fmla="*/ 155 h 10430"/>
              <a:gd name="connsiteX3" fmla="*/ 5112 w 5664"/>
              <a:gd name="connsiteY3" fmla="*/ 273 h 10430"/>
              <a:gd name="connsiteX4" fmla="*/ 5159 w 5664"/>
              <a:gd name="connsiteY4" fmla="*/ 414 h 10430"/>
              <a:gd name="connsiteX5" fmla="*/ 5243 w 5664"/>
              <a:gd name="connsiteY5" fmla="*/ 497 h 10430"/>
              <a:gd name="connsiteX6" fmla="*/ 5432 w 5664"/>
              <a:gd name="connsiteY6" fmla="*/ 758 h 10430"/>
              <a:gd name="connsiteX7" fmla="*/ 5523 w 5664"/>
              <a:gd name="connsiteY7" fmla="*/ 1033 h 10430"/>
              <a:gd name="connsiteX8" fmla="*/ 5585 w 5664"/>
              <a:gd name="connsiteY8" fmla="*/ 1112 h 10430"/>
              <a:gd name="connsiteX9" fmla="*/ 5606 w 5664"/>
              <a:gd name="connsiteY9" fmla="*/ 1195 h 10430"/>
              <a:gd name="connsiteX10" fmla="*/ 5664 w 5664"/>
              <a:gd name="connsiteY10" fmla="*/ 1333 h 10430"/>
              <a:gd name="connsiteX11" fmla="*/ 5664 w 5664"/>
              <a:gd name="connsiteY11" fmla="*/ 1632 h 10430"/>
              <a:gd name="connsiteX12" fmla="*/ 5664 w 5664"/>
              <a:gd name="connsiteY12" fmla="*/ 1821 h 10430"/>
              <a:gd name="connsiteX13" fmla="*/ 5491 w 5664"/>
              <a:gd name="connsiteY13" fmla="*/ 2223 h 10430"/>
              <a:gd name="connsiteX14" fmla="*/ 5585 w 5664"/>
              <a:gd name="connsiteY14" fmla="*/ 2719 h 10430"/>
              <a:gd name="connsiteX15" fmla="*/ 5523 w 5664"/>
              <a:gd name="connsiteY15" fmla="*/ 2878 h 10430"/>
              <a:gd name="connsiteX16" fmla="*/ 5539 w 5664"/>
              <a:gd name="connsiteY16" fmla="*/ 3083 h 10430"/>
              <a:gd name="connsiteX17" fmla="*/ 5443 w 5664"/>
              <a:gd name="connsiteY17" fmla="*/ 3666 h 10430"/>
              <a:gd name="connsiteX18" fmla="*/ 5318 w 5664"/>
              <a:gd name="connsiteY18" fmla="*/ 4612 h 10430"/>
              <a:gd name="connsiteX19" fmla="*/ 5096 w 5664"/>
              <a:gd name="connsiteY19" fmla="*/ 4912 h 10430"/>
              <a:gd name="connsiteX20" fmla="*/ 4923 w 5664"/>
              <a:gd name="connsiteY20" fmla="*/ 5447 h 10430"/>
              <a:gd name="connsiteX21" fmla="*/ 4779 w 5664"/>
              <a:gd name="connsiteY21" fmla="*/ 5747 h 10430"/>
              <a:gd name="connsiteX22" fmla="*/ 4685 w 5664"/>
              <a:gd name="connsiteY22" fmla="*/ 6079 h 10430"/>
              <a:gd name="connsiteX23" fmla="*/ 4669 w 5664"/>
              <a:gd name="connsiteY23" fmla="*/ 6441 h 10430"/>
              <a:gd name="connsiteX24" fmla="*/ 4479 w 5664"/>
              <a:gd name="connsiteY24" fmla="*/ 6773 h 10430"/>
              <a:gd name="connsiteX25" fmla="*/ 4495 w 5664"/>
              <a:gd name="connsiteY25" fmla="*/ 6883 h 10430"/>
              <a:gd name="connsiteX26" fmla="*/ 4385 w 5664"/>
              <a:gd name="connsiteY26" fmla="*/ 7056 h 10430"/>
              <a:gd name="connsiteX27" fmla="*/ 4290 w 5664"/>
              <a:gd name="connsiteY27" fmla="*/ 7403 h 10430"/>
              <a:gd name="connsiteX28" fmla="*/ 4290 w 5664"/>
              <a:gd name="connsiteY28" fmla="*/ 7672 h 10430"/>
              <a:gd name="connsiteX29" fmla="*/ 4322 w 5664"/>
              <a:gd name="connsiteY29" fmla="*/ 8018 h 10430"/>
              <a:gd name="connsiteX30" fmla="*/ 4164 w 5664"/>
              <a:gd name="connsiteY30" fmla="*/ 8223 h 10430"/>
              <a:gd name="connsiteX31" fmla="*/ 4053 w 5664"/>
              <a:gd name="connsiteY31" fmla="*/ 8555 h 10430"/>
              <a:gd name="connsiteX32" fmla="*/ 3801 w 5664"/>
              <a:gd name="connsiteY32" fmla="*/ 8837 h 10430"/>
              <a:gd name="connsiteX33" fmla="*/ 3739 w 5664"/>
              <a:gd name="connsiteY33" fmla="*/ 9122 h 10430"/>
              <a:gd name="connsiteX34" fmla="*/ 3599 w 5664"/>
              <a:gd name="connsiteY34" fmla="*/ 9406 h 10430"/>
              <a:gd name="connsiteX35" fmla="*/ 3536 w 5664"/>
              <a:gd name="connsiteY35" fmla="*/ 9626 h 10430"/>
              <a:gd name="connsiteX36" fmla="*/ 3505 w 5664"/>
              <a:gd name="connsiteY36" fmla="*/ 10004 h 10430"/>
              <a:gd name="connsiteX37" fmla="*/ 3276 w 5664"/>
              <a:gd name="connsiteY37" fmla="*/ 10178 h 10430"/>
              <a:gd name="connsiteX38" fmla="*/ 3048 w 5664"/>
              <a:gd name="connsiteY38" fmla="*/ 10336 h 10430"/>
              <a:gd name="connsiteX39" fmla="*/ 2812 w 5664"/>
              <a:gd name="connsiteY39" fmla="*/ 10430 h 10430"/>
              <a:gd name="connsiteX40" fmla="*/ 2464 w 5664"/>
              <a:gd name="connsiteY40" fmla="*/ 10430 h 10430"/>
              <a:gd name="connsiteX41" fmla="*/ 2150 w 5664"/>
              <a:gd name="connsiteY41" fmla="*/ 10147 h 10430"/>
              <a:gd name="connsiteX42" fmla="*/ 1991 w 5664"/>
              <a:gd name="connsiteY42" fmla="*/ 9863 h 10430"/>
              <a:gd name="connsiteX43" fmla="*/ 1944 w 5664"/>
              <a:gd name="connsiteY43" fmla="*/ 9595 h 10430"/>
              <a:gd name="connsiteX44" fmla="*/ 1637 w 5664"/>
              <a:gd name="connsiteY44" fmla="*/ 9295 h 10430"/>
              <a:gd name="connsiteX45" fmla="*/ 1503 w 5664"/>
              <a:gd name="connsiteY45" fmla="*/ 9077 h 10430"/>
              <a:gd name="connsiteX46" fmla="*/ 1543 w 5664"/>
              <a:gd name="connsiteY46" fmla="*/ 8846 h 10430"/>
              <a:gd name="connsiteX47" fmla="*/ 1354 w 5664"/>
              <a:gd name="connsiteY47" fmla="*/ 8325 h 10430"/>
              <a:gd name="connsiteX48" fmla="*/ 1154 w 5664"/>
              <a:gd name="connsiteY48" fmla="*/ 7529 h 10430"/>
              <a:gd name="connsiteX49" fmla="*/ 1211 w 5664"/>
              <a:gd name="connsiteY49" fmla="*/ 6930 h 10430"/>
              <a:gd name="connsiteX50" fmla="*/ 933 w 5664"/>
              <a:gd name="connsiteY50" fmla="*/ 6362 h 10430"/>
              <a:gd name="connsiteX51" fmla="*/ 885 w 5664"/>
              <a:gd name="connsiteY51" fmla="*/ 5984 h 10430"/>
              <a:gd name="connsiteX52" fmla="*/ 857 w 5664"/>
              <a:gd name="connsiteY52" fmla="*/ 5677 h 10430"/>
              <a:gd name="connsiteX53" fmla="*/ 588 w 5664"/>
              <a:gd name="connsiteY53" fmla="*/ 5369 h 10430"/>
              <a:gd name="connsiteX54" fmla="*/ 526 w 5664"/>
              <a:gd name="connsiteY54" fmla="*/ 5038 h 10430"/>
              <a:gd name="connsiteX55" fmla="*/ 399 w 5664"/>
              <a:gd name="connsiteY55" fmla="*/ 4376 h 10430"/>
              <a:gd name="connsiteX56" fmla="*/ 337 w 5664"/>
              <a:gd name="connsiteY56" fmla="*/ 3902 h 10430"/>
              <a:gd name="connsiteX57" fmla="*/ 226 w 5664"/>
              <a:gd name="connsiteY57" fmla="*/ 3682 h 10430"/>
              <a:gd name="connsiteX58" fmla="*/ 226 w 5664"/>
              <a:gd name="connsiteY58" fmla="*/ 3240 h 10430"/>
              <a:gd name="connsiteX59" fmla="*/ 133 w 5664"/>
              <a:gd name="connsiteY59" fmla="*/ 2972 h 10430"/>
              <a:gd name="connsiteX60" fmla="*/ 133 w 5664"/>
              <a:gd name="connsiteY60" fmla="*/ 2610 h 10430"/>
              <a:gd name="connsiteX61" fmla="*/ 22 w 5664"/>
              <a:gd name="connsiteY61" fmla="*/ 2389 h 10430"/>
              <a:gd name="connsiteX62" fmla="*/ 22 w 5664"/>
              <a:gd name="connsiteY62" fmla="*/ 2027 h 10430"/>
              <a:gd name="connsiteX63" fmla="*/ 22 w 5664"/>
              <a:gd name="connsiteY63" fmla="*/ 2027 h 10430"/>
              <a:gd name="connsiteX64" fmla="*/ 29 w 5664"/>
              <a:gd name="connsiteY64" fmla="*/ 1998 h 10430"/>
              <a:gd name="connsiteX65" fmla="*/ 35 w 5664"/>
              <a:gd name="connsiteY65" fmla="*/ 1969 h 10430"/>
              <a:gd name="connsiteX66" fmla="*/ 39 w 5664"/>
              <a:gd name="connsiteY66" fmla="*/ 1933 h 10430"/>
              <a:gd name="connsiteX67" fmla="*/ 42 w 5664"/>
              <a:gd name="connsiteY67" fmla="*/ 1896 h 10430"/>
              <a:gd name="connsiteX68" fmla="*/ 43 w 5664"/>
              <a:gd name="connsiteY68" fmla="*/ 1878 h 10430"/>
              <a:gd name="connsiteX69" fmla="*/ 42 w 5664"/>
              <a:gd name="connsiteY69" fmla="*/ 1860 h 10430"/>
              <a:gd name="connsiteX70" fmla="*/ 39 w 5664"/>
              <a:gd name="connsiteY70" fmla="*/ 1844 h 10430"/>
              <a:gd name="connsiteX71" fmla="*/ 35 w 5664"/>
              <a:gd name="connsiteY71" fmla="*/ 1828 h 10430"/>
              <a:gd name="connsiteX72" fmla="*/ 29 w 5664"/>
              <a:gd name="connsiteY72" fmla="*/ 1816 h 10430"/>
              <a:gd name="connsiteX73" fmla="*/ 22 w 5664"/>
              <a:gd name="connsiteY73" fmla="*/ 1805 h 10430"/>
              <a:gd name="connsiteX74" fmla="*/ 22 w 5664"/>
              <a:gd name="connsiteY74" fmla="*/ 1805 h 10430"/>
              <a:gd name="connsiteX75" fmla="*/ 17 w 5664"/>
              <a:gd name="connsiteY75" fmla="*/ 1801 h 10430"/>
              <a:gd name="connsiteX76" fmla="*/ 14 w 5664"/>
              <a:gd name="connsiteY76" fmla="*/ 1795 h 10430"/>
              <a:gd name="connsiteX77" fmla="*/ 9 w 5664"/>
              <a:gd name="connsiteY77" fmla="*/ 1780 h 10430"/>
              <a:gd name="connsiteX78" fmla="*/ 4 w 5664"/>
              <a:gd name="connsiteY78" fmla="*/ 1763 h 10430"/>
              <a:gd name="connsiteX79" fmla="*/ 1 w 5664"/>
              <a:gd name="connsiteY79" fmla="*/ 1744 h 10430"/>
              <a:gd name="connsiteX80" fmla="*/ 0 w 5664"/>
              <a:gd name="connsiteY80" fmla="*/ 1723 h 10430"/>
              <a:gd name="connsiteX81" fmla="*/ 1 w 5664"/>
              <a:gd name="connsiteY81" fmla="*/ 1700 h 10430"/>
              <a:gd name="connsiteX82" fmla="*/ 4 w 5664"/>
              <a:gd name="connsiteY82" fmla="*/ 1653 h 10430"/>
              <a:gd name="connsiteX83" fmla="*/ 9 w 5664"/>
              <a:gd name="connsiteY83" fmla="*/ 1610 h 10430"/>
              <a:gd name="connsiteX84" fmla="*/ 14 w 5664"/>
              <a:gd name="connsiteY84" fmla="*/ 1573 h 10430"/>
              <a:gd name="connsiteX85" fmla="*/ 22 w 5664"/>
              <a:gd name="connsiteY85" fmla="*/ 1538 h 10430"/>
              <a:gd name="connsiteX86" fmla="*/ 0 w 5664"/>
              <a:gd name="connsiteY86" fmla="*/ 1395 h 10430"/>
              <a:gd name="connsiteX0" fmla="*/ 0 w 5664"/>
              <a:gd name="connsiteY0" fmla="*/ 1240 h 10275"/>
              <a:gd name="connsiteX1" fmla="*/ 5018 w 5664"/>
              <a:gd name="connsiteY1" fmla="*/ 0 h 10275"/>
              <a:gd name="connsiteX2" fmla="*/ 5112 w 5664"/>
              <a:gd name="connsiteY2" fmla="*/ 118 h 10275"/>
              <a:gd name="connsiteX3" fmla="*/ 5159 w 5664"/>
              <a:gd name="connsiteY3" fmla="*/ 259 h 10275"/>
              <a:gd name="connsiteX4" fmla="*/ 5243 w 5664"/>
              <a:gd name="connsiteY4" fmla="*/ 342 h 10275"/>
              <a:gd name="connsiteX5" fmla="*/ 5432 w 5664"/>
              <a:gd name="connsiteY5" fmla="*/ 603 h 10275"/>
              <a:gd name="connsiteX6" fmla="*/ 5523 w 5664"/>
              <a:gd name="connsiteY6" fmla="*/ 878 h 10275"/>
              <a:gd name="connsiteX7" fmla="*/ 5585 w 5664"/>
              <a:gd name="connsiteY7" fmla="*/ 957 h 10275"/>
              <a:gd name="connsiteX8" fmla="*/ 5606 w 5664"/>
              <a:gd name="connsiteY8" fmla="*/ 1040 h 10275"/>
              <a:gd name="connsiteX9" fmla="*/ 5664 w 5664"/>
              <a:gd name="connsiteY9" fmla="*/ 1178 h 10275"/>
              <a:gd name="connsiteX10" fmla="*/ 5664 w 5664"/>
              <a:gd name="connsiteY10" fmla="*/ 1477 h 10275"/>
              <a:gd name="connsiteX11" fmla="*/ 5664 w 5664"/>
              <a:gd name="connsiteY11" fmla="*/ 1666 h 10275"/>
              <a:gd name="connsiteX12" fmla="*/ 5491 w 5664"/>
              <a:gd name="connsiteY12" fmla="*/ 2068 h 10275"/>
              <a:gd name="connsiteX13" fmla="*/ 5585 w 5664"/>
              <a:gd name="connsiteY13" fmla="*/ 2564 h 10275"/>
              <a:gd name="connsiteX14" fmla="*/ 5523 w 5664"/>
              <a:gd name="connsiteY14" fmla="*/ 2723 h 10275"/>
              <a:gd name="connsiteX15" fmla="*/ 5539 w 5664"/>
              <a:gd name="connsiteY15" fmla="*/ 2928 h 10275"/>
              <a:gd name="connsiteX16" fmla="*/ 5443 w 5664"/>
              <a:gd name="connsiteY16" fmla="*/ 3511 h 10275"/>
              <a:gd name="connsiteX17" fmla="*/ 5318 w 5664"/>
              <a:gd name="connsiteY17" fmla="*/ 4457 h 10275"/>
              <a:gd name="connsiteX18" fmla="*/ 5096 w 5664"/>
              <a:gd name="connsiteY18" fmla="*/ 4757 h 10275"/>
              <a:gd name="connsiteX19" fmla="*/ 4923 w 5664"/>
              <a:gd name="connsiteY19" fmla="*/ 5292 h 10275"/>
              <a:gd name="connsiteX20" fmla="*/ 4779 w 5664"/>
              <a:gd name="connsiteY20" fmla="*/ 5592 h 10275"/>
              <a:gd name="connsiteX21" fmla="*/ 4685 w 5664"/>
              <a:gd name="connsiteY21" fmla="*/ 5924 h 10275"/>
              <a:gd name="connsiteX22" fmla="*/ 4669 w 5664"/>
              <a:gd name="connsiteY22" fmla="*/ 6286 h 10275"/>
              <a:gd name="connsiteX23" fmla="*/ 4479 w 5664"/>
              <a:gd name="connsiteY23" fmla="*/ 6618 h 10275"/>
              <a:gd name="connsiteX24" fmla="*/ 4495 w 5664"/>
              <a:gd name="connsiteY24" fmla="*/ 6728 h 10275"/>
              <a:gd name="connsiteX25" fmla="*/ 4385 w 5664"/>
              <a:gd name="connsiteY25" fmla="*/ 6901 h 10275"/>
              <a:gd name="connsiteX26" fmla="*/ 4290 w 5664"/>
              <a:gd name="connsiteY26" fmla="*/ 7248 h 10275"/>
              <a:gd name="connsiteX27" fmla="*/ 4290 w 5664"/>
              <a:gd name="connsiteY27" fmla="*/ 7517 h 10275"/>
              <a:gd name="connsiteX28" fmla="*/ 4322 w 5664"/>
              <a:gd name="connsiteY28" fmla="*/ 7863 h 10275"/>
              <a:gd name="connsiteX29" fmla="*/ 4164 w 5664"/>
              <a:gd name="connsiteY29" fmla="*/ 8068 h 10275"/>
              <a:gd name="connsiteX30" fmla="*/ 4053 w 5664"/>
              <a:gd name="connsiteY30" fmla="*/ 8400 h 10275"/>
              <a:gd name="connsiteX31" fmla="*/ 3801 w 5664"/>
              <a:gd name="connsiteY31" fmla="*/ 8682 h 10275"/>
              <a:gd name="connsiteX32" fmla="*/ 3739 w 5664"/>
              <a:gd name="connsiteY32" fmla="*/ 8967 h 10275"/>
              <a:gd name="connsiteX33" fmla="*/ 3599 w 5664"/>
              <a:gd name="connsiteY33" fmla="*/ 9251 h 10275"/>
              <a:gd name="connsiteX34" fmla="*/ 3536 w 5664"/>
              <a:gd name="connsiteY34" fmla="*/ 9471 h 10275"/>
              <a:gd name="connsiteX35" fmla="*/ 3505 w 5664"/>
              <a:gd name="connsiteY35" fmla="*/ 9849 h 10275"/>
              <a:gd name="connsiteX36" fmla="*/ 3276 w 5664"/>
              <a:gd name="connsiteY36" fmla="*/ 10023 h 10275"/>
              <a:gd name="connsiteX37" fmla="*/ 3048 w 5664"/>
              <a:gd name="connsiteY37" fmla="*/ 10181 h 10275"/>
              <a:gd name="connsiteX38" fmla="*/ 2812 w 5664"/>
              <a:gd name="connsiteY38" fmla="*/ 10275 h 10275"/>
              <a:gd name="connsiteX39" fmla="*/ 2464 w 5664"/>
              <a:gd name="connsiteY39" fmla="*/ 10275 h 10275"/>
              <a:gd name="connsiteX40" fmla="*/ 2150 w 5664"/>
              <a:gd name="connsiteY40" fmla="*/ 9992 h 10275"/>
              <a:gd name="connsiteX41" fmla="*/ 1991 w 5664"/>
              <a:gd name="connsiteY41" fmla="*/ 9708 h 10275"/>
              <a:gd name="connsiteX42" fmla="*/ 1944 w 5664"/>
              <a:gd name="connsiteY42" fmla="*/ 9440 h 10275"/>
              <a:gd name="connsiteX43" fmla="*/ 1637 w 5664"/>
              <a:gd name="connsiteY43" fmla="*/ 9140 h 10275"/>
              <a:gd name="connsiteX44" fmla="*/ 1503 w 5664"/>
              <a:gd name="connsiteY44" fmla="*/ 8922 h 10275"/>
              <a:gd name="connsiteX45" fmla="*/ 1543 w 5664"/>
              <a:gd name="connsiteY45" fmla="*/ 8691 h 10275"/>
              <a:gd name="connsiteX46" fmla="*/ 1354 w 5664"/>
              <a:gd name="connsiteY46" fmla="*/ 8170 h 10275"/>
              <a:gd name="connsiteX47" fmla="*/ 1154 w 5664"/>
              <a:gd name="connsiteY47" fmla="*/ 7374 h 10275"/>
              <a:gd name="connsiteX48" fmla="*/ 1211 w 5664"/>
              <a:gd name="connsiteY48" fmla="*/ 6775 h 10275"/>
              <a:gd name="connsiteX49" fmla="*/ 933 w 5664"/>
              <a:gd name="connsiteY49" fmla="*/ 6207 h 10275"/>
              <a:gd name="connsiteX50" fmla="*/ 885 w 5664"/>
              <a:gd name="connsiteY50" fmla="*/ 5829 h 10275"/>
              <a:gd name="connsiteX51" fmla="*/ 857 w 5664"/>
              <a:gd name="connsiteY51" fmla="*/ 5522 h 10275"/>
              <a:gd name="connsiteX52" fmla="*/ 588 w 5664"/>
              <a:gd name="connsiteY52" fmla="*/ 5214 h 10275"/>
              <a:gd name="connsiteX53" fmla="*/ 526 w 5664"/>
              <a:gd name="connsiteY53" fmla="*/ 4883 h 10275"/>
              <a:gd name="connsiteX54" fmla="*/ 399 w 5664"/>
              <a:gd name="connsiteY54" fmla="*/ 4221 h 10275"/>
              <a:gd name="connsiteX55" fmla="*/ 337 w 5664"/>
              <a:gd name="connsiteY55" fmla="*/ 3747 h 10275"/>
              <a:gd name="connsiteX56" fmla="*/ 226 w 5664"/>
              <a:gd name="connsiteY56" fmla="*/ 3527 h 10275"/>
              <a:gd name="connsiteX57" fmla="*/ 226 w 5664"/>
              <a:gd name="connsiteY57" fmla="*/ 3085 h 10275"/>
              <a:gd name="connsiteX58" fmla="*/ 133 w 5664"/>
              <a:gd name="connsiteY58" fmla="*/ 2817 h 10275"/>
              <a:gd name="connsiteX59" fmla="*/ 133 w 5664"/>
              <a:gd name="connsiteY59" fmla="*/ 2455 h 10275"/>
              <a:gd name="connsiteX60" fmla="*/ 22 w 5664"/>
              <a:gd name="connsiteY60" fmla="*/ 2234 h 10275"/>
              <a:gd name="connsiteX61" fmla="*/ 22 w 5664"/>
              <a:gd name="connsiteY61" fmla="*/ 1872 h 10275"/>
              <a:gd name="connsiteX62" fmla="*/ 22 w 5664"/>
              <a:gd name="connsiteY62" fmla="*/ 1872 h 10275"/>
              <a:gd name="connsiteX63" fmla="*/ 29 w 5664"/>
              <a:gd name="connsiteY63" fmla="*/ 1843 h 10275"/>
              <a:gd name="connsiteX64" fmla="*/ 35 w 5664"/>
              <a:gd name="connsiteY64" fmla="*/ 1814 h 10275"/>
              <a:gd name="connsiteX65" fmla="*/ 39 w 5664"/>
              <a:gd name="connsiteY65" fmla="*/ 1778 h 10275"/>
              <a:gd name="connsiteX66" fmla="*/ 42 w 5664"/>
              <a:gd name="connsiteY66" fmla="*/ 1741 h 10275"/>
              <a:gd name="connsiteX67" fmla="*/ 43 w 5664"/>
              <a:gd name="connsiteY67" fmla="*/ 1723 h 10275"/>
              <a:gd name="connsiteX68" fmla="*/ 42 w 5664"/>
              <a:gd name="connsiteY68" fmla="*/ 1705 h 10275"/>
              <a:gd name="connsiteX69" fmla="*/ 39 w 5664"/>
              <a:gd name="connsiteY69" fmla="*/ 1689 h 10275"/>
              <a:gd name="connsiteX70" fmla="*/ 35 w 5664"/>
              <a:gd name="connsiteY70" fmla="*/ 1673 h 10275"/>
              <a:gd name="connsiteX71" fmla="*/ 29 w 5664"/>
              <a:gd name="connsiteY71" fmla="*/ 1661 h 10275"/>
              <a:gd name="connsiteX72" fmla="*/ 22 w 5664"/>
              <a:gd name="connsiteY72" fmla="*/ 1650 h 10275"/>
              <a:gd name="connsiteX73" fmla="*/ 22 w 5664"/>
              <a:gd name="connsiteY73" fmla="*/ 1650 h 10275"/>
              <a:gd name="connsiteX74" fmla="*/ 17 w 5664"/>
              <a:gd name="connsiteY74" fmla="*/ 1646 h 10275"/>
              <a:gd name="connsiteX75" fmla="*/ 14 w 5664"/>
              <a:gd name="connsiteY75" fmla="*/ 1640 h 10275"/>
              <a:gd name="connsiteX76" fmla="*/ 9 w 5664"/>
              <a:gd name="connsiteY76" fmla="*/ 1625 h 10275"/>
              <a:gd name="connsiteX77" fmla="*/ 4 w 5664"/>
              <a:gd name="connsiteY77" fmla="*/ 1608 h 10275"/>
              <a:gd name="connsiteX78" fmla="*/ 1 w 5664"/>
              <a:gd name="connsiteY78" fmla="*/ 1589 h 10275"/>
              <a:gd name="connsiteX79" fmla="*/ 0 w 5664"/>
              <a:gd name="connsiteY79" fmla="*/ 1568 h 10275"/>
              <a:gd name="connsiteX80" fmla="*/ 1 w 5664"/>
              <a:gd name="connsiteY80" fmla="*/ 1545 h 10275"/>
              <a:gd name="connsiteX81" fmla="*/ 4 w 5664"/>
              <a:gd name="connsiteY81" fmla="*/ 1498 h 10275"/>
              <a:gd name="connsiteX82" fmla="*/ 9 w 5664"/>
              <a:gd name="connsiteY82" fmla="*/ 1455 h 10275"/>
              <a:gd name="connsiteX83" fmla="*/ 14 w 5664"/>
              <a:gd name="connsiteY83" fmla="*/ 1418 h 10275"/>
              <a:gd name="connsiteX84" fmla="*/ 22 w 5664"/>
              <a:gd name="connsiteY84" fmla="*/ 1383 h 10275"/>
              <a:gd name="connsiteX85" fmla="*/ 0 w 5664"/>
              <a:gd name="connsiteY85" fmla="*/ 1240 h 10275"/>
              <a:gd name="connsiteX0" fmla="*/ 0 w 5664"/>
              <a:gd name="connsiteY0" fmla="*/ 1122 h 10157"/>
              <a:gd name="connsiteX1" fmla="*/ 5112 w 5664"/>
              <a:gd name="connsiteY1" fmla="*/ 0 h 10157"/>
              <a:gd name="connsiteX2" fmla="*/ 5159 w 5664"/>
              <a:gd name="connsiteY2" fmla="*/ 141 h 10157"/>
              <a:gd name="connsiteX3" fmla="*/ 5243 w 5664"/>
              <a:gd name="connsiteY3" fmla="*/ 224 h 10157"/>
              <a:gd name="connsiteX4" fmla="*/ 5432 w 5664"/>
              <a:gd name="connsiteY4" fmla="*/ 485 h 10157"/>
              <a:gd name="connsiteX5" fmla="*/ 5523 w 5664"/>
              <a:gd name="connsiteY5" fmla="*/ 760 h 10157"/>
              <a:gd name="connsiteX6" fmla="*/ 5585 w 5664"/>
              <a:gd name="connsiteY6" fmla="*/ 839 h 10157"/>
              <a:gd name="connsiteX7" fmla="*/ 5606 w 5664"/>
              <a:gd name="connsiteY7" fmla="*/ 922 h 10157"/>
              <a:gd name="connsiteX8" fmla="*/ 5664 w 5664"/>
              <a:gd name="connsiteY8" fmla="*/ 1060 h 10157"/>
              <a:gd name="connsiteX9" fmla="*/ 5664 w 5664"/>
              <a:gd name="connsiteY9" fmla="*/ 1359 h 10157"/>
              <a:gd name="connsiteX10" fmla="*/ 5664 w 5664"/>
              <a:gd name="connsiteY10" fmla="*/ 1548 h 10157"/>
              <a:gd name="connsiteX11" fmla="*/ 5491 w 5664"/>
              <a:gd name="connsiteY11" fmla="*/ 1950 h 10157"/>
              <a:gd name="connsiteX12" fmla="*/ 5585 w 5664"/>
              <a:gd name="connsiteY12" fmla="*/ 2446 h 10157"/>
              <a:gd name="connsiteX13" fmla="*/ 5523 w 5664"/>
              <a:gd name="connsiteY13" fmla="*/ 2605 h 10157"/>
              <a:gd name="connsiteX14" fmla="*/ 5539 w 5664"/>
              <a:gd name="connsiteY14" fmla="*/ 2810 h 10157"/>
              <a:gd name="connsiteX15" fmla="*/ 5443 w 5664"/>
              <a:gd name="connsiteY15" fmla="*/ 3393 h 10157"/>
              <a:gd name="connsiteX16" fmla="*/ 5318 w 5664"/>
              <a:gd name="connsiteY16" fmla="*/ 4339 h 10157"/>
              <a:gd name="connsiteX17" fmla="*/ 5096 w 5664"/>
              <a:gd name="connsiteY17" fmla="*/ 4639 h 10157"/>
              <a:gd name="connsiteX18" fmla="*/ 4923 w 5664"/>
              <a:gd name="connsiteY18" fmla="*/ 5174 h 10157"/>
              <a:gd name="connsiteX19" fmla="*/ 4779 w 5664"/>
              <a:gd name="connsiteY19" fmla="*/ 5474 h 10157"/>
              <a:gd name="connsiteX20" fmla="*/ 4685 w 5664"/>
              <a:gd name="connsiteY20" fmla="*/ 5806 h 10157"/>
              <a:gd name="connsiteX21" fmla="*/ 4669 w 5664"/>
              <a:gd name="connsiteY21" fmla="*/ 6168 h 10157"/>
              <a:gd name="connsiteX22" fmla="*/ 4479 w 5664"/>
              <a:gd name="connsiteY22" fmla="*/ 6500 h 10157"/>
              <a:gd name="connsiteX23" fmla="*/ 4495 w 5664"/>
              <a:gd name="connsiteY23" fmla="*/ 6610 h 10157"/>
              <a:gd name="connsiteX24" fmla="*/ 4385 w 5664"/>
              <a:gd name="connsiteY24" fmla="*/ 6783 h 10157"/>
              <a:gd name="connsiteX25" fmla="*/ 4290 w 5664"/>
              <a:gd name="connsiteY25" fmla="*/ 7130 h 10157"/>
              <a:gd name="connsiteX26" fmla="*/ 4290 w 5664"/>
              <a:gd name="connsiteY26" fmla="*/ 7399 h 10157"/>
              <a:gd name="connsiteX27" fmla="*/ 4322 w 5664"/>
              <a:gd name="connsiteY27" fmla="*/ 7745 h 10157"/>
              <a:gd name="connsiteX28" fmla="*/ 4164 w 5664"/>
              <a:gd name="connsiteY28" fmla="*/ 7950 h 10157"/>
              <a:gd name="connsiteX29" fmla="*/ 4053 w 5664"/>
              <a:gd name="connsiteY29" fmla="*/ 8282 h 10157"/>
              <a:gd name="connsiteX30" fmla="*/ 3801 w 5664"/>
              <a:gd name="connsiteY30" fmla="*/ 8564 h 10157"/>
              <a:gd name="connsiteX31" fmla="*/ 3739 w 5664"/>
              <a:gd name="connsiteY31" fmla="*/ 8849 h 10157"/>
              <a:gd name="connsiteX32" fmla="*/ 3599 w 5664"/>
              <a:gd name="connsiteY32" fmla="*/ 9133 h 10157"/>
              <a:gd name="connsiteX33" fmla="*/ 3536 w 5664"/>
              <a:gd name="connsiteY33" fmla="*/ 9353 h 10157"/>
              <a:gd name="connsiteX34" fmla="*/ 3505 w 5664"/>
              <a:gd name="connsiteY34" fmla="*/ 9731 h 10157"/>
              <a:gd name="connsiteX35" fmla="*/ 3276 w 5664"/>
              <a:gd name="connsiteY35" fmla="*/ 9905 h 10157"/>
              <a:gd name="connsiteX36" fmla="*/ 3048 w 5664"/>
              <a:gd name="connsiteY36" fmla="*/ 10063 h 10157"/>
              <a:gd name="connsiteX37" fmla="*/ 2812 w 5664"/>
              <a:gd name="connsiteY37" fmla="*/ 10157 h 10157"/>
              <a:gd name="connsiteX38" fmla="*/ 2464 w 5664"/>
              <a:gd name="connsiteY38" fmla="*/ 10157 h 10157"/>
              <a:gd name="connsiteX39" fmla="*/ 2150 w 5664"/>
              <a:gd name="connsiteY39" fmla="*/ 9874 h 10157"/>
              <a:gd name="connsiteX40" fmla="*/ 1991 w 5664"/>
              <a:gd name="connsiteY40" fmla="*/ 9590 h 10157"/>
              <a:gd name="connsiteX41" fmla="*/ 1944 w 5664"/>
              <a:gd name="connsiteY41" fmla="*/ 9322 h 10157"/>
              <a:gd name="connsiteX42" fmla="*/ 1637 w 5664"/>
              <a:gd name="connsiteY42" fmla="*/ 9022 h 10157"/>
              <a:gd name="connsiteX43" fmla="*/ 1503 w 5664"/>
              <a:gd name="connsiteY43" fmla="*/ 8804 h 10157"/>
              <a:gd name="connsiteX44" fmla="*/ 1543 w 5664"/>
              <a:gd name="connsiteY44" fmla="*/ 8573 h 10157"/>
              <a:gd name="connsiteX45" fmla="*/ 1354 w 5664"/>
              <a:gd name="connsiteY45" fmla="*/ 8052 h 10157"/>
              <a:gd name="connsiteX46" fmla="*/ 1154 w 5664"/>
              <a:gd name="connsiteY46" fmla="*/ 7256 h 10157"/>
              <a:gd name="connsiteX47" fmla="*/ 1211 w 5664"/>
              <a:gd name="connsiteY47" fmla="*/ 6657 h 10157"/>
              <a:gd name="connsiteX48" fmla="*/ 933 w 5664"/>
              <a:gd name="connsiteY48" fmla="*/ 6089 h 10157"/>
              <a:gd name="connsiteX49" fmla="*/ 885 w 5664"/>
              <a:gd name="connsiteY49" fmla="*/ 5711 h 10157"/>
              <a:gd name="connsiteX50" fmla="*/ 857 w 5664"/>
              <a:gd name="connsiteY50" fmla="*/ 5404 h 10157"/>
              <a:gd name="connsiteX51" fmla="*/ 588 w 5664"/>
              <a:gd name="connsiteY51" fmla="*/ 5096 h 10157"/>
              <a:gd name="connsiteX52" fmla="*/ 526 w 5664"/>
              <a:gd name="connsiteY52" fmla="*/ 4765 h 10157"/>
              <a:gd name="connsiteX53" fmla="*/ 399 w 5664"/>
              <a:gd name="connsiteY53" fmla="*/ 4103 h 10157"/>
              <a:gd name="connsiteX54" fmla="*/ 337 w 5664"/>
              <a:gd name="connsiteY54" fmla="*/ 3629 h 10157"/>
              <a:gd name="connsiteX55" fmla="*/ 226 w 5664"/>
              <a:gd name="connsiteY55" fmla="*/ 3409 h 10157"/>
              <a:gd name="connsiteX56" fmla="*/ 226 w 5664"/>
              <a:gd name="connsiteY56" fmla="*/ 2967 h 10157"/>
              <a:gd name="connsiteX57" fmla="*/ 133 w 5664"/>
              <a:gd name="connsiteY57" fmla="*/ 2699 h 10157"/>
              <a:gd name="connsiteX58" fmla="*/ 133 w 5664"/>
              <a:gd name="connsiteY58" fmla="*/ 2337 h 10157"/>
              <a:gd name="connsiteX59" fmla="*/ 22 w 5664"/>
              <a:gd name="connsiteY59" fmla="*/ 2116 h 10157"/>
              <a:gd name="connsiteX60" fmla="*/ 22 w 5664"/>
              <a:gd name="connsiteY60" fmla="*/ 1754 h 10157"/>
              <a:gd name="connsiteX61" fmla="*/ 22 w 5664"/>
              <a:gd name="connsiteY61" fmla="*/ 1754 h 10157"/>
              <a:gd name="connsiteX62" fmla="*/ 29 w 5664"/>
              <a:gd name="connsiteY62" fmla="*/ 1725 h 10157"/>
              <a:gd name="connsiteX63" fmla="*/ 35 w 5664"/>
              <a:gd name="connsiteY63" fmla="*/ 1696 h 10157"/>
              <a:gd name="connsiteX64" fmla="*/ 39 w 5664"/>
              <a:gd name="connsiteY64" fmla="*/ 1660 h 10157"/>
              <a:gd name="connsiteX65" fmla="*/ 42 w 5664"/>
              <a:gd name="connsiteY65" fmla="*/ 1623 h 10157"/>
              <a:gd name="connsiteX66" fmla="*/ 43 w 5664"/>
              <a:gd name="connsiteY66" fmla="*/ 1605 h 10157"/>
              <a:gd name="connsiteX67" fmla="*/ 42 w 5664"/>
              <a:gd name="connsiteY67" fmla="*/ 1587 h 10157"/>
              <a:gd name="connsiteX68" fmla="*/ 39 w 5664"/>
              <a:gd name="connsiteY68" fmla="*/ 1571 h 10157"/>
              <a:gd name="connsiteX69" fmla="*/ 35 w 5664"/>
              <a:gd name="connsiteY69" fmla="*/ 1555 h 10157"/>
              <a:gd name="connsiteX70" fmla="*/ 29 w 5664"/>
              <a:gd name="connsiteY70" fmla="*/ 1543 h 10157"/>
              <a:gd name="connsiteX71" fmla="*/ 22 w 5664"/>
              <a:gd name="connsiteY71" fmla="*/ 1532 h 10157"/>
              <a:gd name="connsiteX72" fmla="*/ 22 w 5664"/>
              <a:gd name="connsiteY72" fmla="*/ 1532 h 10157"/>
              <a:gd name="connsiteX73" fmla="*/ 17 w 5664"/>
              <a:gd name="connsiteY73" fmla="*/ 1528 h 10157"/>
              <a:gd name="connsiteX74" fmla="*/ 14 w 5664"/>
              <a:gd name="connsiteY74" fmla="*/ 1522 h 10157"/>
              <a:gd name="connsiteX75" fmla="*/ 9 w 5664"/>
              <a:gd name="connsiteY75" fmla="*/ 1507 h 10157"/>
              <a:gd name="connsiteX76" fmla="*/ 4 w 5664"/>
              <a:gd name="connsiteY76" fmla="*/ 1490 h 10157"/>
              <a:gd name="connsiteX77" fmla="*/ 1 w 5664"/>
              <a:gd name="connsiteY77" fmla="*/ 1471 h 10157"/>
              <a:gd name="connsiteX78" fmla="*/ 0 w 5664"/>
              <a:gd name="connsiteY78" fmla="*/ 1450 h 10157"/>
              <a:gd name="connsiteX79" fmla="*/ 1 w 5664"/>
              <a:gd name="connsiteY79" fmla="*/ 1427 h 10157"/>
              <a:gd name="connsiteX80" fmla="*/ 4 w 5664"/>
              <a:gd name="connsiteY80" fmla="*/ 1380 h 10157"/>
              <a:gd name="connsiteX81" fmla="*/ 9 w 5664"/>
              <a:gd name="connsiteY81" fmla="*/ 1337 h 10157"/>
              <a:gd name="connsiteX82" fmla="*/ 14 w 5664"/>
              <a:gd name="connsiteY82" fmla="*/ 1300 h 10157"/>
              <a:gd name="connsiteX83" fmla="*/ 22 w 5664"/>
              <a:gd name="connsiteY83" fmla="*/ 1265 h 10157"/>
              <a:gd name="connsiteX84" fmla="*/ 0 w 5664"/>
              <a:gd name="connsiteY84" fmla="*/ 1122 h 10157"/>
              <a:gd name="connsiteX0" fmla="*/ 5159 w 5664"/>
              <a:gd name="connsiteY0" fmla="*/ 0 h 10016"/>
              <a:gd name="connsiteX1" fmla="*/ 5243 w 5664"/>
              <a:gd name="connsiteY1" fmla="*/ 83 h 10016"/>
              <a:gd name="connsiteX2" fmla="*/ 5432 w 5664"/>
              <a:gd name="connsiteY2" fmla="*/ 344 h 10016"/>
              <a:gd name="connsiteX3" fmla="*/ 5523 w 5664"/>
              <a:gd name="connsiteY3" fmla="*/ 619 h 10016"/>
              <a:gd name="connsiteX4" fmla="*/ 5585 w 5664"/>
              <a:gd name="connsiteY4" fmla="*/ 698 h 10016"/>
              <a:gd name="connsiteX5" fmla="*/ 5606 w 5664"/>
              <a:gd name="connsiteY5" fmla="*/ 781 h 10016"/>
              <a:gd name="connsiteX6" fmla="*/ 5664 w 5664"/>
              <a:gd name="connsiteY6" fmla="*/ 919 h 10016"/>
              <a:gd name="connsiteX7" fmla="*/ 5664 w 5664"/>
              <a:gd name="connsiteY7" fmla="*/ 1218 h 10016"/>
              <a:gd name="connsiteX8" fmla="*/ 5664 w 5664"/>
              <a:gd name="connsiteY8" fmla="*/ 1407 h 10016"/>
              <a:gd name="connsiteX9" fmla="*/ 5491 w 5664"/>
              <a:gd name="connsiteY9" fmla="*/ 1809 h 10016"/>
              <a:gd name="connsiteX10" fmla="*/ 5585 w 5664"/>
              <a:gd name="connsiteY10" fmla="*/ 2305 h 10016"/>
              <a:gd name="connsiteX11" fmla="*/ 5523 w 5664"/>
              <a:gd name="connsiteY11" fmla="*/ 2464 h 10016"/>
              <a:gd name="connsiteX12" fmla="*/ 5539 w 5664"/>
              <a:gd name="connsiteY12" fmla="*/ 2669 h 10016"/>
              <a:gd name="connsiteX13" fmla="*/ 5443 w 5664"/>
              <a:gd name="connsiteY13" fmla="*/ 3252 h 10016"/>
              <a:gd name="connsiteX14" fmla="*/ 5318 w 5664"/>
              <a:gd name="connsiteY14" fmla="*/ 4198 h 10016"/>
              <a:gd name="connsiteX15" fmla="*/ 5096 w 5664"/>
              <a:gd name="connsiteY15" fmla="*/ 4498 h 10016"/>
              <a:gd name="connsiteX16" fmla="*/ 4923 w 5664"/>
              <a:gd name="connsiteY16" fmla="*/ 5033 h 10016"/>
              <a:gd name="connsiteX17" fmla="*/ 4779 w 5664"/>
              <a:gd name="connsiteY17" fmla="*/ 5333 h 10016"/>
              <a:gd name="connsiteX18" fmla="*/ 4685 w 5664"/>
              <a:gd name="connsiteY18" fmla="*/ 5665 h 10016"/>
              <a:gd name="connsiteX19" fmla="*/ 4669 w 5664"/>
              <a:gd name="connsiteY19" fmla="*/ 6027 h 10016"/>
              <a:gd name="connsiteX20" fmla="*/ 4479 w 5664"/>
              <a:gd name="connsiteY20" fmla="*/ 6359 h 10016"/>
              <a:gd name="connsiteX21" fmla="*/ 4495 w 5664"/>
              <a:gd name="connsiteY21" fmla="*/ 6469 h 10016"/>
              <a:gd name="connsiteX22" fmla="*/ 4385 w 5664"/>
              <a:gd name="connsiteY22" fmla="*/ 6642 h 10016"/>
              <a:gd name="connsiteX23" fmla="*/ 4290 w 5664"/>
              <a:gd name="connsiteY23" fmla="*/ 6989 h 10016"/>
              <a:gd name="connsiteX24" fmla="*/ 4290 w 5664"/>
              <a:gd name="connsiteY24" fmla="*/ 7258 h 10016"/>
              <a:gd name="connsiteX25" fmla="*/ 4322 w 5664"/>
              <a:gd name="connsiteY25" fmla="*/ 7604 h 10016"/>
              <a:gd name="connsiteX26" fmla="*/ 4164 w 5664"/>
              <a:gd name="connsiteY26" fmla="*/ 7809 h 10016"/>
              <a:gd name="connsiteX27" fmla="*/ 4053 w 5664"/>
              <a:gd name="connsiteY27" fmla="*/ 8141 h 10016"/>
              <a:gd name="connsiteX28" fmla="*/ 3801 w 5664"/>
              <a:gd name="connsiteY28" fmla="*/ 8423 h 10016"/>
              <a:gd name="connsiteX29" fmla="*/ 3739 w 5664"/>
              <a:gd name="connsiteY29" fmla="*/ 8708 h 10016"/>
              <a:gd name="connsiteX30" fmla="*/ 3599 w 5664"/>
              <a:gd name="connsiteY30" fmla="*/ 8992 h 10016"/>
              <a:gd name="connsiteX31" fmla="*/ 3536 w 5664"/>
              <a:gd name="connsiteY31" fmla="*/ 9212 h 10016"/>
              <a:gd name="connsiteX32" fmla="*/ 3505 w 5664"/>
              <a:gd name="connsiteY32" fmla="*/ 9590 h 10016"/>
              <a:gd name="connsiteX33" fmla="*/ 3276 w 5664"/>
              <a:gd name="connsiteY33" fmla="*/ 9764 h 10016"/>
              <a:gd name="connsiteX34" fmla="*/ 3048 w 5664"/>
              <a:gd name="connsiteY34" fmla="*/ 9922 h 10016"/>
              <a:gd name="connsiteX35" fmla="*/ 2812 w 5664"/>
              <a:gd name="connsiteY35" fmla="*/ 10016 h 10016"/>
              <a:gd name="connsiteX36" fmla="*/ 2464 w 5664"/>
              <a:gd name="connsiteY36" fmla="*/ 10016 h 10016"/>
              <a:gd name="connsiteX37" fmla="*/ 2150 w 5664"/>
              <a:gd name="connsiteY37" fmla="*/ 9733 h 10016"/>
              <a:gd name="connsiteX38" fmla="*/ 1991 w 5664"/>
              <a:gd name="connsiteY38" fmla="*/ 9449 h 10016"/>
              <a:gd name="connsiteX39" fmla="*/ 1944 w 5664"/>
              <a:gd name="connsiteY39" fmla="*/ 9181 h 10016"/>
              <a:gd name="connsiteX40" fmla="*/ 1637 w 5664"/>
              <a:gd name="connsiteY40" fmla="*/ 8881 h 10016"/>
              <a:gd name="connsiteX41" fmla="*/ 1503 w 5664"/>
              <a:gd name="connsiteY41" fmla="*/ 8663 h 10016"/>
              <a:gd name="connsiteX42" fmla="*/ 1543 w 5664"/>
              <a:gd name="connsiteY42" fmla="*/ 8432 h 10016"/>
              <a:gd name="connsiteX43" fmla="*/ 1354 w 5664"/>
              <a:gd name="connsiteY43" fmla="*/ 7911 h 10016"/>
              <a:gd name="connsiteX44" fmla="*/ 1154 w 5664"/>
              <a:gd name="connsiteY44" fmla="*/ 7115 h 10016"/>
              <a:gd name="connsiteX45" fmla="*/ 1211 w 5664"/>
              <a:gd name="connsiteY45" fmla="*/ 6516 h 10016"/>
              <a:gd name="connsiteX46" fmla="*/ 933 w 5664"/>
              <a:gd name="connsiteY46" fmla="*/ 5948 h 10016"/>
              <a:gd name="connsiteX47" fmla="*/ 885 w 5664"/>
              <a:gd name="connsiteY47" fmla="*/ 5570 h 10016"/>
              <a:gd name="connsiteX48" fmla="*/ 857 w 5664"/>
              <a:gd name="connsiteY48" fmla="*/ 5263 h 10016"/>
              <a:gd name="connsiteX49" fmla="*/ 588 w 5664"/>
              <a:gd name="connsiteY49" fmla="*/ 4955 h 10016"/>
              <a:gd name="connsiteX50" fmla="*/ 526 w 5664"/>
              <a:gd name="connsiteY50" fmla="*/ 4624 h 10016"/>
              <a:gd name="connsiteX51" fmla="*/ 399 w 5664"/>
              <a:gd name="connsiteY51" fmla="*/ 3962 h 10016"/>
              <a:gd name="connsiteX52" fmla="*/ 337 w 5664"/>
              <a:gd name="connsiteY52" fmla="*/ 3488 h 10016"/>
              <a:gd name="connsiteX53" fmla="*/ 226 w 5664"/>
              <a:gd name="connsiteY53" fmla="*/ 3268 h 10016"/>
              <a:gd name="connsiteX54" fmla="*/ 226 w 5664"/>
              <a:gd name="connsiteY54" fmla="*/ 2826 h 10016"/>
              <a:gd name="connsiteX55" fmla="*/ 133 w 5664"/>
              <a:gd name="connsiteY55" fmla="*/ 2558 h 10016"/>
              <a:gd name="connsiteX56" fmla="*/ 133 w 5664"/>
              <a:gd name="connsiteY56" fmla="*/ 2196 h 10016"/>
              <a:gd name="connsiteX57" fmla="*/ 22 w 5664"/>
              <a:gd name="connsiteY57" fmla="*/ 1975 h 10016"/>
              <a:gd name="connsiteX58" fmla="*/ 22 w 5664"/>
              <a:gd name="connsiteY58" fmla="*/ 1613 h 10016"/>
              <a:gd name="connsiteX59" fmla="*/ 22 w 5664"/>
              <a:gd name="connsiteY59" fmla="*/ 1613 h 10016"/>
              <a:gd name="connsiteX60" fmla="*/ 29 w 5664"/>
              <a:gd name="connsiteY60" fmla="*/ 1584 h 10016"/>
              <a:gd name="connsiteX61" fmla="*/ 35 w 5664"/>
              <a:gd name="connsiteY61" fmla="*/ 1555 h 10016"/>
              <a:gd name="connsiteX62" fmla="*/ 39 w 5664"/>
              <a:gd name="connsiteY62" fmla="*/ 1519 h 10016"/>
              <a:gd name="connsiteX63" fmla="*/ 42 w 5664"/>
              <a:gd name="connsiteY63" fmla="*/ 1482 h 10016"/>
              <a:gd name="connsiteX64" fmla="*/ 43 w 5664"/>
              <a:gd name="connsiteY64" fmla="*/ 1464 h 10016"/>
              <a:gd name="connsiteX65" fmla="*/ 42 w 5664"/>
              <a:gd name="connsiteY65" fmla="*/ 1446 h 10016"/>
              <a:gd name="connsiteX66" fmla="*/ 39 w 5664"/>
              <a:gd name="connsiteY66" fmla="*/ 1430 h 10016"/>
              <a:gd name="connsiteX67" fmla="*/ 35 w 5664"/>
              <a:gd name="connsiteY67" fmla="*/ 1414 h 10016"/>
              <a:gd name="connsiteX68" fmla="*/ 29 w 5664"/>
              <a:gd name="connsiteY68" fmla="*/ 1402 h 10016"/>
              <a:gd name="connsiteX69" fmla="*/ 22 w 5664"/>
              <a:gd name="connsiteY69" fmla="*/ 1391 h 10016"/>
              <a:gd name="connsiteX70" fmla="*/ 22 w 5664"/>
              <a:gd name="connsiteY70" fmla="*/ 1391 h 10016"/>
              <a:gd name="connsiteX71" fmla="*/ 17 w 5664"/>
              <a:gd name="connsiteY71" fmla="*/ 1387 h 10016"/>
              <a:gd name="connsiteX72" fmla="*/ 14 w 5664"/>
              <a:gd name="connsiteY72" fmla="*/ 1381 h 10016"/>
              <a:gd name="connsiteX73" fmla="*/ 9 w 5664"/>
              <a:gd name="connsiteY73" fmla="*/ 1366 h 10016"/>
              <a:gd name="connsiteX74" fmla="*/ 4 w 5664"/>
              <a:gd name="connsiteY74" fmla="*/ 1349 h 10016"/>
              <a:gd name="connsiteX75" fmla="*/ 1 w 5664"/>
              <a:gd name="connsiteY75" fmla="*/ 1330 h 10016"/>
              <a:gd name="connsiteX76" fmla="*/ 0 w 5664"/>
              <a:gd name="connsiteY76" fmla="*/ 1309 h 10016"/>
              <a:gd name="connsiteX77" fmla="*/ 1 w 5664"/>
              <a:gd name="connsiteY77" fmla="*/ 1286 h 10016"/>
              <a:gd name="connsiteX78" fmla="*/ 4 w 5664"/>
              <a:gd name="connsiteY78" fmla="*/ 1239 h 10016"/>
              <a:gd name="connsiteX79" fmla="*/ 9 w 5664"/>
              <a:gd name="connsiteY79" fmla="*/ 1196 h 10016"/>
              <a:gd name="connsiteX80" fmla="*/ 14 w 5664"/>
              <a:gd name="connsiteY80" fmla="*/ 1159 h 10016"/>
              <a:gd name="connsiteX81" fmla="*/ 22 w 5664"/>
              <a:gd name="connsiteY81" fmla="*/ 1124 h 10016"/>
              <a:gd name="connsiteX82" fmla="*/ 0 w 5664"/>
              <a:gd name="connsiteY82" fmla="*/ 981 h 10016"/>
              <a:gd name="connsiteX83" fmla="*/ 5311 w 5664"/>
              <a:gd name="connsiteY83" fmla="*/ 58 h 10016"/>
              <a:gd name="connsiteX0" fmla="*/ 5159 w 5664"/>
              <a:gd name="connsiteY0" fmla="*/ 0 h 10016"/>
              <a:gd name="connsiteX1" fmla="*/ 5243 w 5664"/>
              <a:gd name="connsiteY1" fmla="*/ 83 h 10016"/>
              <a:gd name="connsiteX2" fmla="*/ 5432 w 5664"/>
              <a:gd name="connsiteY2" fmla="*/ 344 h 10016"/>
              <a:gd name="connsiteX3" fmla="*/ 5523 w 5664"/>
              <a:gd name="connsiteY3" fmla="*/ 619 h 10016"/>
              <a:gd name="connsiteX4" fmla="*/ 5585 w 5664"/>
              <a:gd name="connsiteY4" fmla="*/ 698 h 10016"/>
              <a:gd name="connsiteX5" fmla="*/ 5606 w 5664"/>
              <a:gd name="connsiteY5" fmla="*/ 781 h 10016"/>
              <a:gd name="connsiteX6" fmla="*/ 5664 w 5664"/>
              <a:gd name="connsiteY6" fmla="*/ 919 h 10016"/>
              <a:gd name="connsiteX7" fmla="*/ 5664 w 5664"/>
              <a:gd name="connsiteY7" fmla="*/ 1218 h 10016"/>
              <a:gd name="connsiteX8" fmla="*/ 5664 w 5664"/>
              <a:gd name="connsiteY8" fmla="*/ 1407 h 10016"/>
              <a:gd name="connsiteX9" fmla="*/ 5491 w 5664"/>
              <a:gd name="connsiteY9" fmla="*/ 1809 h 10016"/>
              <a:gd name="connsiteX10" fmla="*/ 5585 w 5664"/>
              <a:gd name="connsiteY10" fmla="*/ 2305 h 10016"/>
              <a:gd name="connsiteX11" fmla="*/ 5523 w 5664"/>
              <a:gd name="connsiteY11" fmla="*/ 2464 h 10016"/>
              <a:gd name="connsiteX12" fmla="*/ 5539 w 5664"/>
              <a:gd name="connsiteY12" fmla="*/ 2669 h 10016"/>
              <a:gd name="connsiteX13" fmla="*/ 5443 w 5664"/>
              <a:gd name="connsiteY13" fmla="*/ 3252 h 10016"/>
              <a:gd name="connsiteX14" fmla="*/ 5318 w 5664"/>
              <a:gd name="connsiteY14" fmla="*/ 4198 h 10016"/>
              <a:gd name="connsiteX15" fmla="*/ 5096 w 5664"/>
              <a:gd name="connsiteY15" fmla="*/ 4498 h 10016"/>
              <a:gd name="connsiteX16" fmla="*/ 4923 w 5664"/>
              <a:gd name="connsiteY16" fmla="*/ 5033 h 10016"/>
              <a:gd name="connsiteX17" fmla="*/ 4779 w 5664"/>
              <a:gd name="connsiteY17" fmla="*/ 5333 h 10016"/>
              <a:gd name="connsiteX18" fmla="*/ 4685 w 5664"/>
              <a:gd name="connsiteY18" fmla="*/ 5665 h 10016"/>
              <a:gd name="connsiteX19" fmla="*/ 4669 w 5664"/>
              <a:gd name="connsiteY19" fmla="*/ 6027 h 10016"/>
              <a:gd name="connsiteX20" fmla="*/ 4479 w 5664"/>
              <a:gd name="connsiteY20" fmla="*/ 6359 h 10016"/>
              <a:gd name="connsiteX21" fmla="*/ 4495 w 5664"/>
              <a:gd name="connsiteY21" fmla="*/ 6469 h 10016"/>
              <a:gd name="connsiteX22" fmla="*/ 4385 w 5664"/>
              <a:gd name="connsiteY22" fmla="*/ 6642 h 10016"/>
              <a:gd name="connsiteX23" fmla="*/ 4290 w 5664"/>
              <a:gd name="connsiteY23" fmla="*/ 6989 h 10016"/>
              <a:gd name="connsiteX24" fmla="*/ 4290 w 5664"/>
              <a:gd name="connsiteY24" fmla="*/ 7258 h 10016"/>
              <a:gd name="connsiteX25" fmla="*/ 4322 w 5664"/>
              <a:gd name="connsiteY25" fmla="*/ 7604 h 10016"/>
              <a:gd name="connsiteX26" fmla="*/ 4164 w 5664"/>
              <a:gd name="connsiteY26" fmla="*/ 7809 h 10016"/>
              <a:gd name="connsiteX27" fmla="*/ 4053 w 5664"/>
              <a:gd name="connsiteY27" fmla="*/ 8141 h 10016"/>
              <a:gd name="connsiteX28" fmla="*/ 3801 w 5664"/>
              <a:gd name="connsiteY28" fmla="*/ 8423 h 10016"/>
              <a:gd name="connsiteX29" fmla="*/ 3739 w 5664"/>
              <a:gd name="connsiteY29" fmla="*/ 8708 h 10016"/>
              <a:gd name="connsiteX30" fmla="*/ 3599 w 5664"/>
              <a:gd name="connsiteY30" fmla="*/ 8992 h 10016"/>
              <a:gd name="connsiteX31" fmla="*/ 3536 w 5664"/>
              <a:gd name="connsiteY31" fmla="*/ 9212 h 10016"/>
              <a:gd name="connsiteX32" fmla="*/ 3505 w 5664"/>
              <a:gd name="connsiteY32" fmla="*/ 9590 h 10016"/>
              <a:gd name="connsiteX33" fmla="*/ 3276 w 5664"/>
              <a:gd name="connsiteY33" fmla="*/ 9764 h 10016"/>
              <a:gd name="connsiteX34" fmla="*/ 3048 w 5664"/>
              <a:gd name="connsiteY34" fmla="*/ 9922 h 10016"/>
              <a:gd name="connsiteX35" fmla="*/ 2812 w 5664"/>
              <a:gd name="connsiteY35" fmla="*/ 10016 h 10016"/>
              <a:gd name="connsiteX36" fmla="*/ 2464 w 5664"/>
              <a:gd name="connsiteY36" fmla="*/ 10016 h 10016"/>
              <a:gd name="connsiteX37" fmla="*/ 2150 w 5664"/>
              <a:gd name="connsiteY37" fmla="*/ 9733 h 10016"/>
              <a:gd name="connsiteX38" fmla="*/ 1991 w 5664"/>
              <a:gd name="connsiteY38" fmla="*/ 9449 h 10016"/>
              <a:gd name="connsiteX39" fmla="*/ 1944 w 5664"/>
              <a:gd name="connsiteY39" fmla="*/ 9181 h 10016"/>
              <a:gd name="connsiteX40" fmla="*/ 1637 w 5664"/>
              <a:gd name="connsiteY40" fmla="*/ 8881 h 10016"/>
              <a:gd name="connsiteX41" fmla="*/ 1503 w 5664"/>
              <a:gd name="connsiteY41" fmla="*/ 8663 h 10016"/>
              <a:gd name="connsiteX42" fmla="*/ 1543 w 5664"/>
              <a:gd name="connsiteY42" fmla="*/ 8432 h 10016"/>
              <a:gd name="connsiteX43" fmla="*/ 1354 w 5664"/>
              <a:gd name="connsiteY43" fmla="*/ 7911 h 10016"/>
              <a:gd name="connsiteX44" fmla="*/ 1154 w 5664"/>
              <a:gd name="connsiteY44" fmla="*/ 7115 h 10016"/>
              <a:gd name="connsiteX45" fmla="*/ 1211 w 5664"/>
              <a:gd name="connsiteY45" fmla="*/ 6516 h 10016"/>
              <a:gd name="connsiteX46" fmla="*/ 933 w 5664"/>
              <a:gd name="connsiteY46" fmla="*/ 5948 h 10016"/>
              <a:gd name="connsiteX47" fmla="*/ 885 w 5664"/>
              <a:gd name="connsiteY47" fmla="*/ 5570 h 10016"/>
              <a:gd name="connsiteX48" fmla="*/ 857 w 5664"/>
              <a:gd name="connsiteY48" fmla="*/ 5263 h 10016"/>
              <a:gd name="connsiteX49" fmla="*/ 588 w 5664"/>
              <a:gd name="connsiteY49" fmla="*/ 4955 h 10016"/>
              <a:gd name="connsiteX50" fmla="*/ 526 w 5664"/>
              <a:gd name="connsiteY50" fmla="*/ 4624 h 10016"/>
              <a:gd name="connsiteX51" fmla="*/ 399 w 5664"/>
              <a:gd name="connsiteY51" fmla="*/ 3962 h 10016"/>
              <a:gd name="connsiteX52" fmla="*/ 337 w 5664"/>
              <a:gd name="connsiteY52" fmla="*/ 3488 h 10016"/>
              <a:gd name="connsiteX53" fmla="*/ 226 w 5664"/>
              <a:gd name="connsiteY53" fmla="*/ 3268 h 10016"/>
              <a:gd name="connsiteX54" fmla="*/ 226 w 5664"/>
              <a:gd name="connsiteY54" fmla="*/ 2826 h 10016"/>
              <a:gd name="connsiteX55" fmla="*/ 133 w 5664"/>
              <a:gd name="connsiteY55" fmla="*/ 2558 h 10016"/>
              <a:gd name="connsiteX56" fmla="*/ 133 w 5664"/>
              <a:gd name="connsiteY56" fmla="*/ 2196 h 10016"/>
              <a:gd name="connsiteX57" fmla="*/ 22 w 5664"/>
              <a:gd name="connsiteY57" fmla="*/ 1975 h 10016"/>
              <a:gd name="connsiteX58" fmla="*/ 22 w 5664"/>
              <a:gd name="connsiteY58" fmla="*/ 1613 h 10016"/>
              <a:gd name="connsiteX59" fmla="*/ 22 w 5664"/>
              <a:gd name="connsiteY59" fmla="*/ 1613 h 10016"/>
              <a:gd name="connsiteX60" fmla="*/ 29 w 5664"/>
              <a:gd name="connsiteY60" fmla="*/ 1584 h 10016"/>
              <a:gd name="connsiteX61" fmla="*/ 35 w 5664"/>
              <a:gd name="connsiteY61" fmla="*/ 1555 h 10016"/>
              <a:gd name="connsiteX62" fmla="*/ 39 w 5664"/>
              <a:gd name="connsiteY62" fmla="*/ 1519 h 10016"/>
              <a:gd name="connsiteX63" fmla="*/ 42 w 5664"/>
              <a:gd name="connsiteY63" fmla="*/ 1482 h 10016"/>
              <a:gd name="connsiteX64" fmla="*/ 43 w 5664"/>
              <a:gd name="connsiteY64" fmla="*/ 1464 h 10016"/>
              <a:gd name="connsiteX65" fmla="*/ 42 w 5664"/>
              <a:gd name="connsiteY65" fmla="*/ 1446 h 10016"/>
              <a:gd name="connsiteX66" fmla="*/ 39 w 5664"/>
              <a:gd name="connsiteY66" fmla="*/ 1430 h 10016"/>
              <a:gd name="connsiteX67" fmla="*/ 35 w 5664"/>
              <a:gd name="connsiteY67" fmla="*/ 1414 h 10016"/>
              <a:gd name="connsiteX68" fmla="*/ 29 w 5664"/>
              <a:gd name="connsiteY68" fmla="*/ 1402 h 10016"/>
              <a:gd name="connsiteX69" fmla="*/ 22 w 5664"/>
              <a:gd name="connsiteY69" fmla="*/ 1391 h 10016"/>
              <a:gd name="connsiteX70" fmla="*/ 22 w 5664"/>
              <a:gd name="connsiteY70" fmla="*/ 1391 h 10016"/>
              <a:gd name="connsiteX71" fmla="*/ 17 w 5664"/>
              <a:gd name="connsiteY71" fmla="*/ 1387 h 10016"/>
              <a:gd name="connsiteX72" fmla="*/ 14 w 5664"/>
              <a:gd name="connsiteY72" fmla="*/ 1381 h 10016"/>
              <a:gd name="connsiteX73" fmla="*/ 9 w 5664"/>
              <a:gd name="connsiteY73" fmla="*/ 1366 h 10016"/>
              <a:gd name="connsiteX74" fmla="*/ 4 w 5664"/>
              <a:gd name="connsiteY74" fmla="*/ 1349 h 10016"/>
              <a:gd name="connsiteX75" fmla="*/ 1 w 5664"/>
              <a:gd name="connsiteY75" fmla="*/ 1330 h 10016"/>
              <a:gd name="connsiteX76" fmla="*/ 0 w 5664"/>
              <a:gd name="connsiteY76" fmla="*/ 1309 h 10016"/>
              <a:gd name="connsiteX77" fmla="*/ 1 w 5664"/>
              <a:gd name="connsiteY77" fmla="*/ 1286 h 10016"/>
              <a:gd name="connsiteX78" fmla="*/ 4 w 5664"/>
              <a:gd name="connsiteY78" fmla="*/ 1239 h 10016"/>
              <a:gd name="connsiteX79" fmla="*/ 9 w 5664"/>
              <a:gd name="connsiteY79" fmla="*/ 1196 h 10016"/>
              <a:gd name="connsiteX80" fmla="*/ 14 w 5664"/>
              <a:gd name="connsiteY80" fmla="*/ 1159 h 10016"/>
              <a:gd name="connsiteX81" fmla="*/ 22 w 5664"/>
              <a:gd name="connsiteY81" fmla="*/ 1124 h 10016"/>
              <a:gd name="connsiteX82" fmla="*/ 0 w 5664"/>
              <a:gd name="connsiteY82" fmla="*/ 981 h 10016"/>
              <a:gd name="connsiteX83" fmla="*/ 5311 w 5664"/>
              <a:gd name="connsiteY83" fmla="*/ 58 h 10016"/>
              <a:gd name="connsiteX84" fmla="*/ 5159 w 5664"/>
              <a:gd name="connsiteY84" fmla="*/ 0 h 10016"/>
              <a:gd name="connsiteX0" fmla="*/ 5159 w 5664"/>
              <a:gd name="connsiteY0" fmla="*/ 0 h 10016"/>
              <a:gd name="connsiteX1" fmla="*/ 5243 w 5664"/>
              <a:gd name="connsiteY1" fmla="*/ 83 h 10016"/>
              <a:gd name="connsiteX2" fmla="*/ 5432 w 5664"/>
              <a:gd name="connsiteY2" fmla="*/ 344 h 10016"/>
              <a:gd name="connsiteX3" fmla="*/ 5523 w 5664"/>
              <a:gd name="connsiteY3" fmla="*/ 619 h 10016"/>
              <a:gd name="connsiteX4" fmla="*/ 5585 w 5664"/>
              <a:gd name="connsiteY4" fmla="*/ 698 h 10016"/>
              <a:gd name="connsiteX5" fmla="*/ 5606 w 5664"/>
              <a:gd name="connsiteY5" fmla="*/ 781 h 10016"/>
              <a:gd name="connsiteX6" fmla="*/ 5664 w 5664"/>
              <a:gd name="connsiteY6" fmla="*/ 919 h 10016"/>
              <a:gd name="connsiteX7" fmla="*/ 5664 w 5664"/>
              <a:gd name="connsiteY7" fmla="*/ 1218 h 10016"/>
              <a:gd name="connsiteX8" fmla="*/ 5664 w 5664"/>
              <a:gd name="connsiteY8" fmla="*/ 1407 h 10016"/>
              <a:gd name="connsiteX9" fmla="*/ 5491 w 5664"/>
              <a:gd name="connsiteY9" fmla="*/ 1809 h 10016"/>
              <a:gd name="connsiteX10" fmla="*/ 5585 w 5664"/>
              <a:gd name="connsiteY10" fmla="*/ 2305 h 10016"/>
              <a:gd name="connsiteX11" fmla="*/ 5523 w 5664"/>
              <a:gd name="connsiteY11" fmla="*/ 2464 h 10016"/>
              <a:gd name="connsiteX12" fmla="*/ 5539 w 5664"/>
              <a:gd name="connsiteY12" fmla="*/ 2669 h 10016"/>
              <a:gd name="connsiteX13" fmla="*/ 5443 w 5664"/>
              <a:gd name="connsiteY13" fmla="*/ 3252 h 10016"/>
              <a:gd name="connsiteX14" fmla="*/ 5318 w 5664"/>
              <a:gd name="connsiteY14" fmla="*/ 4198 h 10016"/>
              <a:gd name="connsiteX15" fmla="*/ 5096 w 5664"/>
              <a:gd name="connsiteY15" fmla="*/ 4498 h 10016"/>
              <a:gd name="connsiteX16" fmla="*/ 4923 w 5664"/>
              <a:gd name="connsiteY16" fmla="*/ 5033 h 10016"/>
              <a:gd name="connsiteX17" fmla="*/ 4779 w 5664"/>
              <a:gd name="connsiteY17" fmla="*/ 5333 h 10016"/>
              <a:gd name="connsiteX18" fmla="*/ 4685 w 5664"/>
              <a:gd name="connsiteY18" fmla="*/ 5665 h 10016"/>
              <a:gd name="connsiteX19" fmla="*/ 4669 w 5664"/>
              <a:gd name="connsiteY19" fmla="*/ 6027 h 10016"/>
              <a:gd name="connsiteX20" fmla="*/ 4479 w 5664"/>
              <a:gd name="connsiteY20" fmla="*/ 6359 h 10016"/>
              <a:gd name="connsiteX21" fmla="*/ 4495 w 5664"/>
              <a:gd name="connsiteY21" fmla="*/ 6469 h 10016"/>
              <a:gd name="connsiteX22" fmla="*/ 4385 w 5664"/>
              <a:gd name="connsiteY22" fmla="*/ 6642 h 10016"/>
              <a:gd name="connsiteX23" fmla="*/ 4290 w 5664"/>
              <a:gd name="connsiteY23" fmla="*/ 6989 h 10016"/>
              <a:gd name="connsiteX24" fmla="*/ 4290 w 5664"/>
              <a:gd name="connsiteY24" fmla="*/ 7258 h 10016"/>
              <a:gd name="connsiteX25" fmla="*/ 4322 w 5664"/>
              <a:gd name="connsiteY25" fmla="*/ 7604 h 10016"/>
              <a:gd name="connsiteX26" fmla="*/ 4164 w 5664"/>
              <a:gd name="connsiteY26" fmla="*/ 7809 h 10016"/>
              <a:gd name="connsiteX27" fmla="*/ 4053 w 5664"/>
              <a:gd name="connsiteY27" fmla="*/ 8141 h 10016"/>
              <a:gd name="connsiteX28" fmla="*/ 3801 w 5664"/>
              <a:gd name="connsiteY28" fmla="*/ 8423 h 10016"/>
              <a:gd name="connsiteX29" fmla="*/ 3739 w 5664"/>
              <a:gd name="connsiteY29" fmla="*/ 8708 h 10016"/>
              <a:gd name="connsiteX30" fmla="*/ 3599 w 5664"/>
              <a:gd name="connsiteY30" fmla="*/ 8992 h 10016"/>
              <a:gd name="connsiteX31" fmla="*/ 3536 w 5664"/>
              <a:gd name="connsiteY31" fmla="*/ 9212 h 10016"/>
              <a:gd name="connsiteX32" fmla="*/ 3505 w 5664"/>
              <a:gd name="connsiteY32" fmla="*/ 9590 h 10016"/>
              <a:gd name="connsiteX33" fmla="*/ 3276 w 5664"/>
              <a:gd name="connsiteY33" fmla="*/ 9764 h 10016"/>
              <a:gd name="connsiteX34" fmla="*/ 3048 w 5664"/>
              <a:gd name="connsiteY34" fmla="*/ 9922 h 10016"/>
              <a:gd name="connsiteX35" fmla="*/ 2812 w 5664"/>
              <a:gd name="connsiteY35" fmla="*/ 10016 h 10016"/>
              <a:gd name="connsiteX36" fmla="*/ 2464 w 5664"/>
              <a:gd name="connsiteY36" fmla="*/ 10016 h 10016"/>
              <a:gd name="connsiteX37" fmla="*/ 2150 w 5664"/>
              <a:gd name="connsiteY37" fmla="*/ 9733 h 10016"/>
              <a:gd name="connsiteX38" fmla="*/ 1991 w 5664"/>
              <a:gd name="connsiteY38" fmla="*/ 9449 h 10016"/>
              <a:gd name="connsiteX39" fmla="*/ 1944 w 5664"/>
              <a:gd name="connsiteY39" fmla="*/ 9181 h 10016"/>
              <a:gd name="connsiteX40" fmla="*/ 1637 w 5664"/>
              <a:gd name="connsiteY40" fmla="*/ 8881 h 10016"/>
              <a:gd name="connsiteX41" fmla="*/ 1503 w 5664"/>
              <a:gd name="connsiteY41" fmla="*/ 8663 h 10016"/>
              <a:gd name="connsiteX42" fmla="*/ 1543 w 5664"/>
              <a:gd name="connsiteY42" fmla="*/ 8432 h 10016"/>
              <a:gd name="connsiteX43" fmla="*/ 1354 w 5664"/>
              <a:gd name="connsiteY43" fmla="*/ 7911 h 10016"/>
              <a:gd name="connsiteX44" fmla="*/ 1154 w 5664"/>
              <a:gd name="connsiteY44" fmla="*/ 7115 h 10016"/>
              <a:gd name="connsiteX45" fmla="*/ 1211 w 5664"/>
              <a:gd name="connsiteY45" fmla="*/ 6516 h 10016"/>
              <a:gd name="connsiteX46" fmla="*/ 933 w 5664"/>
              <a:gd name="connsiteY46" fmla="*/ 5948 h 10016"/>
              <a:gd name="connsiteX47" fmla="*/ 885 w 5664"/>
              <a:gd name="connsiteY47" fmla="*/ 5570 h 10016"/>
              <a:gd name="connsiteX48" fmla="*/ 857 w 5664"/>
              <a:gd name="connsiteY48" fmla="*/ 5263 h 10016"/>
              <a:gd name="connsiteX49" fmla="*/ 588 w 5664"/>
              <a:gd name="connsiteY49" fmla="*/ 4955 h 10016"/>
              <a:gd name="connsiteX50" fmla="*/ 526 w 5664"/>
              <a:gd name="connsiteY50" fmla="*/ 4624 h 10016"/>
              <a:gd name="connsiteX51" fmla="*/ 399 w 5664"/>
              <a:gd name="connsiteY51" fmla="*/ 3962 h 10016"/>
              <a:gd name="connsiteX52" fmla="*/ 337 w 5664"/>
              <a:gd name="connsiteY52" fmla="*/ 3488 h 10016"/>
              <a:gd name="connsiteX53" fmla="*/ 226 w 5664"/>
              <a:gd name="connsiteY53" fmla="*/ 3268 h 10016"/>
              <a:gd name="connsiteX54" fmla="*/ 226 w 5664"/>
              <a:gd name="connsiteY54" fmla="*/ 2826 h 10016"/>
              <a:gd name="connsiteX55" fmla="*/ 133 w 5664"/>
              <a:gd name="connsiteY55" fmla="*/ 2558 h 10016"/>
              <a:gd name="connsiteX56" fmla="*/ 133 w 5664"/>
              <a:gd name="connsiteY56" fmla="*/ 2196 h 10016"/>
              <a:gd name="connsiteX57" fmla="*/ 22 w 5664"/>
              <a:gd name="connsiteY57" fmla="*/ 1975 h 10016"/>
              <a:gd name="connsiteX58" fmla="*/ 22 w 5664"/>
              <a:gd name="connsiteY58" fmla="*/ 1613 h 10016"/>
              <a:gd name="connsiteX59" fmla="*/ 22 w 5664"/>
              <a:gd name="connsiteY59" fmla="*/ 1613 h 10016"/>
              <a:gd name="connsiteX60" fmla="*/ 29 w 5664"/>
              <a:gd name="connsiteY60" fmla="*/ 1584 h 10016"/>
              <a:gd name="connsiteX61" fmla="*/ 35 w 5664"/>
              <a:gd name="connsiteY61" fmla="*/ 1555 h 10016"/>
              <a:gd name="connsiteX62" fmla="*/ 39 w 5664"/>
              <a:gd name="connsiteY62" fmla="*/ 1519 h 10016"/>
              <a:gd name="connsiteX63" fmla="*/ 42 w 5664"/>
              <a:gd name="connsiteY63" fmla="*/ 1482 h 10016"/>
              <a:gd name="connsiteX64" fmla="*/ 43 w 5664"/>
              <a:gd name="connsiteY64" fmla="*/ 1464 h 10016"/>
              <a:gd name="connsiteX65" fmla="*/ 42 w 5664"/>
              <a:gd name="connsiteY65" fmla="*/ 1446 h 10016"/>
              <a:gd name="connsiteX66" fmla="*/ 39 w 5664"/>
              <a:gd name="connsiteY66" fmla="*/ 1430 h 10016"/>
              <a:gd name="connsiteX67" fmla="*/ 35 w 5664"/>
              <a:gd name="connsiteY67" fmla="*/ 1414 h 10016"/>
              <a:gd name="connsiteX68" fmla="*/ 29 w 5664"/>
              <a:gd name="connsiteY68" fmla="*/ 1402 h 10016"/>
              <a:gd name="connsiteX69" fmla="*/ 22 w 5664"/>
              <a:gd name="connsiteY69" fmla="*/ 1391 h 10016"/>
              <a:gd name="connsiteX70" fmla="*/ 22 w 5664"/>
              <a:gd name="connsiteY70" fmla="*/ 1391 h 10016"/>
              <a:gd name="connsiteX71" fmla="*/ 17 w 5664"/>
              <a:gd name="connsiteY71" fmla="*/ 1387 h 10016"/>
              <a:gd name="connsiteX72" fmla="*/ 14 w 5664"/>
              <a:gd name="connsiteY72" fmla="*/ 1381 h 10016"/>
              <a:gd name="connsiteX73" fmla="*/ 9 w 5664"/>
              <a:gd name="connsiteY73" fmla="*/ 1366 h 10016"/>
              <a:gd name="connsiteX74" fmla="*/ 4 w 5664"/>
              <a:gd name="connsiteY74" fmla="*/ 1349 h 10016"/>
              <a:gd name="connsiteX75" fmla="*/ 1 w 5664"/>
              <a:gd name="connsiteY75" fmla="*/ 1330 h 10016"/>
              <a:gd name="connsiteX76" fmla="*/ 0 w 5664"/>
              <a:gd name="connsiteY76" fmla="*/ 1309 h 10016"/>
              <a:gd name="connsiteX77" fmla="*/ 1 w 5664"/>
              <a:gd name="connsiteY77" fmla="*/ 1286 h 10016"/>
              <a:gd name="connsiteX78" fmla="*/ 4 w 5664"/>
              <a:gd name="connsiteY78" fmla="*/ 1239 h 10016"/>
              <a:gd name="connsiteX79" fmla="*/ 9 w 5664"/>
              <a:gd name="connsiteY79" fmla="*/ 1196 h 10016"/>
              <a:gd name="connsiteX80" fmla="*/ 14 w 5664"/>
              <a:gd name="connsiteY80" fmla="*/ 1159 h 10016"/>
              <a:gd name="connsiteX81" fmla="*/ 22 w 5664"/>
              <a:gd name="connsiteY81" fmla="*/ 1124 h 10016"/>
              <a:gd name="connsiteX82" fmla="*/ 0 w 5664"/>
              <a:gd name="connsiteY82" fmla="*/ 981 h 10016"/>
              <a:gd name="connsiteX83" fmla="*/ 5159 w 5664"/>
              <a:gd name="connsiteY83" fmla="*/ 0 h 10016"/>
              <a:gd name="connsiteX0" fmla="*/ 0 w 5664"/>
              <a:gd name="connsiteY0" fmla="*/ 898 h 9933"/>
              <a:gd name="connsiteX1" fmla="*/ 5243 w 5664"/>
              <a:gd name="connsiteY1" fmla="*/ 0 h 9933"/>
              <a:gd name="connsiteX2" fmla="*/ 5432 w 5664"/>
              <a:gd name="connsiteY2" fmla="*/ 261 h 9933"/>
              <a:gd name="connsiteX3" fmla="*/ 5523 w 5664"/>
              <a:gd name="connsiteY3" fmla="*/ 536 h 9933"/>
              <a:gd name="connsiteX4" fmla="*/ 5585 w 5664"/>
              <a:gd name="connsiteY4" fmla="*/ 615 h 9933"/>
              <a:gd name="connsiteX5" fmla="*/ 5606 w 5664"/>
              <a:gd name="connsiteY5" fmla="*/ 698 h 9933"/>
              <a:gd name="connsiteX6" fmla="*/ 5664 w 5664"/>
              <a:gd name="connsiteY6" fmla="*/ 836 h 9933"/>
              <a:gd name="connsiteX7" fmla="*/ 5664 w 5664"/>
              <a:gd name="connsiteY7" fmla="*/ 1135 h 9933"/>
              <a:gd name="connsiteX8" fmla="*/ 5664 w 5664"/>
              <a:gd name="connsiteY8" fmla="*/ 1324 h 9933"/>
              <a:gd name="connsiteX9" fmla="*/ 5491 w 5664"/>
              <a:gd name="connsiteY9" fmla="*/ 1726 h 9933"/>
              <a:gd name="connsiteX10" fmla="*/ 5585 w 5664"/>
              <a:gd name="connsiteY10" fmla="*/ 2222 h 9933"/>
              <a:gd name="connsiteX11" fmla="*/ 5523 w 5664"/>
              <a:gd name="connsiteY11" fmla="*/ 2381 h 9933"/>
              <a:gd name="connsiteX12" fmla="*/ 5539 w 5664"/>
              <a:gd name="connsiteY12" fmla="*/ 2586 h 9933"/>
              <a:gd name="connsiteX13" fmla="*/ 5443 w 5664"/>
              <a:gd name="connsiteY13" fmla="*/ 3169 h 9933"/>
              <a:gd name="connsiteX14" fmla="*/ 5318 w 5664"/>
              <a:gd name="connsiteY14" fmla="*/ 4115 h 9933"/>
              <a:gd name="connsiteX15" fmla="*/ 5096 w 5664"/>
              <a:gd name="connsiteY15" fmla="*/ 4415 h 9933"/>
              <a:gd name="connsiteX16" fmla="*/ 4923 w 5664"/>
              <a:gd name="connsiteY16" fmla="*/ 4950 h 9933"/>
              <a:gd name="connsiteX17" fmla="*/ 4779 w 5664"/>
              <a:gd name="connsiteY17" fmla="*/ 5250 h 9933"/>
              <a:gd name="connsiteX18" fmla="*/ 4685 w 5664"/>
              <a:gd name="connsiteY18" fmla="*/ 5582 h 9933"/>
              <a:gd name="connsiteX19" fmla="*/ 4669 w 5664"/>
              <a:gd name="connsiteY19" fmla="*/ 5944 h 9933"/>
              <a:gd name="connsiteX20" fmla="*/ 4479 w 5664"/>
              <a:gd name="connsiteY20" fmla="*/ 6276 h 9933"/>
              <a:gd name="connsiteX21" fmla="*/ 4495 w 5664"/>
              <a:gd name="connsiteY21" fmla="*/ 6386 h 9933"/>
              <a:gd name="connsiteX22" fmla="*/ 4385 w 5664"/>
              <a:gd name="connsiteY22" fmla="*/ 6559 h 9933"/>
              <a:gd name="connsiteX23" fmla="*/ 4290 w 5664"/>
              <a:gd name="connsiteY23" fmla="*/ 6906 h 9933"/>
              <a:gd name="connsiteX24" fmla="*/ 4290 w 5664"/>
              <a:gd name="connsiteY24" fmla="*/ 7175 h 9933"/>
              <a:gd name="connsiteX25" fmla="*/ 4322 w 5664"/>
              <a:gd name="connsiteY25" fmla="*/ 7521 h 9933"/>
              <a:gd name="connsiteX26" fmla="*/ 4164 w 5664"/>
              <a:gd name="connsiteY26" fmla="*/ 7726 h 9933"/>
              <a:gd name="connsiteX27" fmla="*/ 4053 w 5664"/>
              <a:gd name="connsiteY27" fmla="*/ 8058 h 9933"/>
              <a:gd name="connsiteX28" fmla="*/ 3801 w 5664"/>
              <a:gd name="connsiteY28" fmla="*/ 8340 h 9933"/>
              <a:gd name="connsiteX29" fmla="*/ 3739 w 5664"/>
              <a:gd name="connsiteY29" fmla="*/ 8625 h 9933"/>
              <a:gd name="connsiteX30" fmla="*/ 3599 w 5664"/>
              <a:gd name="connsiteY30" fmla="*/ 8909 h 9933"/>
              <a:gd name="connsiteX31" fmla="*/ 3536 w 5664"/>
              <a:gd name="connsiteY31" fmla="*/ 9129 h 9933"/>
              <a:gd name="connsiteX32" fmla="*/ 3505 w 5664"/>
              <a:gd name="connsiteY32" fmla="*/ 9507 h 9933"/>
              <a:gd name="connsiteX33" fmla="*/ 3276 w 5664"/>
              <a:gd name="connsiteY33" fmla="*/ 9681 h 9933"/>
              <a:gd name="connsiteX34" fmla="*/ 3048 w 5664"/>
              <a:gd name="connsiteY34" fmla="*/ 9839 h 9933"/>
              <a:gd name="connsiteX35" fmla="*/ 2812 w 5664"/>
              <a:gd name="connsiteY35" fmla="*/ 9933 h 9933"/>
              <a:gd name="connsiteX36" fmla="*/ 2464 w 5664"/>
              <a:gd name="connsiteY36" fmla="*/ 9933 h 9933"/>
              <a:gd name="connsiteX37" fmla="*/ 2150 w 5664"/>
              <a:gd name="connsiteY37" fmla="*/ 9650 h 9933"/>
              <a:gd name="connsiteX38" fmla="*/ 1991 w 5664"/>
              <a:gd name="connsiteY38" fmla="*/ 9366 h 9933"/>
              <a:gd name="connsiteX39" fmla="*/ 1944 w 5664"/>
              <a:gd name="connsiteY39" fmla="*/ 9098 h 9933"/>
              <a:gd name="connsiteX40" fmla="*/ 1637 w 5664"/>
              <a:gd name="connsiteY40" fmla="*/ 8798 h 9933"/>
              <a:gd name="connsiteX41" fmla="*/ 1503 w 5664"/>
              <a:gd name="connsiteY41" fmla="*/ 8580 h 9933"/>
              <a:gd name="connsiteX42" fmla="*/ 1543 w 5664"/>
              <a:gd name="connsiteY42" fmla="*/ 8349 h 9933"/>
              <a:gd name="connsiteX43" fmla="*/ 1354 w 5664"/>
              <a:gd name="connsiteY43" fmla="*/ 7828 h 9933"/>
              <a:gd name="connsiteX44" fmla="*/ 1154 w 5664"/>
              <a:gd name="connsiteY44" fmla="*/ 7032 h 9933"/>
              <a:gd name="connsiteX45" fmla="*/ 1211 w 5664"/>
              <a:gd name="connsiteY45" fmla="*/ 6433 h 9933"/>
              <a:gd name="connsiteX46" fmla="*/ 933 w 5664"/>
              <a:gd name="connsiteY46" fmla="*/ 5865 h 9933"/>
              <a:gd name="connsiteX47" fmla="*/ 885 w 5664"/>
              <a:gd name="connsiteY47" fmla="*/ 5487 h 9933"/>
              <a:gd name="connsiteX48" fmla="*/ 857 w 5664"/>
              <a:gd name="connsiteY48" fmla="*/ 5180 h 9933"/>
              <a:gd name="connsiteX49" fmla="*/ 588 w 5664"/>
              <a:gd name="connsiteY49" fmla="*/ 4872 h 9933"/>
              <a:gd name="connsiteX50" fmla="*/ 526 w 5664"/>
              <a:gd name="connsiteY50" fmla="*/ 4541 h 9933"/>
              <a:gd name="connsiteX51" fmla="*/ 399 w 5664"/>
              <a:gd name="connsiteY51" fmla="*/ 3879 h 9933"/>
              <a:gd name="connsiteX52" fmla="*/ 337 w 5664"/>
              <a:gd name="connsiteY52" fmla="*/ 3405 h 9933"/>
              <a:gd name="connsiteX53" fmla="*/ 226 w 5664"/>
              <a:gd name="connsiteY53" fmla="*/ 3185 h 9933"/>
              <a:gd name="connsiteX54" fmla="*/ 226 w 5664"/>
              <a:gd name="connsiteY54" fmla="*/ 2743 h 9933"/>
              <a:gd name="connsiteX55" fmla="*/ 133 w 5664"/>
              <a:gd name="connsiteY55" fmla="*/ 2475 h 9933"/>
              <a:gd name="connsiteX56" fmla="*/ 133 w 5664"/>
              <a:gd name="connsiteY56" fmla="*/ 2113 h 9933"/>
              <a:gd name="connsiteX57" fmla="*/ 22 w 5664"/>
              <a:gd name="connsiteY57" fmla="*/ 1892 h 9933"/>
              <a:gd name="connsiteX58" fmla="*/ 22 w 5664"/>
              <a:gd name="connsiteY58" fmla="*/ 1530 h 9933"/>
              <a:gd name="connsiteX59" fmla="*/ 22 w 5664"/>
              <a:gd name="connsiteY59" fmla="*/ 1530 h 9933"/>
              <a:gd name="connsiteX60" fmla="*/ 29 w 5664"/>
              <a:gd name="connsiteY60" fmla="*/ 1501 h 9933"/>
              <a:gd name="connsiteX61" fmla="*/ 35 w 5664"/>
              <a:gd name="connsiteY61" fmla="*/ 1472 h 9933"/>
              <a:gd name="connsiteX62" fmla="*/ 39 w 5664"/>
              <a:gd name="connsiteY62" fmla="*/ 1436 h 9933"/>
              <a:gd name="connsiteX63" fmla="*/ 42 w 5664"/>
              <a:gd name="connsiteY63" fmla="*/ 1399 h 9933"/>
              <a:gd name="connsiteX64" fmla="*/ 43 w 5664"/>
              <a:gd name="connsiteY64" fmla="*/ 1381 h 9933"/>
              <a:gd name="connsiteX65" fmla="*/ 42 w 5664"/>
              <a:gd name="connsiteY65" fmla="*/ 1363 h 9933"/>
              <a:gd name="connsiteX66" fmla="*/ 39 w 5664"/>
              <a:gd name="connsiteY66" fmla="*/ 1347 h 9933"/>
              <a:gd name="connsiteX67" fmla="*/ 35 w 5664"/>
              <a:gd name="connsiteY67" fmla="*/ 1331 h 9933"/>
              <a:gd name="connsiteX68" fmla="*/ 29 w 5664"/>
              <a:gd name="connsiteY68" fmla="*/ 1319 h 9933"/>
              <a:gd name="connsiteX69" fmla="*/ 22 w 5664"/>
              <a:gd name="connsiteY69" fmla="*/ 1308 h 9933"/>
              <a:gd name="connsiteX70" fmla="*/ 22 w 5664"/>
              <a:gd name="connsiteY70" fmla="*/ 1308 h 9933"/>
              <a:gd name="connsiteX71" fmla="*/ 17 w 5664"/>
              <a:gd name="connsiteY71" fmla="*/ 1304 h 9933"/>
              <a:gd name="connsiteX72" fmla="*/ 14 w 5664"/>
              <a:gd name="connsiteY72" fmla="*/ 1298 h 9933"/>
              <a:gd name="connsiteX73" fmla="*/ 9 w 5664"/>
              <a:gd name="connsiteY73" fmla="*/ 1283 h 9933"/>
              <a:gd name="connsiteX74" fmla="*/ 4 w 5664"/>
              <a:gd name="connsiteY74" fmla="*/ 1266 h 9933"/>
              <a:gd name="connsiteX75" fmla="*/ 1 w 5664"/>
              <a:gd name="connsiteY75" fmla="*/ 1247 h 9933"/>
              <a:gd name="connsiteX76" fmla="*/ 0 w 5664"/>
              <a:gd name="connsiteY76" fmla="*/ 1226 h 9933"/>
              <a:gd name="connsiteX77" fmla="*/ 1 w 5664"/>
              <a:gd name="connsiteY77" fmla="*/ 1203 h 9933"/>
              <a:gd name="connsiteX78" fmla="*/ 4 w 5664"/>
              <a:gd name="connsiteY78" fmla="*/ 1156 h 9933"/>
              <a:gd name="connsiteX79" fmla="*/ 9 w 5664"/>
              <a:gd name="connsiteY79" fmla="*/ 1113 h 9933"/>
              <a:gd name="connsiteX80" fmla="*/ 14 w 5664"/>
              <a:gd name="connsiteY80" fmla="*/ 1076 h 9933"/>
              <a:gd name="connsiteX81" fmla="*/ 22 w 5664"/>
              <a:gd name="connsiteY81" fmla="*/ 1041 h 9933"/>
              <a:gd name="connsiteX82" fmla="*/ 0 w 5664"/>
              <a:gd name="connsiteY82" fmla="*/ 898 h 9933"/>
              <a:gd name="connsiteX0" fmla="*/ 5432 w 5664"/>
              <a:gd name="connsiteY0" fmla="*/ 155 h 9827"/>
              <a:gd name="connsiteX1" fmla="*/ 5523 w 5664"/>
              <a:gd name="connsiteY1" fmla="*/ 430 h 9827"/>
              <a:gd name="connsiteX2" fmla="*/ 5585 w 5664"/>
              <a:gd name="connsiteY2" fmla="*/ 509 h 9827"/>
              <a:gd name="connsiteX3" fmla="*/ 5606 w 5664"/>
              <a:gd name="connsiteY3" fmla="*/ 592 h 9827"/>
              <a:gd name="connsiteX4" fmla="*/ 5664 w 5664"/>
              <a:gd name="connsiteY4" fmla="*/ 730 h 9827"/>
              <a:gd name="connsiteX5" fmla="*/ 5664 w 5664"/>
              <a:gd name="connsiteY5" fmla="*/ 1029 h 9827"/>
              <a:gd name="connsiteX6" fmla="*/ 5664 w 5664"/>
              <a:gd name="connsiteY6" fmla="*/ 1218 h 9827"/>
              <a:gd name="connsiteX7" fmla="*/ 5491 w 5664"/>
              <a:gd name="connsiteY7" fmla="*/ 1620 h 9827"/>
              <a:gd name="connsiteX8" fmla="*/ 5585 w 5664"/>
              <a:gd name="connsiteY8" fmla="*/ 2116 h 9827"/>
              <a:gd name="connsiteX9" fmla="*/ 5523 w 5664"/>
              <a:gd name="connsiteY9" fmla="*/ 2275 h 9827"/>
              <a:gd name="connsiteX10" fmla="*/ 5539 w 5664"/>
              <a:gd name="connsiteY10" fmla="*/ 2480 h 9827"/>
              <a:gd name="connsiteX11" fmla="*/ 5443 w 5664"/>
              <a:gd name="connsiteY11" fmla="*/ 3063 h 9827"/>
              <a:gd name="connsiteX12" fmla="*/ 5318 w 5664"/>
              <a:gd name="connsiteY12" fmla="*/ 4009 h 9827"/>
              <a:gd name="connsiteX13" fmla="*/ 5096 w 5664"/>
              <a:gd name="connsiteY13" fmla="*/ 4309 h 9827"/>
              <a:gd name="connsiteX14" fmla="*/ 4923 w 5664"/>
              <a:gd name="connsiteY14" fmla="*/ 4844 h 9827"/>
              <a:gd name="connsiteX15" fmla="*/ 4779 w 5664"/>
              <a:gd name="connsiteY15" fmla="*/ 5144 h 9827"/>
              <a:gd name="connsiteX16" fmla="*/ 4685 w 5664"/>
              <a:gd name="connsiteY16" fmla="*/ 5476 h 9827"/>
              <a:gd name="connsiteX17" fmla="*/ 4669 w 5664"/>
              <a:gd name="connsiteY17" fmla="*/ 5838 h 9827"/>
              <a:gd name="connsiteX18" fmla="*/ 4479 w 5664"/>
              <a:gd name="connsiteY18" fmla="*/ 6170 h 9827"/>
              <a:gd name="connsiteX19" fmla="*/ 4495 w 5664"/>
              <a:gd name="connsiteY19" fmla="*/ 6280 h 9827"/>
              <a:gd name="connsiteX20" fmla="*/ 4385 w 5664"/>
              <a:gd name="connsiteY20" fmla="*/ 6453 h 9827"/>
              <a:gd name="connsiteX21" fmla="*/ 4290 w 5664"/>
              <a:gd name="connsiteY21" fmla="*/ 6800 h 9827"/>
              <a:gd name="connsiteX22" fmla="*/ 4290 w 5664"/>
              <a:gd name="connsiteY22" fmla="*/ 7069 h 9827"/>
              <a:gd name="connsiteX23" fmla="*/ 4322 w 5664"/>
              <a:gd name="connsiteY23" fmla="*/ 7415 h 9827"/>
              <a:gd name="connsiteX24" fmla="*/ 4164 w 5664"/>
              <a:gd name="connsiteY24" fmla="*/ 7620 h 9827"/>
              <a:gd name="connsiteX25" fmla="*/ 4053 w 5664"/>
              <a:gd name="connsiteY25" fmla="*/ 7952 h 9827"/>
              <a:gd name="connsiteX26" fmla="*/ 3801 w 5664"/>
              <a:gd name="connsiteY26" fmla="*/ 8234 h 9827"/>
              <a:gd name="connsiteX27" fmla="*/ 3739 w 5664"/>
              <a:gd name="connsiteY27" fmla="*/ 8519 h 9827"/>
              <a:gd name="connsiteX28" fmla="*/ 3599 w 5664"/>
              <a:gd name="connsiteY28" fmla="*/ 8803 h 9827"/>
              <a:gd name="connsiteX29" fmla="*/ 3536 w 5664"/>
              <a:gd name="connsiteY29" fmla="*/ 9023 h 9827"/>
              <a:gd name="connsiteX30" fmla="*/ 3505 w 5664"/>
              <a:gd name="connsiteY30" fmla="*/ 9401 h 9827"/>
              <a:gd name="connsiteX31" fmla="*/ 3276 w 5664"/>
              <a:gd name="connsiteY31" fmla="*/ 9575 h 9827"/>
              <a:gd name="connsiteX32" fmla="*/ 3048 w 5664"/>
              <a:gd name="connsiteY32" fmla="*/ 9733 h 9827"/>
              <a:gd name="connsiteX33" fmla="*/ 2812 w 5664"/>
              <a:gd name="connsiteY33" fmla="*/ 9827 h 9827"/>
              <a:gd name="connsiteX34" fmla="*/ 2464 w 5664"/>
              <a:gd name="connsiteY34" fmla="*/ 9827 h 9827"/>
              <a:gd name="connsiteX35" fmla="*/ 2150 w 5664"/>
              <a:gd name="connsiteY35" fmla="*/ 9544 h 9827"/>
              <a:gd name="connsiteX36" fmla="*/ 1991 w 5664"/>
              <a:gd name="connsiteY36" fmla="*/ 9260 h 9827"/>
              <a:gd name="connsiteX37" fmla="*/ 1944 w 5664"/>
              <a:gd name="connsiteY37" fmla="*/ 8992 h 9827"/>
              <a:gd name="connsiteX38" fmla="*/ 1637 w 5664"/>
              <a:gd name="connsiteY38" fmla="*/ 8692 h 9827"/>
              <a:gd name="connsiteX39" fmla="*/ 1503 w 5664"/>
              <a:gd name="connsiteY39" fmla="*/ 8474 h 9827"/>
              <a:gd name="connsiteX40" fmla="*/ 1543 w 5664"/>
              <a:gd name="connsiteY40" fmla="*/ 8243 h 9827"/>
              <a:gd name="connsiteX41" fmla="*/ 1354 w 5664"/>
              <a:gd name="connsiteY41" fmla="*/ 7722 h 9827"/>
              <a:gd name="connsiteX42" fmla="*/ 1154 w 5664"/>
              <a:gd name="connsiteY42" fmla="*/ 6926 h 9827"/>
              <a:gd name="connsiteX43" fmla="*/ 1211 w 5664"/>
              <a:gd name="connsiteY43" fmla="*/ 6327 h 9827"/>
              <a:gd name="connsiteX44" fmla="*/ 933 w 5664"/>
              <a:gd name="connsiteY44" fmla="*/ 5759 h 9827"/>
              <a:gd name="connsiteX45" fmla="*/ 885 w 5664"/>
              <a:gd name="connsiteY45" fmla="*/ 5381 h 9827"/>
              <a:gd name="connsiteX46" fmla="*/ 857 w 5664"/>
              <a:gd name="connsiteY46" fmla="*/ 5074 h 9827"/>
              <a:gd name="connsiteX47" fmla="*/ 588 w 5664"/>
              <a:gd name="connsiteY47" fmla="*/ 4766 h 9827"/>
              <a:gd name="connsiteX48" fmla="*/ 526 w 5664"/>
              <a:gd name="connsiteY48" fmla="*/ 4435 h 9827"/>
              <a:gd name="connsiteX49" fmla="*/ 399 w 5664"/>
              <a:gd name="connsiteY49" fmla="*/ 3773 h 9827"/>
              <a:gd name="connsiteX50" fmla="*/ 337 w 5664"/>
              <a:gd name="connsiteY50" fmla="*/ 3299 h 9827"/>
              <a:gd name="connsiteX51" fmla="*/ 226 w 5664"/>
              <a:gd name="connsiteY51" fmla="*/ 3079 h 9827"/>
              <a:gd name="connsiteX52" fmla="*/ 226 w 5664"/>
              <a:gd name="connsiteY52" fmla="*/ 2637 h 9827"/>
              <a:gd name="connsiteX53" fmla="*/ 133 w 5664"/>
              <a:gd name="connsiteY53" fmla="*/ 2369 h 9827"/>
              <a:gd name="connsiteX54" fmla="*/ 133 w 5664"/>
              <a:gd name="connsiteY54" fmla="*/ 2007 h 9827"/>
              <a:gd name="connsiteX55" fmla="*/ 22 w 5664"/>
              <a:gd name="connsiteY55" fmla="*/ 1786 h 9827"/>
              <a:gd name="connsiteX56" fmla="*/ 22 w 5664"/>
              <a:gd name="connsiteY56" fmla="*/ 1424 h 9827"/>
              <a:gd name="connsiteX57" fmla="*/ 22 w 5664"/>
              <a:gd name="connsiteY57" fmla="*/ 1424 h 9827"/>
              <a:gd name="connsiteX58" fmla="*/ 29 w 5664"/>
              <a:gd name="connsiteY58" fmla="*/ 1395 h 9827"/>
              <a:gd name="connsiteX59" fmla="*/ 35 w 5664"/>
              <a:gd name="connsiteY59" fmla="*/ 1366 h 9827"/>
              <a:gd name="connsiteX60" fmla="*/ 39 w 5664"/>
              <a:gd name="connsiteY60" fmla="*/ 1330 h 9827"/>
              <a:gd name="connsiteX61" fmla="*/ 42 w 5664"/>
              <a:gd name="connsiteY61" fmla="*/ 1293 h 9827"/>
              <a:gd name="connsiteX62" fmla="*/ 43 w 5664"/>
              <a:gd name="connsiteY62" fmla="*/ 1275 h 9827"/>
              <a:gd name="connsiteX63" fmla="*/ 42 w 5664"/>
              <a:gd name="connsiteY63" fmla="*/ 1257 h 9827"/>
              <a:gd name="connsiteX64" fmla="*/ 39 w 5664"/>
              <a:gd name="connsiteY64" fmla="*/ 1241 h 9827"/>
              <a:gd name="connsiteX65" fmla="*/ 35 w 5664"/>
              <a:gd name="connsiteY65" fmla="*/ 1225 h 9827"/>
              <a:gd name="connsiteX66" fmla="*/ 29 w 5664"/>
              <a:gd name="connsiteY66" fmla="*/ 1213 h 9827"/>
              <a:gd name="connsiteX67" fmla="*/ 22 w 5664"/>
              <a:gd name="connsiteY67" fmla="*/ 1202 h 9827"/>
              <a:gd name="connsiteX68" fmla="*/ 22 w 5664"/>
              <a:gd name="connsiteY68" fmla="*/ 1202 h 9827"/>
              <a:gd name="connsiteX69" fmla="*/ 17 w 5664"/>
              <a:gd name="connsiteY69" fmla="*/ 1198 h 9827"/>
              <a:gd name="connsiteX70" fmla="*/ 14 w 5664"/>
              <a:gd name="connsiteY70" fmla="*/ 1192 h 9827"/>
              <a:gd name="connsiteX71" fmla="*/ 9 w 5664"/>
              <a:gd name="connsiteY71" fmla="*/ 1177 h 9827"/>
              <a:gd name="connsiteX72" fmla="*/ 4 w 5664"/>
              <a:gd name="connsiteY72" fmla="*/ 1160 h 9827"/>
              <a:gd name="connsiteX73" fmla="*/ 1 w 5664"/>
              <a:gd name="connsiteY73" fmla="*/ 1141 h 9827"/>
              <a:gd name="connsiteX74" fmla="*/ 0 w 5664"/>
              <a:gd name="connsiteY74" fmla="*/ 1120 h 9827"/>
              <a:gd name="connsiteX75" fmla="*/ 1 w 5664"/>
              <a:gd name="connsiteY75" fmla="*/ 1097 h 9827"/>
              <a:gd name="connsiteX76" fmla="*/ 4 w 5664"/>
              <a:gd name="connsiteY76" fmla="*/ 1050 h 9827"/>
              <a:gd name="connsiteX77" fmla="*/ 9 w 5664"/>
              <a:gd name="connsiteY77" fmla="*/ 1007 h 9827"/>
              <a:gd name="connsiteX78" fmla="*/ 14 w 5664"/>
              <a:gd name="connsiteY78" fmla="*/ 970 h 9827"/>
              <a:gd name="connsiteX79" fmla="*/ 22 w 5664"/>
              <a:gd name="connsiteY79" fmla="*/ 935 h 9827"/>
              <a:gd name="connsiteX80" fmla="*/ 0 w 5664"/>
              <a:gd name="connsiteY80" fmla="*/ 792 h 9827"/>
              <a:gd name="connsiteX81" fmla="*/ 5442 w 5664"/>
              <a:gd name="connsiteY81" fmla="*/ 93 h 9827"/>
              <a:gd name="connsiteX0" fmla="*/ 5432 w 5664"/>
              <a:gd name="connsiteY0" fmla="*/ 0 h 9672"/>
              <a:gd name="connsiteX1" fmla="*/ 5523 w 5664"/>
              <a:gd name="connsiteY1" fmla="*/ 275 h 9672"/>
              <a:gd name="connsiteX2" fmla="*/ 5585 w 5664"/>
              <a:gd name="connsiteY2" fmla="*/ 354 h 9672"/>
              <a:gd name="connsiteX3" fmla="*/ 5606 w 5664"/>
              <a:gd name="connsiteY3" fmla="*/ 437 h 9672"/>
              <a:gd name="connsiteX4" fmla="*/ 5664 w 5664"/>
              <a:gd name="connsiteY4" fmla="*/ 575 h 9672"/>
              <a:gd name="connsiteX5" fmla="*/ 5664 w 5664"/>
              <a:gd name="connsiteY5" fmla="*/ 874 h 9672"/>
              <a:gd name="connsiteX6" fmla="*/ 5664 w 5664"/>
              <a:gd name="connsiteY6" fmla="*/ 1063 h 9672"/>
              <a:gd name="connsiteX7" fmla="*/ 5491 w 5664"/>
              <a:gd name="connsiteY7" fmla="*/ 1465 h 9672"/>
              <a:gd name="connsiteX8" fmla="*/ 5585 w 5664"/>
              <a:gd name="connsiteY8" fmla="*/ 1961 h 9672"/>
              <a:gd name="connsiteX9" fmla="*/ 5523 w 5664"/>
              <a:gd name="connsiteY9" fmla="*/ 2120 h 9672"/>
              <a:gd name="connsiteX10" fmla="*/ 5539 w 5664"/>
              <a:gd name="connsiteY10" fmla="*/ 2325 h 9672"/>
              <a:gd name="connsiteX11" fmla="*/ 5443 w 5664"/>
              <a:gd name="connsiteY11" fmla="*/ 2908 h 9672"/>
              <a:gd name="connsiteX12" fmla="*/ 5318 w 5664"/>
              <a:gd name="connsiteY12" fmla="*/ 3854 h 9672"/>
              <a:gd name="connsiteX13" fmla="*/ 5096 w 5664"/>
              <a:gd name="connsiteY13" fmla="*/ 4154 h 9672"/>
              <a:gd name="connsiteX14" fmla="*/ 4923 w 5664"/>
              <a:gd name="connsiteY14" fmla="*/ 4689 h 9672"/>
              <a:gd name="connsiteX15" fmla="*/ 4779 w 5664"/>
              <a:gd name="connsiteY15" fmla="*/ 4989 h 9672"/>
              <a:gd name="connsiteX16" fmla="*/ 4685 w 5664"/>
              <a:gd name="connsiteY16" fmla="*/ 5321 h 9672"/>
              <a:gd name="connsiteX17" fmla="*/ 4669 w 5664"/>
              <a:gd name="connsiteY17" fmla="*/ 5683 h 9672"/>
              <a:gd name="connsiteX18" fmla="*/ 4479 w 5664"/>
              <a:gd name="connsiteY18" fmla="*/ 6015 h 9672"/>
              <a:gd name="connsiteX19" fmla="*/ 4495 w 5664"/>
              <a:gd name="connsiteY19" fmla="*/ 6125 h 9672"/>
              <a:gd name="connsiteX20" fmla="*/ 4385 w 5664"/>
              <a:gd name="connsiteY20" fmla="*/ 6298 h 9672"/>
              <a:gd name="connsiteX21" fmla="*/ 4290 w 5664"/>
              <a:gd name="connsiteY21" fmla="*/ 6645 h 9672"/>
              <a:gd name="connsiteX22" fmla="*/ 4290 w 5664"/>
              <a:gd name="connsiteY22" fmla="*/ 6914 h 9672"/>
              <a:gd name="connsiteX23" fmla="*/ 4322 w 5664"/>
              <a:gd name="connsiteY23" fmla="*/ 7260 h 9672"/>
              <a:gd name="connsiteX24" fmla="*/ 4164 w 5664"/>
              <a:gd name="connsiteY24" fmla="*/ 7465 h 9672"/>
              <a:gd name="connsiteX25" fmla="*/ 4053 w 5664"/>
              <a:gd name="connsiteY25" fmla="*/ 7797 h 9672"/>
              <a:gd name="connsiteX26" fmla="*/ 3801 w 5664"/>
              <a:gd name="connsiteY26" fmla="*/ 8079 h 9672"/>
              <a:gd name="connsiteX27" fmla="*/ 3739 w 5664"/>
              <a:gd name="connsiteY27" fmla="*/ 8364 h 9672"/>
              <a:gd name="connsiteX28" fmla="*/ 3599 w 5664"/>
              <a:gd name="connsiteY28" fmla="*/ 8648 h 9672"/>
              <a:gd name="connsiteX29" fmla="*/ 3536 w 5664"/>
              <a:gd name="connsiteY29" fmla="*/ 8868 h 9672"/>
              <a:gd name="connsiteX30" fmla="*/ 3505 w 5664"/>
              <a:gd name="connsiteY30" fmla="*/ 9246 h 9672"/>
              <a:gd name="connsiteX31" fmla="*/ 3276 w 5664"/>
              <a:gd name="connsiteY31" fmla="*/ 9420 h 9672"/>
              <a:gd name="connsiteX32" fmla="*/ 3048 w 5664"/>
              <a:gd name="connsiteY32" fmla="*/ 9578 h 9672"/>
              <a:gd name="connsiteX33" fmla="*/ 2812 w 5664"/>
              <a:gd name="connsiteY33" fmla="*/ 9672 h 9672"/>
              <a:gd name="connsiteX34" fmla="*/ 2464 w 5664"/>
              <a:gd name="connsiteY34" fmla="*/ 9672 h 9672"/>
              <a:gd name="connsiteX35" fmla="*/ 2150 w 5664"/>
              <a:gd name="connsiteY35" fmla="*/ 9389 h 9672"/>
              <a:gd name="connsiteX36" fmla="*/ 1991 w 5664"/>
              <a:gd name="connsiteY36" fmla="*/ 9105 h 9672"/>
              <a:gd name="connsiteX37" fmla="*/ 1944 w 5664"/>
              <a:gd name="connsiteY37" fmla="*/ 8837 h 9672"/>
              <a:gd name="connsiteX38" fmla="*/ 1637 w 5664"/>
              <a:gd name="connsiteY38" fmla="*/ 8537 h 9672"/>
              <a:gd name="connsiteX39" fmla="*/ 1503 w 5664"/>
              <a:gd name="connsiteY39" fmla="*/ 8319 h 9672"/>
              <a:gd name="connsiteX40" fmla="*/ 1543 w 5664"/>
              <a:gd name="connsiteY40" fmla="*/ 8088 h 9672"/>
              <a:gd name="connsiteX41" fmla="*/ 1354 w 5664"/>
              <a:gd name="connsiteY41" fmla="*/ 7567 h 9672"/>
              <a:gd name="connsiteX42" fmla="*/ 1154 w 5664"/>
              <a:gd name="connsiteY42" fmla="*/ 6771 h 9672"/>
              <a:gd name="connsiteX43" fmla="*/ 1211 w 5664"/>
              <a:gd name="connsiteY43" fmla="*/ 6172 h 9672"/>
              <a:gd name="connsiteX44" fmla="*/ 933 w 5664"/>
              <a:gd name="connsiteY44" fmla="*/ 5604 h 9672"/>
              <a:gd name="connsiteX45" fmla="*/ 885 w 5664"/>
              <a:gd name="connsiteY45" fmla="*/ 5226 h 9672"/>
              <a:gd name="connsiteX46" fmla="*/ 857 w 5664"/>
              <a:gd name="connsiteY46" fmla="*/ 4919 h 9672"/>
              <a:gd name="connsiteX47" fmla="*/ 588 w 5664"/>
              <a:gd name="connsiteY47" fmla="*/ 4611 h 9672"/>
              <a:gd name="connsiteX48" fmla="*/ 526 w 5664"/>
              <a:gd name="connsiteY48" fmla="*/ 4280 h 9672"/>
              <a:gd name="connsiteX49" fmla="*/ 399 w 5664"/>
              <a:gd name="connsiteY49" fmla="*/ 3618 h 9672"/>
              <a:gd name="connsiteX50" fmla="*/ 337 w 5664"/>
              <a:gd name="connsiteY50" fmla="*/ 3144 h 9672"/>
              <a:gd name="connsiteX51" fmla="*/ 226 w 5664"/>
              <a:gd name="connsiteY51" fmla="*/ 2924 h 9672"/>
              <a:gd name="connsiteX52" fmla="*/ 226 w 5664"/>
              <a:gd name="connsiteY52" fmla="*/ 2482 h 9672"/>
              <a:gd name="connsiteX53" fmla="*/ 133 w 5664"/>
              <a:gd name="connsiteY53" fmla="*/ 2214 h 9672"/>
              <a:gd name="connsiteX54" fmla="*/ 133 w 5664"/>
              <a:gd name="connsiteY54" fmla="*/ 1852 h 9672"/>
              <a:gd name="connsiteX55" fmla="*/ 22 w 5664"/>
              <a:gd name="connsiteY55" fmla="*/ 1631 h 9672"/>
              <a:gd name="connsiteX56" fmla="*/ 22 w 5664"/>
              <a:gd name="connsiteY56" fmla="*/ 1269 h 9672"/>
              <a:gd name="connsiteX57" fmla="*/ 22 w 5664"/>
              <a:gd name="connsiteY57" fmla="*/ 1269 h 9672"/>
              <a:gd name="connsiteX58" fmla="*/ 29 w 5664"/>
              <a:gd name="connsiteY58" fmla="*/ 1240 h 9672"/>
              <a:gd name="connsiteX59" fmla="*/ 35 w 5664"/>
              <a:gd name="connsiteY59" fmla="*/ 1211 h 9672"/>
              <a:gd name="connsiteX60" fmla="*/ 39 w 5664"/>
              <a:gd name="connsiteY60" fmla="*/ 1175 h 9672"/>
              <a:gd name="connsiteX61" fmla="*/ 42 w 5664"/>
              <a:gd name="connsiteY61" fmla="*/ 1138 h 9672"/>
              <a:gd name="connsiteX62" fmla="*/ 43 w 5664"/>
              <a:gd name="connsiteY62" fmla="*/ 1120 h 9672"/>
              <a:gd name="connsiteX63" fmla="*/ 42 w 5664"/>
              <a:gd name="connsiteY63" fmla="*/ 1102 h 9672"/>
              <a:gd name="connsiteX64" fmla="*/ 39 w 5664"/>
              <a:gd name="connsiteY64" fmla="*/ 1086 h 9672"/>
              <a:gd name="connsiteX65" fmla="*/ 35 w 5664"/>
              <a:gd name="connsiteY65" fmla="*/ 1070 h 9672"/>
              <a:gd name="connsiteX66" fmla="*/ 29 w 5664"/>
              <a:gd name="connsiteY66" fmla="*/ 1058 h 9672"/>
              <a:gd name="connsiteX67" fmla="*/ 22 w 5664"/>
              <a:gd name="connsiteY67" fmla="*/ 1047 h 9672"/>
              <a:gd name="connsiteX68" fmla="*/ 22 w 5664"/>
              <a:gd name="connsiteY68" fmla="*/ 1047 h 9672"/>
              <a:gd name="connsiteX69" fmla="*/ 17 w 5664"/>
              <a:gd name="connsiteY69" fmla="*/ 1043 h 9672"/>
              <a:gd name="connsiteX70" fmla="*/ 14 w 5664"/>
              <a:gd name="connsiteY70" fmla="*/ 1037 h 9672"/>
              <a:gd name="connsiteX71" fmla="*/ 9 w 5664"/>
              <a:gd name="connsiteY71" fmla="*/ 1022 h 9672"/>
              <a:gd name="connsiteX72" fmla="*/ 4 w 5664"/>
              <a:gd name="connsiteY72" fmla="*/ 1005 h 9672"/>
              <a:gd name="connsiteX73" fmla="*/ 1 w 5664"/>
              <a:gd name="connsiteY73" fmla="*/ 986 h 9672"/>
              <a:gd name="connsiteX74" fmla="*/ 0 w 5664"/>
              <a:gd name="connsiteY74" fmla="*/ 965 h 9672"/>
              <a:gd name="connsiteX75" fmla="*/ 1 w 5664"/>
              <a:gd name="connsiteY75" fmla="*/ 942 h 9672"/>
              <a:gd name="connsiteX76" fmla="*/ 4 w 5664"/>
              <a:gd name="connsiteY76" fmla="*/ 895 h 9672"/>
              <a:gd name="connsiteX77" fmla="*/ 9 w 5664"/>
              <a:gd name="connsiteY77" fmla="*/ 852 h 9672"/>
              <a:gd name="connsiteX78" fmla="*/ 14 w 5664"/>
              <a:gd name="connsiteY78" fmla="*/ 815 h 9672"/>
              <a:gd name="connsiteX79" fmla="*/ 22 w 5664"/>
              <a:gd name="connsiteY79" fmla="*/ 780 h 9672"/>
              <a:gd name="connsiteX80" fmla="*/ 0 w 5664"/>
              <a:gd name="connsiteY80" fmla="*/ 637 h 9672"/>
              <a:gd name="connsiteX0" fmla="*/ 5432 w 5664"/>
              <a:gd name="connsiteY0" fmla="*/ 0 h 9672"/>
              <a:gd name="connsiteX1" fmla="*/ 5523 w 5664"/>
              <a:gd name="connsiteY1" fmla="*/ 275 h 9672"/>
              <a:gd name="connsiteX2" fmla="*/ 5585 w 5664"/>
              <a:gd name="connsiteY2" fmla="*/ 354 h 9672"/>
              <a:gd name="connsiteX3" fmla="*/ 5606 w 5664"/>
              <a:gd name="connsiteY3" fmla="*/ 437 h 9672"/>
              <a:gd name="connsiteX4" fmla="*/ 5664 w 5664"/>
              <a:gd name="connsiteY4" fmla="*/ 575 h 9672"/>
              <a:gd name="connsiteX5" fmla="*/ 5664 w 5664"/>
              <a:gd name="connsiteY5" fmla="*/ 874 h 9672"/>
              <a:gd name="connsiteX6" fmla="*/ 5664 w 5664"/>
              <a:gd name="connsiteY6" fmla="*/ 1063 h 9672"/>
              <a:gd name="connsiteX7" fmla="*/ 5491 w 5664"/>
              <a:gd name="connsiteY7" fmla="*/ 1465 h 9672"/>
              <a:gd name="connsiteX8" fmla="*/ 5585 w 5664"/>
              <a:gd name="connsiteY8" fmla="*/ 1961 h 9672"/>
              <a:gd name="connsiteX9" fmla="*/ 5523 w 5664"/>
              <a:gd name="connsiteY9" fmla="*/ 2120 h 9672"/>
              <a:gd name="connsiteX10" fmla="*/ 5539 w 5664"/>
              <a:gd name="connsiteY10" fmla="*/ 2325 h 9672"/>
              <a:gd name="connsiteX11" fmla="*/ 5443 w 5664"/>
              <a:gd name="connsiteY11" fmla="*/ 2908 h 9672"/>
              <a:gd name="connsiteX12" fmla="*/ 5318 w 5664"/>
              <a:gd name="connsiteY12" fmla="*/ 3854 h 9672"/>
              <a:gd name="connsiteX13" fmla="*/ 5096 w 5664"/>
              <a:gd name="connsiteY13" fmla="*/ 4154 h 9672"/>
              <a:gd name="connsiteX14" fmla="*/ 4923 w 5664"/>
              <a:gd name="connsiteY14" fmla="*/ 4689 h 9672"/>
              <a:gd name="connsiteX15" fmla="*/ 4779 w 5664"/>
              <a:gd name="connsiteY15" fmla="*/ 4989 h 9672"/>
              <a:gd name="connsiteX16" fmla="*/ 4685 w 5664"/>
              <a:gd name="connsiteY16" fmla="*/ 5321 h 9672"/>
              <a:gd name="connsiteX17" fmla="*/ 4669 w 5664"/>
              <a:gd name="connsiteY17" fmla="*/ 5683 h 9672"/>
              <a:gd name="connsiteX18" fmla="*/ 4479 w 5664"/>
              <a:gd name="connsiteY18" fmla="*/ 6015 h 9672"/>
              <a:gd name="connsiteX19" fmla="*/ 4495 w 5664"/>
              <a:gd name="connsiteY19" fmla="*/ 6125 h 9672"/>
              <a:gd name="connsiteX20" fmla="*/ 4385 w 5664"/>
              <a:gd name="connsiteY20" fmla="*/ 6298 h 9672"/>
              <a:gd name="connsiteX21" fmla="*/ 4290 w 5664"/>
              <a:gd name="connsiteY21" fmla="*/ 6645 h 9672"/>
              <a:gd name="connsiteX22" fmla="*/ 4290 w 5664"/>
              <a:gd name="connsiteY22" fmla="*/ 6914 h 9672"/>
              <a:gd name="connsiteX23" fmla="*/ 4322 w 5664"/>
              <a:gd name="connsiteY23" fmla="*/ 7260 h 9672"/>
              <a:gd name="connsiteX24" fmla="*/ 4164 w 5664"/>
              <a:gd name="connsiteY24" fmla="*/ 7465 h 9672"/>
              <a:gd name="connsiteX25" fmla="*/ 4053 w 5664"/>
              <a:gd name="connsiteY25" fmla="*/ 7797 h 9672"/>
              <a:gd name="connsiteX26" fmla="*/ 3801 w 5664"/>
              <a:gd name="connsiteY26" fmla="*/ 8079 h 9672"/>
              <a:gd name="connsiteX27" fmla="*/ 3739 w 5664"/>
              <a:gd name="connsiteY27" fmla="*/ 8364 h 9672"/>
              <a:gd name="connsiteX28" fmla="*/ 3599 w 5664"/>
              <a:gd name="connsiteY28" fmla="*/ 8648 h 9672"/>
              <a:gd name="connsiteX29" fmla="*/ 3536 w 5664"/>
              <a:gd name="connsiteY29" fmla="*/ 8868 h 9672"/>
              <a:gd name="connsiteX30" fmla="*/ 3505 w 5664"/>
              <a:gd name="connsiteY30" fmla="*/ 9246 h 9672"/>
              <a:gd name="connsiteX31" fmla="*/ 3276 w 5664"/>
              <a:gd name="connsiteY31" fmla="*/ 9420 h 9672"/>
              <a:gd name="connsiteX32" fmla="*/ 3048 w 5664"/>
              <a:gd name="connsiteY32" fmla="*/ 9578 h 9672"/>
              <a:gd name="connsiteX33" fmla="*/ 2812 w 5664"/>
              <a:gd name="connsiteY33" fmla="*/ 9672 h 9672"/>
              <a:gd name="connsiteX34" fmla="*/ 2464 w 5664"/>
              <a:gd name="connsiteY34" fmla="*/ 9672 h 9672"/>
              <a:gd name="connsiteX35" fmla="*/ 2150 w 5664"/>
              <a:gd name="connsiteY35" fmla="*/ 9389 h 9672"/>
              <a:gd name="connsiteX36" fmla="*/ 1991 w 5664"/>
              <a:gd name="connsiteY36" fmla="*/ 9105 h 9672"/>
              <a:gd name="connsiteX37" fmla="*/ 1944 w 5664"/>
              <a:gd name="connsiteY37" fmla="*/ 8837 h 9672"/>
              <a:gd name="connsiteX38" fmla="*/ 1637 w 5664"/>
              <a:gd name="connsiteY38" fmla="*/ 8537 h 9672"/>
              <a:gd name="connsiteX39" fmla="*/ 1503 w 5664"/>
              <a:gd name="connsiteY39" fmla="*/ 8319 h 9672"/>
              <a:gd name="connsiteX40" fmla="*/ 1543 w 5664"/>
              <a:gd name="connsiteY40" fmla="*/ 8088 h 9672"/>
              <a:gd name="connsiteX41" fmla="*/ 1354 w 5664"/>
              <a:gd name="connsiteY41" fmla="*/ 7567 h 9672"/>
              <a:gd name="connsiteX42" fmla="*/ 1154 w 5664"/>
              <a:gd name="connsiteY42" fmla="*/ 6771 h 9672"/>
              <a:gd name="connsiteX43" fmla="*/ 1211 w 5664"/>
              <a:gd name="connsiteY43" fmla="*/ 6172 h 9672"/>
              <a:gd name="connsiteX44" fmla="*/ 933 w 5664"/>
              <a:gd name="connsiteY44" fmla="*/ 5604 h 9672"/>
              <a:gd name="connsiteX45" fmla="*/ 885 w 5664"/>
              <a:gd name="connsiteY45" fmla="*/ 5226 h 9672"/>
              <a:gd name="connsiteX46" fmla="*/ 857 w 5664"/>
              <a:gd name="connsiteY46" fmla="*/ 4919 h 9672"/>
              <a:gd name="connsiteX47" fmla="*/ 588 w 5664"/>
              <a:gd name="connsiteY47" fmla="*/ 4611 h 9672"/>
              <a:gd name="connsiteX48" fmla="*/ 526 w 5664"/>
              <a:gd name="connsiteY48" fmla="*/ 4280 h 9672"/>
              <a:gd name="connsiteX49" fmla="*/ 399 w 5664"/>
              <a:gd name="connsiteY49" fmla="*/ 3618 h 9672"/>
              <a:gd name="connsiteX50" fmla="*/ 337 w 5664"/>
              <a:gd name="connsiteY50" fmla="*/ 3144 h 9672"/>
              <a:gd name="connsiteX51" fmla="*/ 226 w 5664"/>
              <a:gd name="connsiteY51" fmla="*/ 2924 h 9672"/>
              <a:gd name="connsiteX52" fmla="*/ 226 w 5664"/>
              <a:gd name="connsiteY52" fmla="*/ 2482 h 9672"/>
              <a:gd name="connsiteX53" fmla="*/ 133 w 5664"/>
              <a:gd name="connsiteY53" fmla="*/ 2214 h 9672"/>
              <a:gd name="connsiteX54" fmla="*/ 133 w 5664"/>
              <a:gd name="connsiteY54" fmla="*/ 1852 h 9672"/>
              <a:gd name="connsiteX55" fmla="*/ 22 w 5664"/>
              <a:gd name="connsiteY55" fmla="*/ 1631 h 9672"/>
              <a:gd name="connsiteX56" fmla="*/ 22 w 5664"/>
              <a:gd name="connsiteY56" fmla="*/ 1269 h 9672"/>
              <a:gd name="connsiteX57" fmla="*/ 22 w 5664"/>
              <a:gd name="connsiteY57" fmla="*/ 1269 h 9672"/>
              <a:gd name="connsiteX58" fmla="*/ 29 w 5664"/>
              <a:gd name="connsiteY58" fmla="*/ 1240 h 9672"/>
              <a:gd name="connsiteX59" fmla="*/ 35 w 5664"/>
              <a:gd name="connsiteY59" fmla="*/ 1211 h 9672"/>
              <a:gd name="connsiteX60" fmla="*/ 39 w 5664"/>
              <a:gd name="connsiteY60" fmla="*/ 1175 h 9672"/>
              <a:gd name="connsiteX61" fmla="*/ 42 w 5664"/>
              <a:gd name="connsiteY61" fmla="*/ 1138 h 9672"/>
              <a:gd name="connsiteX62" fmla="*/ 43 w 5664"/>
              <a:gd name="connsiteY62" fmla="*/ 1120 h 9672"/>
              <a:gd name="connsiteX63" fmla="*/ 42 w 5664"/>
              <a:gd name="connsiteY63" fmla="*/ 1102 h 9672"/>
              <a:gd name="connsiteX64" fmla="*/ 39 w 5664"/>
              <a:gd name="connsiteY64" fmla="*/ 1086 h 9672"/>
              <a:gd name="connsiteX65" fmla="*/ 35 w 5664"/>
              <a:gd name="connsiteY65" fmla="*/ 1070 h 9672"/>
              <a:gd name="connsiteX66" fmla="*/ 29 w 5664"/>
              <a:gd name="connsiteY66" fmla="*/ 1058 h 9672"/>
              <a:gd name="connsiteX67" fmla="*/ 22 w 5664"/>
              <a:gd name="connsiteY67" fmla="*/ 1047 h 9672"/>
              <a:gd name="connsiteX68" fmla="*/ 22 w 5664"/>
              <a:gd name="connsiteY68" fmla="*/ 1047 h 9672"/>
              <a:gd name="connsiteX69" fmla="*/ 17 w 5664"/>
              <a:gd name="connsiteY69" fmla="*/ 1043 h 9672"/>
              <a:gd name="connsiteX70" fmla="*/ 14 w 5664"/>
              <a:gd name="connsiteY70" fmla="*/ 1037 h 9672"/>
              <a:gd name="connsiteX71" fmla="*/ 9 w 5664"/>
              <a:gd name="connsiteY71" fmla="*/ 1022 h 9672"/>
              <a:gd name="connsiteX72" fmla="*/ 4 w 5664"/>
              <a:gd name="connsiteY72" fmla="*/ 1005 h 9672"/>
              <a:gd name="connsiteX73" fmla="*/ 1 w 5664"/>
              <a:gd name="connsiteY73" fmla="*/ 986 h 9672"/>
              <a:gd name="connsiteX74" fmla="*/ 0 w 5664"/>
              <a:gd name="connsiteY74" fmla="*/ 965 h 9672"/>
              <a:gd name="connsiteX75" fmla="*/ 1 w 5664"/>
              <a:gd name="connsiteY75" fmla="*/ 942 h 9672"/>
              <a:gd name="connsiteX76" fmla="*/ 4 w 5664"/>
              <a:gd name="connsiteY76" fmla="*/ 895 h 9672"/>
              <a:gd name="connsiteX77" fmla="*/ 9 w 5664"/>
              <a:gd name="connsiteY77" fmla="*/ 852 h 9672"/>
              <a:gd name="connsiteX78" fmla="*/ 14 w 5664"/>
              <a:gd name="connsiteY78" fmla="*/ 815 h 9672"/>
              <a:gd name="connsiteX79" fmla="*/ 22 w 5664"/>
              <a:gd name="connsiteY79" fmla="*/ 780 h 9672"/>
              <a:gd name="connsiteX80" fmla="*/ 0 w 5664"/>
              <a:gd name="connsiteY80" fmla="*/ 637 h 9672"/>
              <a:gd name="connsiteX81" fmla="*/ 5432 w 5664"/>
              <a:gd name="connsiteY81" fmla="*/ 0 h 9672"/>
              <a:gd name="connsiteX0" fmla="*/ 0 w 5664"/>
              <a:gd name="connsiteY0" fmla="*/ 362 h 9397"/>
              <a:gd name="connsiteX1" fmla="*/ 5523 w 5664"/>
              <a:gd name="connsiteY1" fmla="*/ 0 h 9397"/>
              <a:gd name="connsiteX2" fmla="*/ 5585 w 5664"/>
              <a:gd name="connsiteY2" fmla="*/ 79 h 9397"/>
              <a:gd name="connsiteX3" fmla="*/ 5606 w 5664"/>
              <a:gd name="connsiteY3" fmla="*/ 162 h 9397"/>
              <a:gd name="connsiteX4" fmla="*/ 5664 w 5664"/>
              <a:gd name="connsiteY4" fmla="*/ 300 h 9397"/>
              <a:gd name="connsiteX5" fmla="*/ 5664 w 5664"/>
              <a:gd name="connsiteY5" fmla="*/ 599 h 9397"/>
              <a:gd name="connsiteX6" fmla="*/ 5664 w 5664"/>
              <a:gd name="connsiteY6" fmla="*/ 788 h 9397"/>
              <a:gd name="connsiteX7" fmla="*/ 5491 w 5664"/>
              <a:gd name="connsiteY7" fmla="*/ 1190 h 9397"/>
              <a:gd name="connsiteX8" fmla="*/ 5585 w 5664"/>
              <a:gd name="connsiteY8" fmla="*/ 1686 h 9397"/>
              <a:gd name="connsiteX9" fmla="*/ 5523 w 5664"/>
              <a:gd name="connsiteY9" fmla="*/ 1845 h 9397"/>
              <a:gd name="connsiteX10" fmla="*/ 5539 w 5664"/>
              <a:gd name="connsiteY10" fmla="*/ 2050 h 9397"/>
              <a:gd name="connsiteX11" fmla="*/ 5443 w 5664"/>
              <a:gd name="connsiteY11" fmla="*/ 2633 h 9397"/>
              <a:gd name="connsiteX12" fmla="*/ 5318 w 5664"/>
              <a:gd name="connsiteY12" fmla="*/ 3579 h 9397"/>
              <a:gd name="connsiteX13" fmla="*/ 5096 w 5664"/>
              <a:gd name="connsiteY13" fmla="*/ 3879 h 9397"/>
              <a:gd name="connsiteX14" fmla="*/ 4923 w 5664"/>
              <a:gd name="connsiteY14" fmla="*/ 4414 h 9397"/>
              <a:gd name="connsiteX15" fmla="*/ 4779 w 5664"/>
              <a:gd name="connsiteY15" fmla="*/ 4714 h 9397"/>
              <a:gd name="connsiteX16" fmla="*/ 4685 w 5664"/>
              <a:gd name="connsiteY16" fmla="*/ 5046 h 9397"/>
              <a:gd name="connsiteX17" fmla="*/ 4669 w 5664"/>
              <a:gd name="connsiteY17" fmla="*/ 5408 h 9397"/>
              <a:gd name="connsiteX18" fmla="*/ 4479 w 5664"/>
              <a:gd name="connsiteY18" fmla="*/ 5740 h 9397"/>
              <a:gd name="connsiteX19" fmla="*/ 4495 w 5664"/>
              <a:gd name="connsiteY19" fmla="*/ 5850 h 9397"/>
              <a:gd name="connsiteX20" fmla="*/ 4385 w 5664"/>
              <a:gd name="connsiteY20" fmla="*/ 6023 h 9397"/>
              <a:gd name="connsiteX21" fmla="*/ 4290 w 5664"/>
              <a:gd name="connsiteY21" fmla="*/ 6370 h 9397"/>
              <a:gd name="connsiteX22" fmla="*/ 4290 w 5664"/>
              <a:gd name="connsiteY22" fmla="*/ 6639 h 9397"/>
              <a:gd name="connsiteX23" fmla="*/ 4322 w 5664"/>
              <a:gd name="connsiteY23" fmla="*/ 6985 h 9397"/>
              <a:gd name="connsiteX24" fmla="*/ 4164 w 5664"/>
              <a:gd name="connsiteY24" fmla="*/ 7190 h 9397"/>
              <a:gd name="connsiteX25" fmla="*/ 4053 w 5664"/>
              <a:gd name="connsiteY25" fmla="*/ 7522 h 9397"/>
              <a:gd name="connsiteX26" fmla="*/ 3801 w 5664"/>
              <a:gd name="connsiteY26" fmla="*/ 7804 h 9397"/>
              <a:gd name="connsiteX27" fmla="*/ 3739 w 5664"/>
              <a:gd name="connsiteY27" fmla="*/ 8089 h 9397"/>
              <a:gd name="connsiteX28" fmla="*/ 3599 w 5664"/>
              <a:gd name="connsiteY28" fmla="*/ 8373 h 9397"/>
              <a:gd name="connsiteX29" fmla="*/ 3536 w 5664"/>
              <a:gd name="connsiteY29" fmla="*/ 8593 h 9397"/>
              <a:gd name="connsiteX30" fmla="*/ 3505 w 5664"/>
              <a:gd name="connsiteY30" fmla="*/ 8971 h 9397"/>
              <a:gd name="connsiteX31" fmla="*/ 3276 w 5664"/>
              <a:gd name="connsiteY31" fmla="*/ 9145 h 9397"/>
              <a:gd name="connsiteX32" fmla="*/ 3048 w 5664"/>
              <a:gd name="connsiteY32" fmla="*/ 9303 h 9397"/>
              <a:gd name="connsiteX33" fmla="*/ 2812 w 5664"/>
              <a:gd name="connsiteY33" fmla="*/ 9397 h 9397"/>
              <a:gd name="connsiteX34" fmla="*/ 2464 w 5664"/>
              <a:gd name="connsiteY34" fmla="*/ 9397 h 9397"/>
              <a:gd name="connsiteX35" fmla="*/ 2150 w 5664"/>
              <a:gd name="connsiteY35" fmla="*/ 9114 h 9397"/>
              <a:gd name="connsiteX36" fmla="*/ 1991 w 5664"/>
              <a:gd name="connsiteY36" fmla="*/ 8830 h 9397"/>
              <a:gd name="connsiteX37" fmla="*/ 1944 w 5664"/>
              <a:gd name="connsiteY37" fmla="*/ 8562 h 9397"/>
              <a:gd name="connsiteX38" fmla="*/ 1637 w 5664"/>
              <a:gd name="connsiteY38" fmla="*/ 8262 h 9397"/>
              <a:gd name="connsiteX39" fmla="*/ 1503 w 5664"/>
              <a:gd name="connsiteY39" fmla="*/ 8044 h 9397"/>
              <a:gd name="connsiteX40" fmla="*/ 1543 w 5664"/>
              <a:gd name="connsiteY40" fmla="*/ 7813 h 9397"/>
              <a:gd name="connsiteX41" fmla="*/ 1354 w 5664"/>
              <a:gd name="connsiteY41" fmla="*/ 7292 h 9397"/>
              <a:gd name="connsiteX42" fmla="*/ 1154 w 5664"/>
              <a:gd name="connsiteY42" fmla="*/ 6496 h 9397"/>
              <a:gd name="connsiteX43" fmla="*/ 1211 w 5664"/>
              <a:gd name="connsiteY43" fmla="*/ 5897 h 9397"/>
              <a:gd name="connsiteX44" fmla="*/ 933 w 5664"/>
              <a:gd name="connsiteY44" fmla="*/ 5329 h 9397"/>
              <a:gd name="connsiteX45" fmla="*/ 885 w 5664"/>
              <a:gd name="connsiteY45" fmla="*/ 4951 h 9397"/>
              <a:gd name="connsiteX46" fmla="*/ 857 w 5664"/>
              <a:gd name="connsiteY46" fmla="*/ 4644 h 9397"/>
              <a:gd name="connsiteX47" fmla="*/ 588 w 5664"/>
              <a:gd name="connsiteY47" fmla="*/ 4336 h 9397"/>
              <a:gd name="connsiteX48" fmla="*/ 526 w 5664"/>
              <a:gd name="connsiteY48" fmla="*/ 4005 h 9397"/>
              <a:gd name="connsiteX49" fmla="*/ 399 w 5664"/>
              <a:gd name="connsiteY49" fmla="*/ 3343 h 9397"/>
              <a:gd name="connsiteX50" fmla="*/ 337 w 5664"/>
              <a:gd name="connsiteY50" fmla="*/ 2869 h 9397"/>
              <a:gd name="connsiteX51" fmla="*/ 226 w 5664"/>
              <a:gd name="connsiteY51" fmla="*/ 2649 h 9397"/>
              <a:gd name="connsiteX52" fmla="*/ 226 w 5664"/>
              <a:gd name="connsiteY52" fmla="*/ 2207 h 9397"/>
              <a:gd name="connsiteX53" fmla="*/ 133 w 5664"/>
              <a:gd name="connsiteY53" fmla="*/ 1939 h 9397"/>
              <a:gd name="connsiteX54" fmla="*/ 133 w 5664"/>
              <a:gd name="connsiteY54" fmla="*/ 1577 h 9397"/>
              <a:gd name="connsiteX55" fmla="*/ 22 w 5664"/>
              <a:gd name="connsiteY55" fmla="*/ 1356 h 9397"/>
              <a:gd name="connsiteX56" fmla="*/ 22 w 5664"/>
              <a:gd name="connsiteY56" fmla="*/ 994 h 9397"/>
              <a:gd name="connsiteX57" fmla="*/ 22 w 5664"/>
              <a:gd name="connsiteY57" fmla="*/ 994 h 9397"/>
              <a:gd name="connsiteX58" fmla="*/ 29 w 5664"/>
              <a:gd name="connsiteY58" fmla="*/ 965 h 9397"/>
              <a:gd name="connsiteX59" fmla="*/ 35 w 5664"/>
              <a:gd name="connsiteY59" fmla="*/ 936 h 9397"/>
              <a:gd name="connsiteX60" fmla="*/ 39 w 5664"/>
              <a:gd name="connsiteY60" fmla="*/ 900 h 9397"/>
              <a:gd name="connsiteX61" fmla="*/ 42 w 5664"/>
              <a:gd name="connsiteY61" fmla="*/ 863 h 9397"/>
              <a:gd name="connsiteX62" fmla="*/ 43 w 5664"/>
              <a:gd name="connsiteY62" fmla="*/ 845 h 9397"/>
              <a:gd name="connsiteX63" fmla="*/ 42 w 5664"/>
              <a:gd name="connsiteY63" fmla="*/ 827 h 9397"/>
              <a:gd name="connsiteX64" fmla="*/ 39 w 5664"/>
              <a:gd name="connsiteY64" fmla="*/ 811 h 9397"/>
              <a:gd name="connsiteX65" fmla="*/ 35 w 5664"/>
              <a:gd name="connsiteY65" fmla="*/ 795 h 9397"/>
              <a:gd name="connsiteX66" fmla="*/ 29 w 5664"/>
              <a:gd name="connsiteY66" fmla="*/ 783 h 9397"/>
              <a:gd name="connsiteX67" fmla="*/ 22 w 5664"/>
              <a:gd name="connsiteY67" fmla="*/ 772 h 9397"/>
              <a:gd name="connsiteX68" fmla="*/ 22 w 5664"/>
              <a:gd name="connsiteY68" fmla="*/ 772 h 9397"/>
              <a:gd name="connsiteX69" fmla="*/ 17 w 5664"/>
              <a:gd name="connsiteY69" fmla="*/ 768 h 9397"/>
              <a:gd name="connsiteX70" fmla="*/ 14 w 5664"/>
              <a:gd name="connsiteY70" fmla="*/ 762 h 9397"/>
              <a:gd name="connsiteX71" fmla="*/ 9 w 5664"/>
              <a:gd name="connsiteY71" fmla="*/ 747 h 9397"/>
              <a:gd name="connsiteX72" fmla="*/ 4 w 5664"/>
              <a:gd name="connsiteY72" fmla="*/ 730 h 9397"/>
              <a:gd name="connsiteX73" fmla="*/ 1 w 5664"/>
              <a:gd name="connsiteY73" fmla="*/ 711 h 9397"/>
              <a:gd name="connsiteX74" fmla="*/ 0 w 5664"/>
              <a:gd name="connsiteY74" fmla="*/ 690 h 9397"/>
              <a:gd name="connsiteX75" fmla="*/ 1 w 5664"/>
              <a:gd name="connsiteY75" fmla="*/ 667 h 9397"/>
              <a:gd name="connsiteX76" fmla="*/ 4 w 5664"/>
              <a:gd name="connsiteY76" fmla="*/ 620 h 9397"/>
              <a:gd name="connsiteX77" fmla="*/ 9 w 5664"/>
              <a:gd name="connsiteY77" fmla="*/ 577 h 9397"/>
              <a:gd name="connsiteX78" fmla="*/ 14 w 5664"/>
              <a:gd name="connsiteY78" fmla="*/ 540 h 9397"/>
              <a:gd name="connsiteX79" fmla="*/ 22 w 5664"/>
              <a:gd name="connsiteY79" fmla="*/ 505 h 9397"/>
              <a:gd name="connsiteX80" fmla="*/ 0 w 5664"/>
              <a:gd name="connsiteY80" fmla="*/ 362 h 9397"/>
              <a:gd name="connsiteX0" fmla="*/ 5585 w 5722"/>
              <a:gd name="connsiteY0" fmla="*/ 0 h 9318"/>
              <a:gd name="connsiteX1" fmla="*/ 5606 w 5722"/>
              <a:gd name="connsiteY1" fmla="*/ 83 h 9318"/>
              <a:gd name="connsiteX2" fmla="*/ 5664 w 5722"/>
              <a:gd name="connsiteY2" fmla="*/ 221 h 9318"/>
              <a:gd name="connsiteX3" fmla="*/ 5664 w 5722"/>
              <a:gd name="connsiteY3" fmla="*/ 520 h 9318"/>
              <a:gd name="connsiteX4" fmla="*/ 5664 w 5722"/>
              <a:gd name="connsiteY4" fmla="*/ 709 h 9318"/>
              <a:gd name="connsiteX5" fmla="*/ 5491 w 5722"/>
              <a:gd name="connsiteY5" fmla="*/ 1111 h 9318"/>
              <a:gd name="connsiteX6" fmla="*/ 5585 w 5722"/>
              <a:gd name="connsiteY6" fmla="*/ 1607 h 9318"/>
              <a:gd name="connsiteX7" fmla="*/ 5523 w 5722"/>
              <a:gd name="connsiteY7" fmla="*/ 1766 h 9318"/>
              <a:gd name="connsiteX8" fmla="*/ 5539 w 5722"/>
              <a:gd name="connsiteY8" fmla="*/ 1971 h 9318"/>
              <a:gd name="connsiteX9" fmla="*/ 5443 w 5722"/>
              <a:gd name="connsiteY9" fmla="*/ 2554 h 9318"/>
              <a:gd name="connsiteX10" fmla="*/ 5318 w 5722"/>
              <a:gd name="connsiteY10" fmla="*/ 3500 h 9318"/>
              <a:gd name="connsiteX11" fmla="*/ 5096 w 5722"/>
              <a:gd name="connsiteY11" fmla="*/ 3800 h 9318"/>
              <a:gd name="connsiteX12" fmla="*/ 4923 w 5722"/>
              <a:gd name="connsiteY12" fmla="*/ 4335 h 9318"/>
              <a:gd name="connsiteX13" fmla="*/ 4779 w 5722"/>
              <a:gd name="connsiteY13" fmla="*/ 4635 h 9318"/>
              <a:gd name="connsiteX14" fmla="*/ 4685 w 5722"/>
              <a:gd name="connsiteY14" fmla="*/ 4967 h 9318"/>
              <a:gd name="connsiteX15" fmla="*/ 4669 w 5722"/>
              <a:gd name="connsiteY15" fmla="*/ 5329 h 9318"/>
              <a:gd name="connsiteX16" fmla="*/ 4479 w 5722"/>
              <a:gd name="connsiteY16" fmla="*/ 5661 h 9318"/>
              <a:gd name="connsiteX17" fmla="*/ 4495 w 5722"/>
              <a:gd name="connsiteY17" fmla="*/ 5771 h 9318"/>
              <a:gd name="connsiteX18" fmla="*/ 4385 w 5722"/>
              <a:gd name="connsiteY18" fmla="*/ 5944 h 9318"/>
              <a:gd name="connsiteX19" fmla="*/ 4290 w 5722"/>
              <a:gd name="connsiteY19" fmla="*/ 6291 h 9318"/>
              <a:gd name="connsiteX20" fmla="*/ 4290 w 5722"/>
              <a:gd name="connsiteY20" fmla="*/ 6560 h 9318"/>
              <a:gd name="connsiteX21" fmla="*/ 4322 w 5722"/>
              <a:gd name="connsiteY21" fmla="*/ 6906 h 9318"/>
              <a:gd name="connsiteX22" fmla="*/ 4164 w 5722"/>
              <a:gd name="connsiteY22" fmla="*/ 7111 h 9318"/>
              <a:gd name="connsiteX23" fmla="*/ 4053 w 5722"/>
              <a:gd name="connsiteY23" fmla="*/ 7443 h 9318"/>
              <a:gd name="connsiteX24" fmla="*/ 3801 w 5722"/>
              <a:gd name="connsiteY24" fmla="*/ 7725 h 9318"/>
              <a:gd name="connsiteX25" fmla="*/ 3739 w 5722"/>
              <a:gd name="connsiteY25" fmla="*/ 8010 h 9318"/>
              <a:gd name="connsiteX26" fmla="*/ 3599 w 5722"/>
              <a:gd name="connsiteY26" fmla="*/ 8294 h 9318"/>
              <a:gd name="connsiteX27" fmla="*/ 3536 w 5722"/>
              <a:gd name="connsiteY27" fmla="*/ 8514 h 9318"/>
              <a:gd name="connsiteX28" fmla="*/ 3505 w 5722"/>
              <a:gd name="connsiteY28" fmla="*/ 8892 h 9318"/>
              <a:gd name="connsiteX29" fmla="*/ 3276 w 5722"/>
              <a:gd name="connsiteY29" fmla="*/ 9066 h 9318"/>
              <a:gd name="connsiteX30" fmla="*/ 3048 w 5722"/>
              <a:gd name="connsiteY30" fmla="*/ 9224 h 9318"/>
              <a:gd name="connsiteX31" fmla="*/ 2812 w 5722"/>
              <a:gd name="connsiteY31" fmla="*/ 9318 h 9318"/>
              <a:gd name="connsiteX32" fmla="*/ 2464 w 5722"/>
              <a:gd name="connsiteY32" fmla="*/ 9318 h 9318"/>
              <a:gd name="connsiteX33" fmla="*/ 2150 w 5722"/>
              <a:gd name="connsiteY33" fmla="*/ 9035 h 9318"/>
              <a:gd name="connsiteX34" fmla="*/ 1991 w 5722"/>
              <a:gd name="connsiteY34" fmla="*/ 8751 h 9318"/>
              <a:gd name="connsiteX35" fmla="*/ 1944 w 5722"/>
              <a:gd name="connsiteY35" fmla="*/ 8483 h 9318"/>
              <a:gd name="connsiteX36" fmla="*/ 1637 w 5722"/>
              <a:gd name="connsiteY36" fmla="*/ 8183 h 9318"/>
              <a:gd name="connsiteX37" fmla="*/ 1503 w 5722"/>
              <a:gd name="connsiteY37" fmla="*/ 7965 h 9318"/>
              <a:gd name="connsiteX38" fmla="*/ 1543 w 5722"/>
              <a:gd name="connsiteY38" fmla="*/ 7734 h 9318"/>
              <a:gd name="connsiteX39" fmla="*/ 1354 w 5722"/>
              <a:gd name="connsiteY39" fmla="*/ 7213 h 9318"/>
              <a:gd name="connsiteX40" fmla="*/ 1154 w 5722"/>
              <a:gd name="connsiteY40" fmla="*/ 6417 h 9318"/>
              <a:gd name="connsiteX41" fmla="*/ 1211 w 5722"/>
              <a:gd name="connsiteY41" fmla="*/ 5818 h 9318"/>
              <a:gd name="connsiteX42" fmla="*/ 933 w 5722"/>
              <a:gd name="connsiteY42" fmla="*/ 5250 h 9318"/>
              <a:gd name="connsiteX43" fmla="*/ 885 w 5722"/>
              <a:gd name="connsiteY43" fmla="*/ 4872 h 9318"/>
              <a:gd name="connsiteX44" fmla="*/ 857 w 5722"/>
              <a:gd name="connsiteY44" fmla="*/ 4565 h 9318"/>
              <a:gd name="connsiteX45" fmla="*/ 588 w 5722"/>
              <a:gd name="connsiteY45" fmla="*/ 4257 h 9318"/>
              <a:gd name="connsiteX46" fmla="*/ 526 w 5722"/>
              <a:gd name="connsiteY46" fmla="*/ 3926 h 9318"/>
              <a:gd name="connsiteX47" fmla="*/ 399 w 5722"/>
              <a:gd name="connsiteY47" fmla="*/ 3264 h 9318"/>
              <a:gd name="connsiteX48" fmla="*/ 337 w 5722"/>
              <a:gd name="connsiteY48" fmla="*/ 2790 h 9318"/>
              <a:gd name="connsiteX49" fmla="*/ 226 w 5722"/>
              <a:gd name="connsiteY49" fmla="*/ 2570 h 9318"/>
              <a:gd name="connsiteX50" fmla="*/ 226 w 5722"/>
              <a:gd name="connsiteY50" fmla="*/ 2128 h 9318"/>
              <a:gd name="connsiteX51" fmla="*/ 133 w 5722"/>
              <a:gd name="connsiteY51" fmla="*/ 1860 h 9318"/>
              <a:gd name="connsiteX52" fmla="*/ 133 w 5722"/>
              <a:gd name="connsiteY52" fmla="*/ 1498 h 9318"/>
              <a:gd name="connsiteX53" fmla="*/ 22 w 5722"/>
              <a:gd name="connsiteY53" fmla="*/ 1277 h 9318"/>
              <a:gd name="connsiteX54" fmla="*/ 22 w 5722"/>
              <a:gd name="connsiteY54" fmla="*/ 915 h 9318"/>
              <a:gd name="connsiteX55" fmla="*/ 22 w 5722"/>
              <a:gd name="connsiteY55" fmla="*/ 915 h 9318"/>
              <a:gd name="connsiteX56" fmla="*/ 29 w 5722"/>
              <a:gd name="connsiteY56" fmla="*/ 886 h 9318"/>
              <a:gd name="connsiteX57" fmla="*/ 35 w 5722"/>
              <a:gd name="connsiteY57" fmla="*/ 857 h 9318"/>
              <a:gd name="connsiteX58" fmla="*/ 39 w 5722"/>
              <a:gd name="connsiteY58" fmla="*/ 821 h 9318"/>
              <a:gd name="connsiteX59" fmla="*/ 42 w 5722"/>
              <a:gd name="connsiteY59" fmla="*/ 784 h 9318"/>
              <a:gd name="connsiteX60" fmla="*/ 43 w 5722"/>
              <a:gd name="connsiteY60" fmla="*/ 766 h 9318"/>
              <a:gd name="connsiteX61" fmla="*/ 42 w 5722"/>
              <a:gd name="connsiteY61" fmla="*/ 748 h 9318"/>
              <a:gd name="connsiteX62" fmla="*/ 39 w 5722"/>
              <a:gd name="connsiteY62" fmla="*/ 732 h 9318"/>
              <a:gd name="connsiteX63" fmla="*/ 35 w 5722"/>
              <a:gd name="connsiteY63" fmla="*/ 716 h 9318"/>
              <a:gd name="connsiteX64" fmla="*/ 29 w 5722"/>
              <a:gd name="connsiteY64" fmla="*/ 704 h 9318"/>
              <a:gd name="connsiteX65" fmla="*/ 22 w 5722"/>
              <a:gd name="connsiteY65" fmla="*/ 693 h 9318"/>
              <a:gd name="connsiteX66" fmla="*/ 22 w 5722"/>
              <a:gd name="connsiteY66" fmla="*/ 693 h 9318"/>
              <a:gd name="connsiteX67" fmla="*/ 17 w 5722"/>
              <a:gd name="connsiteY67" fmla="*/ 689 h 9318"/>
              <a:gd name="connsiteX68" fmla="*/ 14 w 5722"/>
              <a:gd name="connsiteY68" fmla="*/ 683 h 9318"/>
              <a:gd name="connsiteX69" fmla="*/ 9 w 5722"/>
              <a:gd name="connsiteY69" fmla="*/ 668 h 9318"/>
              <a:gd name="connsiteX70" fmla="*/ 4 w 5722"/>
              <a:gd name="connsiteY70" fmla="*/ 651 h 9318"/>
              <a:gd name="connsiteX71" fmla="*/ 1 w 5722"/>
              <a:gd name="connsiteY71" fmla="*/ 632 h 9318"/>
              <a:gd name="connsiteX72" fmla="*/ 0 w 5722"/>
              <a:gd name="connsiteY72" fmla="*/ 611 h 9318"/>
              <a:gd name="connsiteX73" fmla="*/ 1 w 5722"/>
              <a:gd name="connsiteY73" fmla="*/ 588 h 9318"/>
              <a:gd name="connsiteX74" fmla="*/ 4 w 5722"/>
              <a:gd name="connsiteY74" fmla="*/ 541 h 9318"/>
              <a:gd name="connsiteX75" fmla="*/ 9 w 5722"/>
              <a:gd name="connsiteY75" fmla="*/ 498 h 9318"/>
              <a:gd name="connsiteX76" fmla="*/ 14 w 5722"/>
              <a:gd name="connsiteY76" fmla="*/ 461 h 9318"/>
              <a:gd name="connsiteX77" fmla="*/ 22 w 5722"/>
              <a:gd name="connsiteY77" fmla="*/ 426 h 9318"/>
              <a:gd name="connsiteX78" fmla="*/ 0 w 5722"/>
              <a:gd name="connsiteY78" fmla="*/ 283 h 9318"/>
              <a:gd name="connsiteX79" fmla="*/ 5722 w 5722"/>
              <a:gd name="connsiteY79" fmla="*/ 120 h 9318"/>
              <a:gd name="connsiteX0" fmla="*/ 5585 w 5722"/>
              <a:gd name="connsiteY0" fmla="*/ 0 h 9318"/>
              <a:gd name="connsiteX1" fmla="*/ 5606 w 5722"/>
              <a:gd name="connsiteY1" fmla="*/ 83 h 9318"/>
              <a:gd name="connsiteX2" fmla="*/ 5664 w 5722"/>
              <a:gd name="connsiteY2" fmla="*/ 221 h 9318"/>
              <a:gd name="connsiteX3" fmla="*/ 5664 w 5722"/>
              <a:gd name="connsiteY3" fmla="*/ 520 h 9318"/>
              <a:gd name="connsiteX4" fmla="*/ 5664 w 5722"/>
              <a:gd name="connsiteY4" fmla="*/ 709 h 9318"/>
              <a:gd name="connsiteX5" fmla="*/ 5491 w 5722"/>
              <a:gd name="connsiteY5" fmla="*/ 1111 h 9318"/>
              <a:gd name="connsiteX6" fmla="*/ 5585 w 5722"/>
              <a:gd name="connsiteY6" fmla="*/ 1607 h 9318"/>
              <a:gd name="connsiteX7" fmla="*/ 5523 w 5722"/>
              <a:gd name="connsiteY7" fmla="*/ 1766 h 9318"/>
              <a:gd name="connsiteX8" fmla="*/ 5539 w 5722"/>
              <a:gd name="connsiteY8" fmla="*/ 1971 h 9318"/>
              <a:gd name="connsiteX9" fmla="*/ 5443 w 5722"/>
              <a:gd name="connsiteY9" fmla="*/ 2554 h 9318"/>
              <a:gd name="connsiteX10" fmla="*/ 5318 w 5722"/>
              <a:gd name="connsiteY10" fmla="*/ 3500 h 9318"/>
              <a:gd name="connsiteX11" fmla="*/ 5096 w 5722"/>
              <a:gd name="connsiteY11" fmla="*/ 3800 h 9318"/>
              <a:gd name="connsiteX12" fmla="*/ 4923 w 5722"/>
              <a:gd name="connsiteY12" fmla="*/ 4335 h 9318"/>
              <a:gd name="connsiteX13" fmla="*/ 4779 w 5722"/>
              <a:gd name="connsiteY13" fmla="*/ 4635 h 9318"/>
              <a:gd name="connsiteX14" fmla="*/ 4685 w 5722"/>
              <a:gd name="connsiteY14" fmla="*/ 4967 h 9318"/>
              <a:gd name="connsiteX15" fmla="*/ 4669 w 5722"/>
              <a:gd name="connsiteY15" fmla="*/ 5329 h 9318"/>
              <a:gd name="connsiteX16" fmla="*/ 4479 w 5722"/>
              <a:gd name="connsiteY16" fmla="*/ 5661 h 9318"/>
              <a:gd name="connsiteX17" fmla="*/ 4495 w 5722"/>
              <a:gd name="connsiteY17" fmla="*/ 5771 h 9318"/>
              <a:gd name="connsiteX18" fmla="*/ 4385 w 5722"/>
              <a:gd name="connsiteY18" fmla="*/ 5944 h 9318"/>
              <a:gd name="connsiteX19" fmla="*/ 4290 w 5722"/>
              <a:gd name="connsiteY19" fmla="*/ 6291 h 9318"/>
              <a:gd name="connsiteX20" fmla="*/ 4290 w 5722"/>
              <a:gd name="connsiteY20" fmla="*/ 6560 h 9318"/>
              <a:gd name="connsiteX21" fmla="*/ 4322 w 5722"/>
              <a:gd name="connsiteY21" fmla="*/ 6906 h 9318"/>
              <a:gd name="connsiteX22" fmla="*/ 4164 w 5722"/>
              <a:gd name="connsiteY22" fmla="*/ 7111 h 9318"/>
              <a:gd name="connsiteX23" fmla="*/ 4053 w 5722"/>
              <a:gd name="connsiteY23" fmla="*/ 7443 h 9318"/>
              <a:gd name="connsiteX24" fmla="*/ 3801 w 5722"/>
              <a:gd name="connsiteY24" fmla="*/ 7725 h 9318"/>
              <a:gd name="connsiteX25" fmla="*/ 3739 w 5722"/>
              <a:gd name="connsiteY25" fmla="*/ 8010 h 9318"/>
              <a:gd name="connsiteX26" fmla="*/ 3599 w 5722"/>
              <a:gd name="connsiteY26" fmla="*/ 8294 h 9318"/>
              <a:gd name="connsiteX27" fmla="*/ 3536 w 5722"/>
              <a:gd name="connsiteY27" fmla="*/ 8514 h 9318"/>
              <a:gd name="connsiteX28" fmla="*/ 3505 w 5722"/>
              <a:gd name="connsiteY28" fmla="*/ 8892 h 9318"/>
              <a:gd name="connsiteX29" fmla="*/ 3276 w 5722"/>
              <a:gd name="connsiteY29" fmla="*/ 9066 h 9318"/>
              <a:gd name="connsiteX30" fmla="*/ 3048 w 5722"/>
              <a:gd name="connsiteY30" fmla="*/ 9224 h 9318"/>
              <a:gd name="connsiteX31" fmla="*/ 2812 w 5722"/>
              <a:gd name="connsiteY31" fmla="*/ 9318 h 9318"/>
              <a:gd name="connsiteX32" fmla="*/ 2464 w 5722"/>
              <a:gd name="connsiteY32" fmla="*/ 9318 h 9318"/>
              <a:gd name="connsiteX33" fmla="*/ 2150 w 5722"/>
              <a:gd name="connsiteY33" fmla="*/ 9035 h 9318"/>
              <a:gd name="connsiteX34" fmla="*/ 1991 w 5722"/>
              <a:gd name="connsiteY34" fmla="*/ 8751 h 9318"/>
              <a:gd name="connsiteX35" fmla="*/ 1944 w 5722"/>
              <a:gd name="connsiteY35" fmla="*/ 8483 h 9318"/>
              <a:gd name="connsiteX36" fmla="*/ 1637 w 5722"/>
              <a:gd name="connsiteY36" fmla="*/ 8183 h 9318"/>
              <a:gd name="connsiteX37" fmla="*/ 1503 w 5722"/>
              <a:gd name="connsiteY37" fmla="*/ 7965 h 9318"/>
              <a:gd name="connsiteX38" fmla="*/ 1543 w 5722"/>
              <a:gd name="connsiteY38" fmla="*/ 7734 h 9318"/>
              <a:gd name="connsiteX39" fmla="*/ 1354 w 5722"/>
              <a:gd name="connsiteY39" fmla="*/ 7213 h 9318"/>
              <a:gd name="connsiteX40" fmla="*/ 1154 w 5722"/>
              <a:gd name="connsiteY40" fmla="*/ 6417 h 9318"/>
              <a:gd name="connsiteX41" fmla="*/ 1211 w 5722"/>
              <a:gd name="connsiteY41" fmla="*/ 5818 h 9318"/>
              <a:gd name="connsiteX42" fmla="*/ 933 w 5722"/>
              <a:gd name="connsiteY42" fmla="*/ 5250 h 9318"/>
              <a:gd name="connsiteX43" fmla="*/ 885 w 5722"/>
              <a:gd name="connsiteY43" fmla="*/ 4872 h 9318"/>
              <a:gd name="connsiteX44" fmla="*/ 857 w 5722"/>
              <a:gd name="connsiteY44" fmla="*/ 4565 h 9318"/>
              <a:gd name="connsiteX45" fmla="*/ 588 w 5722"/>
              <a:gd name="connsiteY45" fmla="*/ 4257 h 9318"/>
              <a:gd name="connsiteX46" fmla="*/ 526 w 5722"/>
              <a:gd name="connsiteY46" fmla="*/ 3926 h 9318"/>
              <a:gd name="connsiteX47" fmla="*/ 399 w 5722"/>
              <a:gd name="connsiteY47" fmla="*/ 3264 h 9318"/>
              <a:gd name="connsiteX48" fmla="*/ 337 w 5722"/>
              <a:gd name="connsiteY48" fmla="*/ 2790 h 9318"/>
              <a:gd name="connsiteX49" fmla="*/ 226 w 5722"/>
              <a:gd name="connsiteY49" fmla="*/ 2570 h 9318"/>
              <a:gd name="connsiteX50" fmla="*/ 226 w 5722"/>
              <a:gd name="connsiteY50" fmla="*/ 2128 h 9318"/>
              <a:gd name="connsiteX51" fmla="*/ 133 w 5722"/>
              <a:gd name="connsiteY51" fmla="*/ 1860 h 9318"/>
              <a:gd name="connsiteX52" fmla="*/ 133 w 5722"/>
              <a:gd name="connsiteY52" fmla="*/ 1498 h 9318"/>
              <a:gd name="connsiteX53" fmla="*/ 22 w 5722"/>
              <a:gd name="connsiteY53" fmla="*/ 1277 h 9318"/>
              <a:gd name="connsiteX54" fmla="*/ 22 w 5722"/>
              <a:gd name="connsiteY54" fmla="*/ 915 h 9318"/>
              <a:gd name="connsiteX55" fmla="*/ 22 w 5722"/>
              <a:gd name="connsiteY55" fmla="*/ 915 h 9318"/>
              <a:gd name="connsiteX56" fmla="*/ 29 w 5722"/>
              <a:gd name="connsiteY56" fmla="*/ 886 h 9318"/>
              <a:gd name="connsiteX57" fmla="*/ 35 w 5722"/>
              <a:gd name="connsiteY57" fmla="*/ 857 h 9318"/>
              <a:gd name="connsiteX58" fmla="*/ 39 w 5722"/>
              <a:gd name="connsiteY58" fmla="*/ 821 h 9318"/>
              <a:gd name="connsiteX59" fmla="*/ 42 w 5722"/>
              <a:gd name="connsiteY59" fmla="*/ 784 h 9318"/>
              <a:gd name="connsiteX60" fmla="*/ 43 w 5722"/>
              <a:gd name="connsiteY60" fmla="*/ 766 h 9318"/>
              <a:gd name="connsiteX61" fmla="*/ 42 w 5722"/>
              <a:gd name="connsiteY61" fmla="*/ 748 h 9318"/>
              <a:gd name="connsiteX62" fmla="*/ 39 w 5722"/>
              <a:gd name="connsiteY62" fmla="*/ 732 h 9318"/>
              <a:gd name="connsiteX63" fmla="*/ 35 w 5722"/>
              <a:gd name="connsiteY63" fmla="*/ 716 h 9318"/>
              <a:gd name="connsiteX64" fmla="*/ 29 w 5722"/>
              <a:gd name="connsiteY64" fmla="*/ 704 h 9318"/>
              <a:gd name="connsiteX65" fmla="*/ 22 w 5722"/>
              <a:gd name="connsiteY65" fmla="*/ 693 h 9318"/>
              <a:gd name="connsiteX66" fmla="*/ 22 w 5722"/>
              <a:gd name="connsiteY66" fmla="*/ 693 h 9318"/>
              <a:gd name="connsiteX67" fmla="*/ 17 w 5722"/>
              <a:gd name="connsiteY67" fmla="*/ 689 h 9318"/>
              <a:gd name="connsiteX68" fmla="*/ 14 w 5722"/>
              <a:gd name="connsiteY68" fmla="*/ 683 h 9318"/>
              <a:gd name="connsiteX69" fmla="*/ 9 w 5722"/>
              <a:gd name="connsiteY69" fmla="*/ 668 h 9318"/>
              <a:gd name="connsiteX70" fmla="*/ 4 w 5722"/>
              <a:gd name="connsiteY70" fmla="*/ 651 h 9318"/>
              <a:gd name="connsiteX71" fmla="*/ 1 w 5722"/>
              <a:gd name="connsiteY71" fmla="*/ 632 h 9318"/>
              <a:gd name="connsiteX72" fmla="*/ 0 w 5722"/>
              <a:gd name="connsiteY72" fmla="*/ 611 h 9318"/>
              <a:gd name="connsiteX73" fmla="*/ 1 w 5722"/>
              <a:gd name="connsiteY73" fmla="*/ 588 h 9318"/>
              <a:gd name="connsiteX74" fmla="*/ 4 w 5722"/>
              <a:gd name="connsiteY74" fmla="*/ 541 h 9318"/>
              <a:gd name="connsiteX75" fmla="*/ 9 w 5722"/>
              <a:gd name="connsiteY75" fmla="*/ 498 h 9318"/>
              <a:gd name="connsiteX76" fmla="*/ 14 w 5722"/>
              <a:gd name="connsiteY76" fmla="*/ 461 h 9318"/>
              <a:gd name="connsiteX77" fmla="*/ 22 w 5722"/>
              <a:gd name="connsiteY77" fmla="*/ 426 h 9318"/>
              <a:gd name="connsiteX78" fmla="*/ 0 w 5722"/>
              <a:gd name="connsiteY78" fmla="*/ 283 h 9318"/>
              <a:gd name="connsiteX79" fmla="*/ 5722 w 5722"/>
              <a:gd name="connsiteY79" fmla="*/ 120 h 9318"/>
              <a:gd name="connsiteX80" fmla="*/ 5585 w 5722"/>
              <a:gd name="connsiteY80" fmla="*/ 0 h 9318"/>
              <a:gd name="connsiteX0" fmla="*/ 5585 w 5921"/>
              <a:gd name="connsiteY0" fmla="*/ 0 h 9318"/>
              <a:gd name="connsiteX1" fmla="*/ 5606 w 5921"/>
              <a:gd name="connsiteY1" fmla="*/ 83 h 9318"/>
              <a:gd name="connsiteX2" fmla="*/ 5664 w 5921"/>
              <a:gd name="connsiteY2" fmla="*/ 221 h 9318"/>
              <a:gd name="connsiteX3" fmla="*/ 5664 w 5921"/>
              <a:gd name="connsiteY3" fmla="*/ 520 h 9318"/>
              <a:gd name="connsiteX4" fmla="*/ 5664 w 5921"/>
              <a:gd name="connsiteY4" fmla="*/ 709 h 9318"/>
              <a:gd name="connsiteX5" fmla="*/ 5491 w 5921"/>
              <a:gd name="connsiteY5" fmla="*/ 1111 h 9318"/>
              <a:gd name="connsiteX6" fmla="*/ 5585 w 5921"/>
              <a:gd name="connsiteY6" fmla="*/ 1607 h 9318"/>
              <a:gd name="connsiteX7" fmla="*/ 5523 w 5921"/>
              <a:gd name="connsiteY7" fmla="*/ 1766 h 9318"/>
              <a:gd name="connsiteX8" fmla="*/ 5539 w 5921"/>
              <a:gd name="connsiteY8" fmla="*/ 1971 h 9318"/>
              <a:gd name="connsiteX9" fmla="*/ 5443 w 5921"/>
              <a:gd name="connsiteY9" fmla="*/ 2554 h 9318"/>
              <a:gd name="connsiteX10" fmla="*/ 5318 w 5921"/>
              <a:gd name="connsiteY10" fmla="*/ 3500 h 9318"/>
              <a:gd name="connsiteX11" fmla="*/ 5096 w 5921"/>
              <a:gd name="connsiteY11" fmla="*/ 3800 h 9318"/>
              <a:gd name="connsiteX12" fmla="*/ 4923 w 5921"/>
              <a:gd name="connsiteY12" fmla="*/ 4335 h 9318"/>
              <a:gd name="connsiteX13" fmla="*/ 4779 w 5921"/>
              <a:gd name="connsiteY13" fmla="*/ 4635 h 9318"/>
              <a:gd name="connsiteX14" fmla="*/ 4685 w 5921"/>
              <a:gd name="connsiteY14" fmla="*/ 4967 h 9318"/>
              <a:gd name="connsiteX15" fmla="*/ 4669 w 5921"/>
              <a:gd name="connsiteY15" fmla="*/ 5329 h 9318"/>
              <a:gd name="connsiteX16" fmla="*/ 4479 w 5921"/>
              <a:gd name="connsiteY16" fmla="*/ 5661 h 9318"/>
              <a:gd name="connsiteX17" fmla="*/ 4495 w 5921"/>
              <a:gd name="connsiteY17" fmla="*/ 5771 h 9318"/>
              <a:gd name="connsiteX18" fmla="*/ 4385 w 5921"/>
              <a:gd name="connsiteY18" fmla="*/ 5944 h 9318"/>
              <a:gd name="connsiteX19" fmla="*/ 4290 w 5921"/>
              <a:gd name="connsiteY19" fmla="*/ 6291 h 9318"/>
              <a:gd name="connsiteX20" fmla="*/ 4290 w 5921"/>
              <a:gd name="connsiteY20" fmla="*/ 6560 h 9318"/>
              <a:gd name="connsiteX21" fmla="*/ 4322 w 5921"/>
              <a:gd name="connsiteY21" fmla="*/ 6906 h 9318"/>
              <a:gd name="connsiteX22" fmla="*/ 4164 w 5921"/>
              <a:gd name="connsiteY22" fmla="*/ 7111 h 9318"/>
              <a:gd name="connsiteX23" fmla="*/ 4053 w 5921"/>
              <a:gd name="connsiteY23" fmla="*/ 7443 h 9318"/>
              <a:gd name="connsiteX24" fmla="*/ 3801 w 5921"/>
              <a:gd name="connsiteY24" fmla="*/ 7725 h 9318"/>
              <a:gd name="connsiteX25" fmla="*/ 3739 w 5921"/>
              <a:gd name="connsiteY25" fmla="*/ 8010 h 9318"/>
              <a:gd name="connsiteX26" fmla="*/ 3599 w 5921"/>
              <a:gd name="connsiteY26" fmla="*/ 8294 h 9318"/>
              <a:gd name="connsiteX27" fmla="*/ 3536 w 5921"/>
              <a:gd name="connsiteY27" fmla="*/ 8514 h 9318"/>
              <a:gd name="connsiteX28" fmla="*/ 3505 w 5921"/>
              <a:gd name="connsiteY28" fmla="*/ 8892 h 9318"/>
              <a:gd name="connsiteX29" fmla="*/ 3276 w 5921"/>
              <a:gd name="connsiteY29" fmla="*/ 9066 h 9318"/>
              <a:gd name="connsiteX30" fmla="*/ 3048 w 5921"/>
              <a:gd name="connsiteY30" fmla="*/ 9224 h 9318"/>
              <a:gd name="connsiteX31" fmla="*/ 2812 w 5921"/>
              <a:gd name="connsiteY31" fmla="*/ 9318 h 9318"/>
              <a:gd name="connsiteX32" fmla="*/ 2464 w 5921"/>
              <a:gd name="connsiteY32" fmla="*/ 9318 h 9318"/>
              <a:gd name="connsiteX33" fmla="*/ 2150 w 5921"/>
              <a:gd name="connsiteY33" fmla="*/ 9035 h 9318"/>
              <a:gd name="connsiteX34" fmla="*/ 1991 w 5921"/>
              <a:gd name="connsiteY34" fmla="*/ 8751 h 9318"/>
              <a:gd name="connsiteX35" fmla="*/ 1944 w 5921"/>
              <a:gd name="connsiteY35" fmla="*/ 8483 h 9318"/>
              <a:gd name="connsiteX36" fmla="*/ 1637 w 5921"/>
              <a:gd name="connsiteY36" fmla="*/ 8183 h 9318"/>
              <a:gd name="connsiteX37" fmla="*/ 1503 w 5921"/>
              <a:gd name="connsiteY37" fmla="*/ 7965 h 9318"/>
              <a:gd name="connsiteX38" fmla="*/ 1543 w 5921"/>
              <a:gd name="connsiteY38" fmla="*/ 7734 h 9318"/>
              <a:gd name="connsiteX39" fmla="*/ 1354 w 5921"/>
              <a:gd name="connsiteY39" fmla="*/ 7213 h 9318"/>
              <a:gd name="connsiteX40" fmla="*/ 1154 w 5921"/>
              <a:gd name="connsiteY40" fmla="*/ 6417 h 9318"/>
              <a:gd name="connsiteX41" fmla="*/ 1211 w 5921"/>
              <a:gd name="connsiteY41" fmla="*/ 5818 h 9318"/>
              <a:gd name="connsiteX42" fmla="*/ 933 w 5921"/>
              <a:gd name="connsiteY42" fmla="*/ 5250 h 9318"/>
              <a:gd name="connsiteX43" fmla="*/ 885 w 5921"/>
              <a:gd name="connsiteY43" fmla="*/ 4872 h 9318"/>
              <a:gd name="connsiteX44" fmla="*/ 857 w 5921"/>
              <a:gd name="connsiteY44" fmla="*/ 4565 h 9318"/>
              <a:gd name="connsiteX45" fmla="*/ 588 w 5921"/>
              <a:gd name="connsiteY45" fmla="*/ 4257 h 9318"/>
              <a:gd name="connsiteX46" fmla="*/ 526 w 5921"/>
              <a:gd name="connsiteY46" fmla="*/ 3926 h 9318"/>
              <a:gd name="connsiteX47" fmla="*/ 399 w 5921"/>
              <a:gd name="connsiteY47" fmla="*/ 3264 h 9318"/>
              <a:gd name="connsiteX48" fmla="*/ 337 w 5921"/>
              <a:gd name="connsiteY48" fmla="*/ 2790 h 9318"/>
              <a:gd name="connsiteX49" fmla="*/ 226 w 5921"/>
              <a:gd name="connsiteY49" fmla="*/ 2570 h 9318"/>
              <a:gd name="connsiteX50" fmla="*/ 226 w 5921"/>
              <a:gd name="connsiteY50" fmla="*/ 2128 h 9318"/>
              <a:gd name="connsiteX51" fmla="*/ 133 w 5921"/>
              <a:gd name="connsiteY51" fmla="*/ 1860 h 9318"/>
              <a:gd name="connsiteX52" fmla="*/ 133 w 5921"/>
              <a:gd name="connsiteY52" fmla="*/ 1498 h 9318"/>
              <a:gd name="connsiteX53" fmla="*/ 22 w 5921"/>
              <a:gd name="connsiteY53" fmla="*/ 1277 h 9318"/>
              <a:gd name="connsiteX54" fmla="*/ 22 w 5921"/>
              <a:gd name="connsiteY54" fmla="*/ 915 h 9318"/>
              <a:gd name="connsiteX55" fmla="*/ 22 w 5921"/>
              <a:gd name="connsiteY55" fmla="*/ 915 h 9318"/>
              <a:gd name="connsiteX56" fmla="*/ 29 w 5921"/>
              <a:gd name="connsiteY56" fmla="*/ 886 h 9318"/>
              <a:gd name="connsiteX57" fmla="*/ 35 w 5921"/>
              <a:gd name="connsiteY57" fmla="*/ 857 h 9318"/>
              <a:gd name="connsiteX58" fmla="*/ 39 w 5921"/>
              <a:gd name="connsiteY58" fmla="*/ 821 h 9318"/>
              <a:gd name="connsiteX59" fmla="*/ 42 w 5921"/>
              <a:gd name="connsiteY59" fmla="*/ 784 h 9318"/>
              <a:gd name="connsiteX60" fmla="*/ 43 w 5921"/>
              <a:gd name="connsiteY60" fmla="*/ 766 h 9318"/>
              <a:gd name="connsiteX61" fmla="*/ 42 w 5921"/>
              <a:gd name="connsiteY61" fmla="*/ 748 h 9318"/>
              <a:gd name="connsiteX62" fmla="*/ 39 w 5921"/>
              <a:gd name="connsiteY62" fmla="*/ 732 h 9318"/>
              <a:gd name="connsiteX63" fmla="*/ 35 w 5921"/>
              <a:gd name="connsiteY63" fmla="*/ 716 h 9318"/>
              <a:gd name="connsiteX64" fmla="*/ 29 w 5921"/>
              <a:gd name="connsiteY64" fmla="*/ 704 h 9318"/>
              <a:gd name="connsiteX65" fmla="*/ 22 w 5921"/>
              <a:gd name="connsiteY65" fmla="*/ 693 h 9318"/>
              <a:gd name="connsiteX66" fmla="*/ 22 w 5921"/>
              <a:gd name="connsiteY66" fmla="*/ 693 h 9318"/>
              <a:gd name="connsiteX67" fmla="*/ 17 w 5921"/>
              <a:gd name="connsiteY67" fmla="*/ 689 h 9318"/>
              <a:gd name="connsiteX68" fmla="*/ 14 w 5921"/>
              <a:gd name="connsiteY68" fmla="*/ 683 h 9318"/>
              <a:gd name="connsiteX69" fmla="*/ 9 w 5921"/>
              <a:gd name="connsiteY69" fmla="*/ 668 h 9318"/>
              <a:gd name="connsiteX70" fmla="*/ 4 w 5921"/>
              <a:gd name="connsiteY70" fmla="*/ 651 h 9318"/>
              <a:gd name="connsiteX71" fmla="*/ 1 w 5921"/>
              <a:gd name="connsiteY71" fmla="*/ 632 h 9318"/>
              <a:gd name="connsiteX72" fmla="*/ 0 w 5921"/>
              <a:gd name="connsiteY72" fmla="*/ 611 h 9318"/>
              <a:gd name="connsiteX73" fmla="*/ 1 w 5921"/>
              <a:gd name="connsiteY73" fmla="*/ 588 h 9318"/>
              <a:gd name="connsiteX74" fmla="*/ 4 w 5921"/>
              <a:gd name="connsiteY74" fmla="*/ 541 h 9318"/>
              <a:gd name="connsiteX75" fmla="*/ 9 w 5921"/>
              <a:gd name="connsiteY75" fmla="*/ 498 h 9318"/>
              <a:gd name="connsiteX76" fmla="*/ 14 w 5921"/>
              <a:gd name="connsiteY76" fmla="*/ 461 h 9318"/>
              <a:gd name="connsiteX77" fmla="*/ 22 w 5921"/>
              <a:gd name="connsiteY77" fmla="*/ 426 h 9318"/>
              <a:gd name="connsiteX78" fmla="*/ 0 w 5921"/>
              <a:gd name="connsiteY78" fmla="*/ 283 h 9318"/>
              <a:gd name="connsiteX79" fmla="*/ 5921 w 5921"/>
              <a:gd name="connsiteY79" fmla="*/ 319 h 9318"/>
              <a:gd name="connsiteX0" fmla="*/ 5585 w 5664"/>
              <a:gd name="connsiteY0" fmla="*/ 0 h 9318"/>
              <a:gd name="connsiteX1" fmla="*/ 5606 w 5664"/>
              <a:gd name="connsiteY1" fmla="*/ 83 h 9318"/>
              <a:gd name="connsiteX2" fmla="*/ 5664 w 5664"/>
              <a:gd name="connsiteY2" fmla="*/ 221 h 9318"/>
              <a:gd name="connsiteX3" fmla="*/ 5664 w 5664"/>
              <a:gd name="connsiteY3" fmla="*/ 520 h 9318"/>
              <a:gd name="connsiteX4" fmla="*/ 5664 w 5664"/>
              <a:gd name="connsiteY4" fmla="*/ 709 h 9318"/>
              <a:gd name="connsiteX5" fmla="*/ 5491 w 5664"/>
              <a:gd name="connsiteY5" fmla="*/ 1111 h 9318"/>
              <a:gd name="connsiteX6" fmla="*/ 5585 w 5664"/>
              <a:gd name="connsiteY6" fmla="*/ 1607 h 9318"/>
              <a:gd name="connsiteX7" fmla="*/ 5523 w 5664"/>
              <a:gd name="connsiteY7" fmla="*/ 1766 h 9318"/>
              <a:gd name="connsiteX8" fmla="*/ 5539 w 5664"/>
              <a:gd name="connsiteY8" fmla="*/ 1971 h 9318"/>
              <a:gd name="connsiteX9" fmla="*/ 5443 w 5664"/>
              <a:gd name="connsiteY9" fmla="*/ 2554 h 9318"/>
              <a:gd name="connsiteX10" fmla="*/ 5318 w 5664"/>
              <a:gd name="connsiteY10" fmla="*/ 3500 h 9318"/>
              <a:gd name="connsiteX11" fmla="*/ 5096 w 5664"/>
              <a:gd name="connsiteY11" fmla="*/ 3800 h 9318"/>
              <a:gd name="connsiteX12" fmla="*/ 4923 w 5664"/>
              <a:gd name="connsiteY12" fmla="*/ 4335 h 9318"/>
              <a:gd name="connsiteX13" fmla="*/ 4779 w 5664"/>
              <a:gd name="connsiteY13" fmla="*/ 4635 h 9318"/>
              <a:gd name="connsiteX14" fmla="*/ 4685 w 5664"/>
              <a:gd name="connsiteY14" fmla="*/ 4967 h 9318"/>
              <a:gd name="connsiteX15" fmla="*/ 4669 w 5664"/>
              <a:gd name="connsiteY15" fmla="*/ 5329 h 9318"/>
              <a:gd name="connsiteX16" fmla="*/ 4479 w 5664"/>
              <a:gd name="connsiteY16" fmla="*/ 5661 h 9318"/>
              <a:gd name="connsiteX17" fmla="*/ 4495 w 5664"/>
              <a:gd name="connsiteY17" fmla="*/ 5771 h 9318"/>
              <a:gd name="connsiteX18" fmla="*/ 4385 w 5664"/>
              <a:gd name="connsiteY18" fmla="*/ 5944 h 9318"/>
              <a:gd name="connsiteX19" fmla="*/ 4290 w 5664"/>
              <a:gd name="connsiteY19" fmla="*/ 6291 h 9318"/>
              <a:gd name="connsiteX20" fmla="*/ 4290 w 5664"/>
              <a:gd name="connsiteY20" fmla="*/ 6560 h 9318"/>
              <a:gd name="connsiteX21" fmla="*/ 4322 w 5664"/>
              <a:gd name="connsiteY21" fmla="*/ 6906 h 9318"/>
              <a:gd name="connsiteX22" fmla="*/ 4164 w 5664"/>
              <a:gd name="connsiteY22" fmla="*/ 7111 h 9318"/>
              <a:gd name="connsiteX23" fmla="*/ 4053 w 5664"/>
              <a:gd name="connsiteY23" fmla="*/ 7443 h 9318"/>
              <a:gd name="connsiteX24" fmla="*/ 3801 w 5664"/>
              <a:gd name="connsiteY24" fmla="*/ 7725 h 9318"/>
              <a:gd name="connsiteX25" fmla="*/ 3739 w 5664"/>
              <a:gd name="connsiteY25" fmla="*/ 8010 h 9318"/>
              <a:gd name="connsiteX26" fmla="*/ 3599 w 5664"/>
              <a:gd name="connsiteY26" fmla="*/ 8294 h 9318"/>
              <a:gd name="connsiteX27" fmla="*/ 3536 w 5664"/>
              <a:gd name="connsiteY27" fmla="*/ 8514 h 9318"/>
              <a:gd name="connsiteX28" fmla="*/ 3505 w 5664"/>
              <a:gd name="connsiteY28" fmla="*/ 8892 h 9318"/>
              <a:gd name="connsiteX29" fmla="*/ 3276 w 5664"/>
              <a:gd name="connsiteY29" fmla="*/ 9066 h 9318"/>
              <a:gd name="connsiteX30" fmla="*/ 3048 w 5664"/>
              <a:gd name="connsiteY30" fmla="*/ 9224 h 9318"/>
              <a:gd name="connsiteX31" fmla="*/ 2812 w 5664"/>
              <a:gd name="connsiteY31" fmla="*/ 9318 h 9318"/>
              <a:gd name="connsiteX32" fmla="*/ 2464 w 5664"/>
              <a:gd name="connsiteY32" fmla="*/ 9318 h 9318"/>
              <a:gd name="connsiteX33" fmla="*/ 2150 w 5664"/>
              <a:gd name="connsiteY33" fmla="*/ 9035 h 9318"/>
              <a:gd name="connsiteX34" fmla="*/ 1991 w 5664"/>
              <a:gd name="connsiteY34" fmla="*/ 8751 h 9318"/>
              <a:gd name="connsiteX35" fmla="*/ 1944 w 5664"/>
              <a:gd name="connsiteY35" fmla="*/ 8483 h 9318"/>
              <a:gd name="connsiteX36" fmla="*/ 1637 w 5664"/>
              <a:gd name="connsiteY36" fmla="*/ 8183 h 9318"/>
              <a:gd name="connsiteX37" fmla="*/ 1503 w 5664"/>
              <a:gd name="connsiteY37" fmla="*/ 7965 h 9318"/>
              <a:gd name="connsiteX38" fmla="*/ 1543 w 5664"/>
              <a:gd name="connsiteY38" fmla="*/ 7734 h 9318"/>
              <a:gd name="connsiteX39" fmla="*/ 1354 w 5664"/>
              <a:gd name="connsiteY39" fmla="*/ 7213 h 9318"/>
              <a:gd name="connsiteX40" fmla="*/ 1154 w 5664"/>
              <a:gd name="connsiteY40" fmla="*/ 6417 h 9318"/>
              <a:gd name="connsiteX41" fmla="*/ 1211 w 5664"/>
              <a:gd name="connsiteY41" fmla="*/ 5818 h 9318"/>
              <a:gd name="connsiteX42" fmla="*/ 933 w 5664"/>
              <a:gd name="connsiteY42" fmla="*/ 5250 h 9318"/>
              <a:gd name="connsiteX43" fmla="*/ 885 w 5664"/>
              <a:gd name="connsiteY43" fmla="*/ 4872 h 9318"/>
              <a:gd name="connsiteX44" fmla="*/ 857 w 5664"/>
              <a:gd name="connsiteY44" fmla="*/ 4565 h 9318"/>
              <a:gd name="connsiteX45" fmla="*/ 588 w 5664"/>
              <a:gd name="connsiteY45" fmla="*/ 4257 h 9318"/>
              <a:gd name="connsiteX46" fmla="*/ 526 w 5664"/>
              <a:gd name="connsiteY46" fmla="*/ 3926 h 9318"/>
              <a:gd name="connsiteX47" fmla="*/ 399 w 5664"/>
              <a:gd name="connsiteY47" fmla="*/ 3264 h 9318"/>
              <a:gd name="connsiteX48" fmla="*/ 337 w 5664"/>
              <a:gd name="connsiteY48" fmla="*/ 2790 h 9318"/>
              <a:gd name="connsiteX49" fmla="*/ 226 w 5664"/>
              <a:gd name="connsiteY49" fmla="*/ 2570 h 9318"/>
              <a:gd name="connsiteX50" fmla="*/ 226 w 5664"/>
              <a:gd name="connsiteY50" fmla="*/ 2128 h 9318"/>
              <a:gd name="connsiteX51" fmla="*/ 133 w 5664"/>
              <a:gd name="connsiteY51" fmla="*/ 1860 h 9318"/>
              <a:gd name="connsiteX52" fmla="*/ 133 w 5664"/>
              <a:gd name="connsiteY52" fmla="*/ 1498 h 9318"/>
              <a:gd name="connsiteX53" fmla="*/ 22 w 5664"/>
              <a:gd name="connsiteY53" fmla="*/ 1277 h 9318"/>
              <a:gd name="connsiteX54" fmla="*/ 22 w 5664"/>
              <a:gd name="connsiteY54" fmla="*/ 915 h 9318"/>
              <a:gd name="connsiteX55" fmla="*/ 22 w 5664"/>
              <a:gd name="connsiteY55" fmla="*/ 915 h 9318"/>
              <a:gd name="connsiteX56" fmla="*/ 29 w 5664"/>
              <a:gd name="connsiteY56" fmla="*/ 886 h 9318"/>
              <a:gd name="connsiteX57" fmla="*/ 35 w 5664"/>
              <a:gd name="connsiteY57" fmla="*/ 857 h 9318"/>
              <a:gd name="connsiteX58" fmla="*/ 39 w 5664"/>
              <a:gd name="connsiteY58" fmla="*/ 821 h 9318"/>
              <a:gd name="connsiteX59" fmla="*/ 42 w 5664"/>
              <a:gd name="connsiteY59" fmla="*/ 784 h 9318"/>
              <a:gd name="connsiteX60" fmla="*/ 43 w 5664"/>
              <a:gd name="connsiteY60" fmla="*/ 766 h 9318"/>
              <a:gd name="connsiteX61" fmla="*/ 42 w 5664"/>
              <a:gd name="connsiteY61" fmla="*/ 748 h 9318"/>
              <a:gd name="connsiteX62" fmla="*/ 39 w 5664"/>
              <a:gd name="connsiteY62" fmla="*/ 732 h 9318"/>
              <a:gd name="connsiteX63" fmla="*/ 35 w 5664"/>
              <a:gd name="connsiteY63" fmla="*/ 716 h 9318"/>
              <a:gd name="connsiteX64" fmla="*/ 29 w 5664"/>
              <a:gd name="connsiteY64" fmla="*/ 704 h 9318"/>
              <a:gd name="connsiteX65" fmla="*/ 22 w 5664"/>
              <a:gd name="connsiteY65" fmla="*/ 693 h 9318"/>
              <a:gd name="connsiteX66" fmla="*/ 22 w 5664"/>
              <a:gd name="connsiteY66" fmla="*/ 693 h 9318"/>
              <a:gd name="connsiteX67" fmla="*/ 17 w 5664"/>
              <a:gd name="connsiteY67" fmla="*/ 689 h 9318"/>
              <a:gd name="connsiteX68" fmla="*/ 14 w 5664"/>
              <a:gd name="connsiteY68" fmla="*/ 683 h 9318"/>
              <a:gd name="connsiteX69" fmla="*/ 9 w 5664"/>
              <a:gd name="connsiteY69" fmla="*/ 668 h 9318"/>
              <a:gd name="connsiteX70" fmla="*/ 4 w 5664"/>
              <a:gd name="connsiteY70" fmla="*/ 651 h 9318"/>
              <a:gd name="connsiteX71" fmla="*/ 1 w 5664"/>
              <a:gd name="connsiteY71" fmla="*/ 632 h 9318"/>
              <a:gd name="connsiteX72" fmla="*/ 0 w 5664"/>
              <a:gd name="connsiteY72" fmla="*/ 611 h 9318"/>
              <a:gd name="connsiteX73" fmla="*/ 1 w 5664"/>
              <a:gd name="connsiteY73" fmla="*/ 588 h 9318"/>
              <a:gd name="connsiteX74" fmla="*/ 4 w 5664"/>
              <a:gd name="connsiteY74" fmla="*/ 541 h 9318"/>
              <a:gd name="connsiteX75" fmla="*/ 9 w 5664"/>
              <a:gd name="connsiteY75" fmla="*/ 498 h 9318"/>
              <a:gd name="connsiteX76" fmla="*/ 14 w 5664"/>
              <a:gd name="connsiteY76" fmla="*/ 461 h 9318"/>
              <a:gd name="connsiteX77" fmla="*/ 22 w 5664"/>
              <a:gd name="connsiteY77" fmla="*/ 426 h 9318"/>
              <a:gd name="connsiteX78" fmla="*/ 0 w 5664"/>
              <a:gd name="connsiteY78" fmla="*/ 283 h 9318"/>
              <a:gd name="connsiteX0" fmla="*/ 5606 w 5664"/>
              <a:gd name="connsiteY0" fmla="*/ 0 h 9235"/>
              <a:gd name="connsiteX1" fmla="*/ 5664 w 5664"/>
              <a:gd name="connsiteY1" fmla="*/ 138 h 9235"/>
              <a:gd name="connsiteX2" fmla="*/ 5664 w 5664"/>
              <a:gd name="connsiteY2" fmla="*/ 437 h 9235"/>
              <a:gd name="connsiteX3" fmla="*/ 5664 w 5664"/>
              <a:gd name="connsiteY3" fmla="*/ 626 h 9235"/>
              <a:gd name="connsiteX4" fmla="*/ 5491 w 5664"/>
              <a:gd name="connsiteY4" fmla="*/ 1028 h 9235"/>
              <a:gd name="connsiteX5" fmla="*/ 5585 w 5664"/>
              <a:gd name="connsiteY5" fmla="*/ 1524 h 9235"/>
              <a:gd name="connsiteX6" fmla="*/ 5523 w 5664"/>
              <a:gd name="connsiteY6" fmla="*/ 1683 h 9235"/>
              <a:gd name="connsiteX7" fmla="*/ 5539 w 5664"/>
              <a:gd name="connsiteY7" fmla="*/ 1888 h 9235"/>
              <a:gd name="connsiteX8" fmla="*/ 5443 w 5664"/>
              <a:gd name="connsiteY8" fmla="*/ 2471 h 9235"/>
              <a:gd name="connsiteX9" fmla="*/ 5318 w 5664"/>
              <a:gd name="connsiteY9" fmla="*/ 3417 h 9235"/>
              <a:gd name="connsiteX10" fmla="*/ 5096 w 5664"/>
              <a:gd name="connsiteY10" fmla="*/ 3717 h 9235"/>
              <a:gd name="connsiteX11" fmla="*/ 4923 w 5664"/>
              <a:gd name="connsiteY11" fmla="*/ 4252 h 9235"/>
              <a:gd name="connsiteX12" fmla="*/ 4779 w 5664"/>
              <a:gd name="connsiteY12" fmla="*/ 4552 h 9235"/>
              <a:gd name="connsiteX13" fmla="*/ 4685 w 5664"/>
              <a:gd name="connsiteY13" fmla="*/ 4884 h 9235"/>
              <a:gd name="connsiteX14" fmla="*/ 4669 w 5664"/>
              <a:gd name="connsiteY14" fmla="*/ 5246 h 9235"/>
              <a:gd name="connsiteX15" fmla="*/ 4479 w 5664"/>
              <a:gd name="connsiteY15" fmla="*/ 5578 h 9235"/>
              <a:gd name="connsiteX16" fmla="*/ 4495 w 5664"/>
              <a:gd name="connsiteY16" fmla="*/ 5688 h 9235"/>
              <a:gd name="connsiteX17" fmla="*/ 4385 w 5664"/>
              <a:gd name="connsiteY17" fmla="*/ 5861 h 9235"/>
              <a:gd name="connsiteX18" fmla="*/ 4290 w 5664"/>
              <a:gd name="connsiteY18" fmla="*/ 6208 h 9235"/>
              <a:gd name="connsiteX19" fmla="*/ 4290 w 5664"/>
              <a:gd name="connsiteY19" fmla="*/ 6477 h 9235"/>
              <a:gd name="connsiteX20" fmla="*/ 4322 w 5664"/>
              <a:gd name="connsiteY20" fmla="*/ 6823 h 9235"/>
              <a:gd name="connsiteX21" fmla="*/ 4164 w 5664"/>
              <a:gd name="connsiteY21" fmla="*/ 7028 h 9235"/>
              <a:gd name="connsiteX22" fmla="*/ 4053 w 5664"/>
              <a:gd name="connsiteY22" fmla="*/ 7360 h 9235"/>
              <a:gd name="connsiteX23" fmla="*/ 3801 w 5664"/>
              <a:gd name="connsiteY23" fmla="*/ 7642 h 9235"/>
              <a:gd name="connsiteX24" fmla="*/ 3739 w 5664"/>
              <a:gd name="connsiteY24" fmla="*/ 7927 h 9235"/>
              <a:gd name="connsiteX25" fmla="*/ 3599 w 5664"/>
              <a:gd name="connsiteY25" fmla="*/ 8211 h 9235"/>
              <a:gd name="connsiteX26" fmla="*/ 3536 w 5664"/>
              <a:gd name="connsiteY26" fmla="*/ 8431 h 9235"/>
              <a:gd name="connsiteX27" fmla="*/ 3505 w 5664"/>
              <a:gd name="connsiteY27" fmla="*/ 8809 h 9235"/>
              <a:gd name="connsiteX28" fmla="*/ 3276 w 5664"/>
              <a:gd name="connsiteY28" fmla="*/ 8983 h 9235"/>
              <a:gd name="connsiteX29" fmla="*/ 3048 w 5664"/>
              <a:gd name="connsiteY29" fmla="*/ 9141 h 9235"/>
              <a:gd name="connsiteX30" fmla="*/ 2812 w 5664"/>
              <a:gd name="connsiteY30" fmla="*/ 9235 h 9235"/>
              <a:gd name="connsiteX31" fmla="*/ 2464 w 5664"/>
              <a:gd name="connsiteY31" fmla="*/ 9235 h 9235"/>
              <a:gd name="connsiteX32" fmla="*/ 2150 w 5664"/>
              <a:gd name="connsiteY32" fmla="*/ 8952 h 9235"/>
              <a:gd name="connsiteX33" fmla="*/ 1991 w 5664"/>
              <a:gd name="connsiteY33" fmla="*/ 8668 h 9235"/>
              <a:gd name="connsiteX34" fmla="*/ 1944 w 5664"/>
              <a:gd name="connsiteY34" fmla="*/ 8400 h 9235"/>
              <a:gd name="connsiteX35" fmla="*/ 1637 w 5664"/>
              <a:gd name="connsiteY35" fmla="*/ 8100 h 9235"/>
              <a:gd name="connsiteX36" fmla="*/ 1503 w 5664"/>
              <a:gd name="connsiteY36" fmla="*/ 7882 h 9235"/>
              <a:gd name="connsiteX37" fmla="*/ 1543 w 5664"/>
              <a:gd name="connsiteY37" fmla="*/ 7651 h 9235"/>
              <a:gd name="connsiteX38" fmla="*/ 1354 w 5664"/>
              <a:gd name="connsiteY38" fmla="*/ 7130 h 9235"/>
              <a:gd name="connsiteX39" fmla="*/ 1154 w 5664"/>
              <a:gd name="connsiteY39" fmla="*/ 6334 h 9235"/>
              <a:gd name="connsiteX40" fmla="*/ 1211 w 5664"/>
              <a:gd name="connsiteY40" fmla="*/ 5735 h 9235"/>
              <a:gd name="connsiteX41" fmla="*/ 933 w 5664"/>
              <a:gd name="connsiteY41" fmla="*/ 5167 h 9235"/>
              <a:gd name="connsiteX42" fmla="*/ 885 w 5664"/>
              <a:gd name="connsiteY42" fmla="*/ 4789 h 9235"/>
              <a:gd name="connsiteX43" fmla="*/ 857 w 5664"/>
              <a:gd name="connsiteY43" fmla="*/ 4482 h 9235"/>
              <a:gd name="connsiteX44" fmla="*/ 588 w 5664"/>
              <a:gd name="connsiteY44" fmla="*/ 4174 h 9235"/>
              <a:gd name="connsiteX45" fmla="*/ 526 w 5664"/>
              <a:gd name="connsiteY45" fmla="*/ 3843 h 9235"/>
              <a:gd name="connsiteX46" fmla="*/ 399 w 5664"/>
              <a:gd name="connsiteY46" fmla="*/ 3181 h 9235"/>
              <a:gd name="connsiteX47" fmla="*/ 337 w 5664"/>
              <a:gd name="connsiteY47" fmla="*/ 2707 h 9235"/>
              <a:gd name="connsiteX48" fmla="*/ 226 w 5664"/>
              <a:gd name="connsiteY48" fmla="*/ 2487 h 9235"/>
              <a:gd name="connsiteX49" fmla="*/ 226 w 5664"/>
              <a:gd name="connsiteY49" fmla="*/ 2045 h 9235"/>
              <a:gd name="connsiteX50" fmla="*/ 133 w 5664"/>
              <a:gd name="connsiteY50" fmla="*/ 1777 h 9235"/>
              <a:gd name="connsiteX51" fmla="*/ 133 w 5664"/>
              <a:gd name="connsiteY51" fmla="*/ 1415 h 9235"/>
              <a:gd name="connsiteX52" fmla="*/ 22 w 5664"/>
              <a:gd name="connsiteY52" fmla="*/ 1194 h 9235"/>
              <a:gd name="connsiteX53" fmla="*/ 22 w 5664"/>
              <a:gd name="connsiteY53" fmla="*/ 832 h 9235"/>
              <a:gd name="connsiteX54" fmla="*/ 22 w 5664"/>
              <a:gd name="connsiteY54" fmla="*/ 832 h 9235"/>
              <a:gd name="connsiteX55" fmla="*/ 29 w 5664"/>
              <a:gd name="connsiteY55" fmla="*/ 803 h 9235"/>
              <a:gd name="connsiteX56" fmla="*/ 35 w 5664"/>
              <a:gd name="connsiteY56" fmla="*/ 774 h 9235"/>
              <a:gd name="connsiteX57" fmla="*/ 39 w 5664"/>
              <a:gd name="connsiteY57" fmla="*/ 738 h 9235"/>
              <a:gd name="connsiteX58" fmla="*/ 42 w 5664"/>
              <a:gd name="connsiteY58" fmla="*/ 701 h 9235"/>
              <a:gd name="connsiteX59" fmla="*/ 43 w 5664"/>
              <a:gd name="connsiteY59" fmla="*/ 683 h 9235"/>
              <a:gd name="connsiteX60" fmla="*/ 42 w 5664"/>
              <a:gd name="connsiteY60" fmla="*/ 665 h 9235"/>
              <a:gd name="connsiteX61" fmla="*/ 39 w 5664"/>
              <a:gd name="connsiteY61" fmla="*/ 649 h 9235"/>
              <a:gd name="connsiteX62" fmla="*/ 35 w 5664"/>
              <a:gd name="connsiteY62" fmla="*/ 633 h 9235"/>
              <a:gd name="connsiteX63" fmla="*/ 29 w 5664"/>
              <a:gd name="connsiteY63" fmla="*/ 621 h 9235"/>
              <a:gd name="connsiteX64" fmla="*/ 22 w 5664"/>
              <a:gd name="connsiteY64" fmla="*/ 610 h 9235"/>
              <a:gd name="connsiteX65" fmla="*/ 22 w 5664"/>
              <a:gd name="connsiteY65" fmla="*/ 610 h 9235"/>
              <a:gd name="connsiteX66" fmla="*/ 17 w 5664"/>
              <a:gd name="connsiteY66" fmla="*/ 606 h 9235"/>
              <a:gd name="connsiteX67" fmla="*/ 14 w 5664"/>
              <a:gd name="connsiteY67" fmla="*/ 600 h 9235"/>
              <a:gd name="connsiteX68" fmla="*/ 9 w 5664"/>
              <a:gd name="connsiteY68" fmla="*/ 585 h 9235"/>
              <a:gd name="connsiteX69" fmla="*/ 4 w 5664"/>
              <a:gd name="connsiteY69" fmla="*/ 568 h 9235"/>
              <a:gd name="connsiteX70" fmla="*/ 1 w 5664"/>
              <a:gd name="connsiteY70" fmla="*/ 549 h 9235"/>
              <a:gd name="connsiteX71" fmla="*/ 0 w 5664"/>
              <a:gd name="connsiteY71" fmla="*/ 528 h 9235"/>
              <a:gd name="connsiteX72" fmla="*/ 1 w 5664"/>
              <a:gd name="connsiteY72" fmla="*/ 505 h 9235"/>
              <a:gd name="connsiteX73" fmla="*/ 4 w 5664"/>
              <a:gd name="connsiteY73" fmla="*/ 458 h 9235"/>
              <a:gd name="connsiteX74" fmla="*/ 9 w 5664"/>
              <a:gd name="connsiteY74" fmla="*/ 415 h 9235"/>
              <a:gd name="connsiteX75" fmla="*/ 14 w 5664"/>
              <a:gd name="connsiteY75" fmla="*/ 378 h 9235"/>
              <a:gd name="connsiteX76" fmla="*/ 22 w 5664"/>
              <a:gd name="connsiteY76" fmla="*/ 343 h 9235"/>
              <a:gd name="connsiteX77" fmla="*/ 0 w 5664"/>
              <a:gd name="connsiteY77" fmla="*/ 200 h 9235"/>
              <a:gd name="connsiteX0" fmla="*/ 5664 w 5664"/>
              <a:gd name="connsiteY0" fmla="*/ 0 h 9097"/>
              <a:gd name="connsiteX1" fmla="*/ 5664 w 5664"/>
              <a:gd name="connsiteY1" fmla="*/ 299 h 9097"/>
              <a:gd name="connsiteX2" fmla="*/ 5664 w 5664"/>
              <a:gd name="connsiteY2" fmla="*/ 488 h 9097"/>
              <a:gd name="connsiteX3" fmla="*/ 5491 w 5664"/>
              <a:gd name="connsiteY3" fmla="*/ 890 h 9097"/>
              <a:gd name="connsiteX4" fmla="*/ 5585 w 5664"/>
              <a:gd name="connsiteY4" fmla="*/ 1386 h 9097"/>
              <a:gd name="connsiteX5" fmla="*/ 5523 w 5664"/>
              <a:gd name="connsiteY5" fmla="*/ 1545 h 9097"/>
              <a:gd name="connsiteX6" fmla="*/ 5539 w 5664"/>
              <a:gd name="connsiteY6" fmla="*/ 1750 h 9097"/>
              <a:gd name="connsiteX7" fmla="*/ 5443 w 5664"/>
              <a:gd name="connsiteY7" fmla="*/ 2333 h 9097"/>
              <a:gd name="connsiteX8" fmla="*/ 5318 w 5664"/>
              <a:gd name="connsiteY8" fmla="*/ 3279 h 9097"/>
              <a:gd name="connsiteX9" fmla="*/ 5096 w 5664"/>
              <a:gd name="connsiteY9" fmla="*/ 3579 h 9097"/>
              <a:gd name="connsiteX10" fmla="*/ 4923 w 5664"/>
              <a:gd name="connsiteY10" fmla="*/ 4114 h 9097"/>
              <a:gd name="connsiteX11" fmla="*/ 4779 w 5664"/>
              <a:gd name="connsiteY11" fmla="*/ 4414 h 9097"/>
              <a:gd name="connsiteX12" fmla="*/ 4685 w 5664"/>
              <a:gd name="connsiteY12" fmla="*/ 4746 h 9097"/>
              <a:gd name="connsiteX13" fmla="*/ 4669 w 5664"/>
              <a:gd name="connsiteY13" fmla="*/ 5108 h 9097"/>
              <a:gd name="connsiteX14" fmla="*/ 4479 w 5664"/>
              <a:gd name="connsiteY14" fmla="*/ 5440 h 9097"/>
              <a:gd name="connsiteX15" fmla="*/ 4495 w 5664"/>
              <a:gd name="connsiteY15" fmla="*/ 5550 h 9097"/>
              <a:gd name="connsiteX16" fmla="*/ 4385 w 5664"/>
              <a:gd name="connsiteY16" fmla="*/ 5723 h 9097"/>
              <a:gd name="connsiteX17" fmla="*/ 4290 w 5664"/>
              <a:gd name="connsiteY17" fmla="*/ 6070 h 9097"/>
              <a:gd name="connsiteX18" fmla="*/ 4290 w 5664"/>
              <a:gd name="connsiteY18" fmla="*/ 6339 h 9097"/>
              <a:gd name="connsiteX19" fmla="*/ 4322 w 5664"/>
              <a:gd name="connsiteY19" fmla="*/ 6685 h 9097"/>
              <a:gd name="connsiteX20" fmla="*/ 4164 w 5664"/>
              <a:gd name="connsiteY20" fmla="*/ 6890 h 9097"/>
              <a:gd name="connsiteX21" fmla="*/ 4053 w 5664"/>
              <a:gd name="connsiteY21" fmla="*/ 7222 h 9097"/>
              <a:gd name="connsiteX22" fmla="*/ 3801 w 5664"/>
              <a:gd name="connsiteY22" fmla="*/ 7504 h 9097"/>
              <a:gd name="connsiteX23" fmla="*/ 3739 w 5664"/>
              <a:gd name="connsiteY23" fmla="*/ 7789 h 9097"/>
              <a:gd name="connsiteX24" fmla="*/ 3599 w 5664"/>
              <a:gd name="connsiteY24" fmla="*/ 8073 h 9097"/>
              <a:gd name="connsiteX25" fmla="*/ 3536 w 5664"/>
              <a:gd name="connsiteY25" fmla="*/ 8293 h 9097"/>
              <a:gd name="connsiteX26" fmla="*/ 3505 w 5664"/>
              <a:gd name="connsiteY26" fmla="*/ 8671 h 9097"/>
              <a:gd name="connsiteX27" fmla="*/ 3276 w 5664"/>
              <a:gd name="connsiteY27" fmla="*/ 8845 h 9097"/>
              <a:gd name="connsiteX28" fmla="*/ 3048 w 5664"/>
              <a:gd name="connsiteY28" fmla="*/ 9003 h 9097"/>
              <a:gd name="connsiteX29" fmla="*/ 2812 w 5664"/>
              <a:gd name="connsiteY29" fmla="*/ 9097 h 9097"/>
              <a:gd name="connsiteX30" fmla="*/ 2464 w 5664"/>
              <a:gd name="connsiteY30" fmla="*/ 9097 h 9097"/>
              <a:gd name="connsiteX31" fmla="*/ 2150 w 5664"/>
              <a:gd name="connsiteY31" fmla="*/ 8814 h 9097"/>
              <a:gd name="connsiteX32" fmla="*/ 1991 w 5664"/>
              <a:gd name="connsiteY32" fmla="*/ 8530 h 9097"/>
              <a:gd name="connsiteX33" fmla="*/ 1944 w 5664"/>
              <a:gd name="connsiteY33" fmla="*/ 8262 h 9097"/>
              <a:gd name="connsiteX34" fmla="*/ 1637 w 5664"/>
              <a:gd name="connsiteY34" fmla="*/ 7962 h 9097"/>
              <a:gd name="connsiteX35" fmla="*/ 1503 w 5664"/>
              <a:gd name="connsiteY35" fmla="*/ 7744 h 9097"/>
              <a:gd name="connsiteX36" fmla="*/ 1543 w 5664"/>
              <a:gd name="connsiteY36" fmla="*/ 7513 h 9097"/>
              <a:gd name="connsiteX37" fmla="*/ 1354 w 5664"/>
              <a:gd name="connsiteY37" fmla="*/ 6992 h 9097"/>
              <a:gd name="connsiteX38" fmla="*/ 1154 w 5664"/>
              <a:gd name="connsiteY38" fmla="*/ 6196 h 9097"/>
              <a:gd name="connsiteX39" fmla="*/ 1211 w 5664"/>
              <a:gd name="connsiteY39" fmla="*/ 5597 h 9097"/>
              <a:gd name="connsiteX40" fmla="*/ 933 w 5664"/>
              <a:gd name="connsiteY40" fmla="*/ 5029 h 9097"/>
              <a:gd name="connsiteX41" fmla="*/ 885 w 5664"/>
              <a:gd name="connsiteY41" fmla="*/ 4651 h 9097"/>
              <a:gd name="connsiteX42" fmla="*/ 857 w 5664"/>
              <a:gd name="connsiteY42" fmla="*/ 4344 h 9097"/>
              <a:gd name="connsiteX43" fmla="*/ 588 w 5664"/>
              <a:gd name="connsiteY43" fmla="*/ 4036 h 9097"/>
              <a:gd name="connsiteX44" fmla="*/ 526 w 5664"/>
              <a:gd name="connsiteY44" fmla="*/ 3705 h 9097"/>
              <a:gd name="connsiteX45" fmla="*/ 399 w 5664"/>
              <a:gd name="connsiteY45" fmla="*/ 3043 h 9097"/>
              <a:gd name="connsiteX46" fmla="*/ 337 w 5664"/>
              <a:gd name="connsiteY46" fmla="*/ 2569 h 9097"/>
              <a:gd name="connsiteX47" fmla="*/ 226 w 5664"/>
              <a:gd name="connsiteY47" fmla="*/ 2349 h 9097"/>
              <a:gd name="connsiteX48" fmla="*/ 226 w 5664"/>
              <a:gd name="connsiteY48" fmla="*/ 1907 h 9097"/>
              <a:gd name="connsiteX49" fmla="*/ 133 w 5664"/>
              <a:gd name="connsiteY49" fmla="*/ 1639 h 9097"/>
              <a:gd name="connsiteX50" fmla="*/ 133 w 5664"/>
              <a:gd name="connsiteY50" fmla="*/ 1277 h 9097"/>
              <a:gd name="connsiteX51" fmla="*/ 22 w 5664"/>
              <a:gd name="connsiteY51" fmla="*/ 1056 h 9097"/>
              <a:gd name="connsiteX52" fmla="*/ 22 w 5664"/>
              <a:gd name="connsiteY52" fmla="*/ 694 h 9097"/>
              <a:gd name="connsiteX53" fmla="*/ 22 w 5664"/>
              <a:gd name="connsiteY53" fmla="*/ 694 h 9097"/>
              <a:gd name="connsiteX54" fmla="*/ 29 w 5664"/>
              <a:gd name="connsiteY54" fmla="*/ 665 h 9097"/>
              <a:gd name="connsiteX55" fmla="*/ 35 w 5664"/>
              <a:gd name="connsiteY55" fmla="*/ 636 h 9097"/>
              <a:gd name="connsiteX56" fmla="*/ 39 w 5664"/>
              <a:gd name="connsiteY56" fmla="*/ 600 h 9097"/>
              <a:gd name="connsiteX57" fmla="*/ 42 w 5664"/>
              <a:gd name="connsiteY57" fmla="*/ 563 h 9097"/>
              <a:gd name="connsiteX58" fmla="*/ 43 w 5664"/>
              <a:gd name="connsiteY58" fmla="*/ 545 h 9097"/>
              <a:gd name="connsiteX59" fmla="*/ 42 w 5664"/>
              <a:gd name="connsiteY59" fmla="*/ 527 h 9097"/>
              <a:gd name="connsiteX60" fmla="*/ 39 w 5664"/>
              <a:gd name="connsiteY60" fmla="*/ 511 h 9097"/>
              <a:gd name="connsiteX61" fmla="*/ 35 w 5664"/>
              <a:gd name="connsiteY61" fmla="*/ 495 h 9097"/>
              <a:gd name="connsiteX62" fmla="*/ 29 w 5664"/>
              <a:gd name="connsiteY62" fmla="*/ 483 h 9097"/>
              <a:gd name="connsiteX63" fmla="*/ 22 w 5664"/>
              <a:gd name="connsiteY63" fmla="*/ 472 h 9097"/>
              <a:gd name="connsiteX64" fmla="*/ 22 w 5664"/>
              <a:gd name="connsiteY64" fmla="*/ 472 h 9097"/>
              <a:gd name="connsiteX65" fmla="*/ 17 w 5664"/>
              <a:gd name="connsiteY65" fmla="*/ 468 h 9097"/>
              <a:gd name="connsiteX66" fmla="*/ 14 w 5664"/>
              <a:gd name="connsiteY66" fmla="*/ 462 h 9097"/>
              <a:gd name="connsiteX67" fmla="*/ 9 w 5664"/>
              <a:gd name="connsiteY67" fmla="*/ 447 h 9097"/>
              <a:gd name="connsiteX68" fmla="*/ 4 w 5664"/>
              <a:gd name="connsiteY68" fmla="*/ 430 h 9097"/>
              <a:gd name="connsiteX69" fmla="*/ 1 w 5664"/>
              <a:gd name="connsiteY69" fmla="*/ 411 h 9097"/>
              <a:gd name="connsiteX70" fmla="*/ 0 w 5664"/>
              <a:gd name="connsiteY70" fmla="*/ 390 h 9097"/>
              <a:gd name="connsiteX71" fmla="*/ 1 w 5664"/>
              <a:gd name="connsiteY71" fmla="*/ 367 h 9097"/>
              <a:gd name="connsiteX72" fmla="*/ 4 w 5664"/>
              <a:gd name="connsiteY72" fmla="*/ 320 h 9097"/>
              <a:gd name="connsiteX73" fmla="*/ 9 w 5664"/>
              <a:gd name="connsiteY73" fmla="*/ 277 h 9097"/>
              <a:gd name="connsiteX74" fmla="*/ 14 w 5664"/>
              <a:gd name="connsiteY74" fmla="*/ 240 h 9097"/>
              <a:gd name="connsiteX75" fmla="*/ 22 w 5664"/>
              <a:gd name="connsiteY75" fmla="*/ 205 h 9097"/>
              <a:gd name="connsiteX76" fmla="*/ 0 w 5664"/>
              <a:gd name="connsiteY76" fmla="*/ 62 h 9097"/>
              <a:gd name="connsiteX0" fmla="*/ 5664 w 5664"/>
              <a:gd name="connsiteY0" fmla="*/ 7 h 9104"/>
              <a:gd name="connsiteX1" fmla="*/ 5663 w 5664"/>
              <a:gd name="connsiteY1" fmla="*/ 0 h 9104"/>
              <a:gd name="connsiteX2" fmla="*/ 5664 w 5664"/>
              <a:gd name="connsiteY2" fmla="*/ 306 h 9104"/>
              <a:gd name="connsiteX3" fmla="*/ 5664 w 5664"/>
              <a:gd name="connsiteY3" fmla="*/ 495 h 9104"/>
              <a:gd name="connsiteX4" fmla="*/ 5491 w 5664"/>
              <a:gd name="connsiteY4" fmla="*/ 897 h 9104"/>
              <a:gd name="connsiteX5" fmla="*/ 5585 w 5664"/>
              <a:gd name="connsiteY5" fmla="*/ 1393 h 9104"/>
              <a:gd name="connsiteX6" fmla="*/ 5523 w 5664"/>
              <a:gd name="connsiteY6" fmla="*/ 1552 h 9104"/>
              <a:gd name="connsiteX7" fmla="*/ 5539 w 5664"/>
              <a:gd name="connsiteY7" fmla="*/ 1757 h 9104"/>
              <a:gd name="connsiteX8" fmla="*/ 5443 w 5664"/>
              <a:gd name="connsiteY8" fmla="*/ 2340 h 9104"/>
              <a:gd name="connsiteX9" fmla="*/ 5318 w 5664"/>
              <a:gd name="connsiteY9" fmla="*/ 3286 h 9104"/>
              <a:gd name="connsiteX10" fmla="*/ 5096 w 5664"/>
              <a:gd name="connsiteY10" fmla="*/ 3586 h 9104"/>
              <a:gd name="connsiteX11" fmla="*/ 4923 w 5664"/>
              <a:gd name="connsiteY11" fmla="*/ 4121 h 9104"/>
              <a:gd name="connsiteX12" fmla="*/ 4779 w 5664"/>
              <a:gd name="connsiteY12" fmla="*/ 4421 h 9104"/>
              <a:gd name="connsiteX13" fmla="*/ 4685 w 5664"/>
              <a:gd name="connsiteY13" fmla="*/ 4753 h 9104"/>
              <a:gd name="connsiteX14" fmla="*/ 4669 w 5664"/>
              <a:gd name="connsiteY14" fmla="*/ 5115 h 9104"/>
              <a:gd name="connsiteX15" fmla="*/ 4479 w 5664"/>
              <a:gd name="connsiteY15" fmla="*/ 5447 h 9104"/>
              <a:gd name="connsiteX16" fmla="*/ 4495 w 5664"/>
              <a:gd name="connsiteY16" fmla="*/ 5557 h 9104"/>
              <a:gd name="connsiteX17" fmla="*/ 4385 w 5664"/>
              <a:gd name="connsiteY17" fmla="*/ 5730 h 9104"/>
              <a:gd name="connsiteX18" fmla="*/ 4290 w 5664"/>
              <a:gd name="connsiteY18" fmla="*/ 6077 h 9104"/>
              <a:gd name="connsiteX19" fmla="*/ 4290 w 5664"/>
              <a:gd name="connsiteY19" fmla="*/ 6346 h 9104"/>
              <a:gd name="connsiteX20" fmla="*/ 4322 w 5664"/>
              <a:gd name="connsiteY20" fmla="*/ 6692 h 9104"/>
              <a:gd name="connsiteX21" fmla="*/ 4164 w 5664"/>
              <a:gd name="connsiteY21" fmla="*/ 6897 h 9104"/>
              <a:gd name="connsiteX22" fmla="*/ 4053 w 5664"/>
              <a:gd name="connsiteY22" fmla="*/ 7229 h 9104"/>
              <a:gd name="connsiteX23" fmla="*/ 3801 w 5664"/>
              <a:gd name="connsiteY23" fmla="*/ 7511 h 9104"/>
              <a:gd name="connsiteX24" fmla="*/ 3739 w 5664"/>
              <a:gd name="connsiteY24" fmla="*/ 7796 h 9104"/>
              <a:gd name="connsiteX25" fmla="*/ 3599 w 5664"/>
              <a:gd name="connsiteY25" fmla="*/ 8080 h 9104"/>
              <a:gd name="connsiteX26" fmla="*/ 3536 w 5664"/>
              <a:gd name="connsiteY26" fmla="*/ 8300 h 9104"/>
              <a:gd name="connsiteX27" fmla="*/ 3505 w 5664"/>
              <a:gd name="connsiteY27" fmla="*/ 8678 h 9104"/>
              <a:gd name="connsiteX28" fmla="*/ 3276 w 5664"/>
              <a:gd name="connsiteY28" fmla="*/ 8852 h 9104"/>
              <a:gd name="connsiteX29" fmla="*/ 3048 w 5664"/>
              <a:gd name="connsiteY29" fmla="*/ 9010 h 9104"/>
              <a:gd name="connsiteX30" fmla="*/ 2812 w 5664"/>
              <a:gd name="connsiteY30" fmla="*/ 9104 h 9104"/>
              <a:gd name="connsiteX31" fmla="*/ 2464 w 5664"/>
              <a:gd name="connsiteY31" fmla="*/ 9104 h 9104"/>
              <a:gd name="connsiteX32" fmla="*/ 2150 w 5664"/>
              <a:gd name="connsiteY32" fmla="*/ 8821 h 9104"/>
              <a:gd name="connsiteX33" fmla="*/ 1991 w 5664"/>
              <a:gd name="connsiteY33" fmla="*/ 8537 h 9104"/>
              <a:gd name="connsiteX34" fmla="*/ 1944 w 5664"/>
              <a:gd name="connsiteY34" fmla="*/ 8269 h 9104"/>
              <a:gd name="connsiteX35" fmla="*/ 1637 w 5664"/>
              <a:gd name="connsiteY35" fmla="*/ 7969 h 9104"/>
              <a:gd name="connsiteX36" fmla="*/ 1503 w 5664"/>
              <a:gd name="connsiteY36" fmla="*/ 7751 h 9104"/>
              <a:gd name="connsiteX37" fmla="*/ 1543 w 5664"/>
              <a:gd name="connsiteY37" fmla="*/ 7520 h 9104"/>
              <a:gd name="connsiteX38" fmla="*/ 1354 w 5664"/>
              <a:gd name="connsiteY38" fmla="*/ 6999 h 9104"/>
              <a:gd name="connsiteX39" fmla="*/ 1154 w 5664"/>
              <a:gd name="connsiteY39" fmla="*/ 6203 h 9104"/>
              <a:gd name="connsiteX40" fmla="*/ 1211 w 5664"/>
              <a:gd name="connsiteY40" fmla="*/ 5604 h 9104"/>
              <a:gd name="connsiteX41" fmla="*/ 933 w 5664"/>
              <a:gd name="connsiteY41" fmla="*/ 5036 h 9104"/>
              <a:gd name="connsiteX42" fmla="*/ 885 w 5664"/>
              <a:gd name="connsiteY42" fmla="*/ 4658 h 9104"/>
              <a:gd name="connsiteX43" fmla="*/ 857 w 5664"/>
              <a:gd name="connsiteY43" fmla="*/ 4351 h 9104"/>
              <a:gd name="connsiteX44" fmla="*/ 588 w 5664"/>
              <a:gd name="connsiteY44" fmla="*/ 4043 h 9104"/>
              <a:gd name="connsiteX45" fmla="*/ 526 w 5664"/>
              <a:gd name="connsiteY45" fmla="*/ 3712 h 9104"/>
              <a:gd name="connsiteX46" fmla="*/ 399 w 5664"/>
              <a:gd name="connsiteY46" fmla="*/ 3050 h 9104"/>
              <a:gd name="connsiteX47" fmla="*/ 337 w 5664"/>
              <a:gd name="connsiteY47" fmla="*/ 2576 h 9104"/>
              <a:gd name="connsiteX48" fmla="*/ 226 w 5664"/>
              <a:gd name="connsiteY48" fmla="*/ 2356 h 9104"/>
              <a:gd name="connsiteX49" fmla="*/ 226 w 5664"/>
              <a:gd name="connsiteY49" fmla="*/ 1914 h 9104"/>
              <a:gd name="connsiteX50" fmla="*/ 133 w 5664"/>
              <a:gd name="connsiteY50" fmla="*/ 1646 h 9104"/>
              <a:gd name="connsiteX51" fmla="*/ 133 w 5664"/>
              <a:gd name="connsiteY51" fmla="*/ 1284 h 9104"/>
              <a:gd name="connsiteX52" fmla="*/ 22 w 5664"/>
              <a:gd name="connsiteY52" fmla="*/ 1063 h 9104"/>
              <a:gd name="connsiteX53" fmla="*/ 22 w 5664"/>
              <a:gd name="connsiteY53" fmla="*/ 701 h 9104"/>
              <a:gd name="connsiteX54" fmla="*/ 22 w 5664"/>
              <a:gd name="connsiteY54" fmla="*/ 701 h 9104"/>
              <a:gd name="connsiteX55" fmla="*/ 29 w 5664"/>
              <a:gd name="connsiteY55" fmla="*/ 672 h 9104"/>
              <a:gd name="connsiteX56" fmla="*/ 35 w 5664"/>
              <a:gd name="connsiteY56" fmla="*/ 643 h 9104"/>
              <a:gd name="connsiteX57" fmla="*/ 39 w 5664"/>
              <a:gd name="connsiteY57" fmla="*/ 607 h 9104"/>
              <a:gd name="connsiteX58" fmla="*/ 42 w 5664"/>
              <a:gd name="connsiteY58" fmla="*/ 570 h 9104"/>
              <a:gd name="connsiteX59" fmla="*/ 43 w 5664"/>
              <a:gd name="connsiteY59" fmla="*/ 552 h 9104"/>
              <a:gd name="connsiteX60" fmla="*/ 42 w 5664"/>
              <a:gd name="connsiteY60" fmla="*/ 534 h 9104"/>
              <a:gd name="connsiteX61" fmla="*/ 39 w 5664"/>
              <a:gd name="connsiteY61" fmla="*/ 518 h 9104"/>
              <a:gd name="connsiteX62" fmla="*/ 35 w 5664"/>
              <a:gd name="connsiteY62" fmla="*/ 502 h 9104"/>
              <a:gd name="connsiteX63" fmla="*/ 29 w 5664"/>
              <a:gd name="connsiteY63" fmla="*/ 490 h 9104"/>
              <a:gd name="connsiteX64" fmla="*/ 22 w 5664"/>
              <a:gd name="connsiteY64" fmla="*/ 479 h 9104"/>
              <a:gd name="connsiteX65" fmla="*/ 22 w 5664"/>
              <a:gd name="connsiteY65" fmla="*/ 479 h 9104"/>
              <a:gd name="connsiteX66" fmla="*/ 17 w 5664"/>
              <a:gd name="connsiteY66" fmla="*/ 475 h 9104"/>
              <a:gd name="connsiteX67" fmla="*/ 14 w 5664"/>
              <a:gd name="connsiteY67" fmla="*/ 469 h 9104"/>
              <a:gd name="connsiteX68" fmla="*/ 9 w 5664"/>
              <a:gd name="connsiteY68" fmla="*/ 454 h 9104"/>
              <a:gd name="connsiteX69" fmla="*/ 4 w 5664"/>
              <a:gd name="connsiteY69" fmla="*/ 437 h 9104"/>
              <a:gd name="connsiteX70" fmla="*/ 1 w 5664"/>
              <a:gd name="connsiteY70" fmla="*/ 418 h 9104"/>
              <a:gd name="connsiteX71" fmla="*/ 0 w 5664"/>
              <a:gd name="connsiteY71" fmla="*/ 397 h 9104"/>
              <a:gd name="connsiteX72" fmla="*/ 1 w 5664"/>
              <a:gd name="connsiteY72" fmla="*/ 374 h 9104"/>
              <a:gd name="connsiteX73" fmla="*/ 4 w 5664"/>
              <a:gd name="connsiteY73" fmla="*/ 327 h 9104"/>
              <a:gd name="connsiteX74" fmla="*/ 9 w 5664"/>
              <a:gd name="connsiteY74" fmla="*/ 284 h 9104"/>
              <a:gd name="connsiteX75" fmla="*/ 14 w 5664"/>
              <a:gd name="connsiteY75" fmla="*/ 247 h 9104"/>
              <a:gd name="connsiteX76" fmla="*/ 22 w 5664"/>
              <a:gd name="connsiteY76" fmla="*/ 212 h 9104"/>
              <a:gd name="connsiteX77" fmla="*/ 0 w 5664"/>
              <a:gd name="connsiteY77" fmla="*/ 69 h 9104"/>
              <a:gd name="connsiteX0" fmla="*/ 5664 w 5664"/>
              <a:gd name="connsiteY0" fmla="*/ 28 h 9125"/>
              <a:gd name="connsiteX1" fmla="*/ 5663 w 5664"/>
              <a:gd name="connsiteY1" fmla="*/ 21 h 9125"/>
              <a:gd name="connsiteX2" fmla="*/ 5664 w 5664"/>
              <a:gd name="connsiteY2" fmla="*/ 327 h 9125"/>
              <a:gd name="connsiteX3" fmla="*/ 5664 w 5664"/>
              <a:gd name="connsiteY3" fmla="*/ 516 h 9125"/>
              <a:gd name="connsiteX4" fmla="*/ 5491 w 5664"/>
              <a:gd name="connsiteY4" fmla="*/ 918 h 9125"/>
              <a:gd name="connsiteX5" fmla="*/ 5585 w 5664"/>
              <a:gd name="connsiteY5" fmla="*/ 1414 h 9125"/>
              <a:gd name="connsiteX6" fmla="*/ 5523 w 5664"/>
              <a:gd name="connsiteY6" fmla="*/ 1573 h 9125"/>
              <a:gd name="connsiteX7" fmla="*/ 5539 w 5664"/>
              <a:gd name="connsiteY7" fmla="*/ 1778 h 9125"/>
              <a:gd name="connsiteX8" fmla="*/ 5443 w 5664"/>
              <a:gd name="connsiteY8" fmla="*/ 2361 h 9125"/>
              <a:gd name="connsiteX9" fmla="*/ 5318 w 5664"/>
              <a:gd name="connsiteY9" fmla="*/ 3307 h 9125"/>
              <a:gd name="connsiteX10" fmla="*/ 5096 w 5664"/>
              <a:gd name="connsiteY10" fmla="*/ 3607 h 9125"/>
              <a:gd name="connsiteX11" fmla="*/ 4923 w 5664"/>
              <a:gd name="connsiteY11" fmla="*/ 4142 h 9125"/>
              <a:gd name="connsiteX12" fmla="*/ 4779 w 5664"/>
              <a:gd name="connsiteY12" fmla="*/ 4442 h 9125"/>
              <a:gd name="connsiteX13" fmla="*/ 4685 w 5664"/>
              <a:gd name="connsiteY13" fmla="*/ 4774 h 9125"/>
              <a:gd name="connsiteX14" fmla="*/ 4669 w 5664"/>
              <a:gd name="connsiteY14" fmla="*/ 5136 h 9125"/>
              <a:gd name="connsiteX15" fmla="*/ 4479 w 5664"/>
              <a:gd name="connsiteY15" fmla="*/ 5468 h 9125"/>
              <a:gd name="connsiteX16" fmla="*/ 4495 w 5664"/>
              <a:gd name="connsiteY16" fmla="*/ 5578 h 9125"/>
              <a:gd name="connsiteX17" fmla="*/ 4385 w 5664"/>
              <a:gd name="connsiteY17" fmla="*/ 5751 h 9125"/>
              <a:gd name="connsiteX18" fmla="*/ 4290 w 5664"/>
              <a:gd name="connsiteY18" fmla="*/ 6098 h 9125"/>
              <a:gd name="connsiteX19" fmla="*/ 4290 w 5664"/>
              <a:gd name="connsiteY19" fmla="*/ 6367 h 9125"/>
              <a:gd name="connsiteX20" fmla="*/ 4322 w 5664"/>
              <a:gd name="connsiteY20" fmla="*/ 6713 h 9125"/>
              <a:gd name="connsiteX21" fmla="*/ 4164 w 5664"/>
              <a:gd name="connsiteY21" fmla="*/ 6918 h 9125"/>
              <a:gd name="connsiteX22" fmla="*/ 4053 w 5664"/>
              <a:gd name="connsiteY22" fmla="*/ 7250 h 9125"/>
              <a:gd name="connsiteX23" fmla="*/ 3801 w 5664"/>
              <a:gd name="connsiteY23" fmla="*/ 7532 h 9125"/>
              <a:gd name="connsiteX24" fmla="*/ 3739 w 5664"/>
              <a:gd name="connsiteY24" fmla="*/ 7817 h 9125"/>
              <a:gd name="connsiteX25" fmla="*/ 3599 w 5664"/>
              <a:gd name="connsiteY25" fmla="*/ 8101 h 9125"/>
              <a:gd name="connsiteX26" fmla="*/ 3536 w 5664"/>
              <a:gd name="connsiteY26" fmla="*/ 8321 h 9125"/>
              <a:gd name="connsiteX27" fmla="*/ 3505 w 5664"/>
              <a:gd name="connsiteY27" fmla="*/ 8699 h 9125"/>
              <a:gd name="connsiteX28" fmla="*/ 3276 w 5664"/>
              <a:gd name="connsiteY28" fmla="*/ 8873 h 9125"/>
              <a:gd name="connsiteX29" fmla="*/ 3048 w 5664"/>
              <a:gd name="connsiteY29" fmla="*/ 9031 h 9125"/>
              <a:gd name="connsiteX30" fmla="*/ 2812 w 5664"/>
              <a:gd name="connsiteY30" fmla="*/ 9125 h 9125"/>
              <a:gd name="connsiteX31" fmla="*/ 2464 w 5664"/>
              <a:gd name="connsiteY31" fmla="*/ 9125 h 9125"/>
              <a:gd name="connsiteX32" fmla="*/ 2150 w 5664"/>
              <a:gd name="connsiteY32" fmla="*/ 8842 h 9125"/>
              <a:gd name="connsiteX33" fmla="*/ 1991 w 5664"/>
              <a:gd name="connsiteY33" fmla="*/ 8558 h 9125"/>
              <a:gd name="connsiteX34" fmla="*/ 1944 w 5664"/>
              <a:gd name="connsiteY34" fmla="*/ 8290 h 9125"/>
              <a:gd name="connsiteX35" fmla="*/ 1637 w 5664"/>
              <a:gd name="connsiteY35" fmla="*/ 7990 h 9125"/>
              <a:gd name="connsiteX36" fmla="*/ 1503 w 5664"/>
              <a:gd name="connsiteY36" fmla="*/ 7772 h 9125"/>
              <a:gd name="connsiteX37" fmla="*/ 1543 w 5664"/>
              <a:gd name="connsiteY37" fmla="*/ 7541 h 9125"/>
              <a:gd name="connsiteX38" fmla="*/ 1354 w 5664"/>
              <a:gd name="connsiteY38" fmla="*/ 7020 h 9125"/>
              <a:gd name="connsiteX39" fmla="*/ 1154 w 5664"/>
              <a:gd name="connsiteY39" fmla="*/ 6224 h 9125"/>
              <a:gd name="connsiteX40" fmla="*/ 1211 w 5664"/>
              <a:gd name="connsiteY40" fmla="*/ 5625 h 9125"/>
              <a:gd name="connsiteX41" fmla="*/ 933 w 5664"/>
              <a:gd name="connsiteY41" fmla="*/ 5057 h 9125"/>
              <a:gd name="connsiteX42" fmla="*/ 885 w 5664"/>
              <a:gd name="connsiteY42" fmla="*/ 4679 h 9125"/>
              <a:gd name="connsiteX43" fmla="*/ 857 w 5664"/>
              <a:gd name="connsiteY43" fmla="*/ 4372 h 9125"/>
              <a:gd name="connsiteX44" fmla="*/ 588 w 5664"/>
              <a:gd name="connsiteY44" fmla="*/ 4064 h 9125"/>
              <a:gd name="connsiteX45" fmla="*/ 526 w 5664"/>
              <a:gd name="connsiteY45" fmla="*/ 3733 h 9125"/>
              <a:gd name="connsiteX46" fmla="*/ 399 w 5664"/>
              <a:gd name="connsiteY46" fmla="*/ 3071 h 9125"/>
              <a:gd name="connsiteX47" fmla="*/ 337 w 5664"/>
              <a:gd name="connsiteY47" fmla="*/ 2597 h 9125"/>
              <a:gd name="connsiteX48" fmla="*/ 226 w 5664"/>
              <a:gd name="connsiteY48" fmla="*/ 2377 h 9125"/>
              <a:gd name="connsiteX49" fmla="*/ 226 w 5664"/>
              <a:gd name="connsiteY49" fmla="*/ 1935 h 9125"/>
              <a:gd name="connsiteX50" fmla="*/ 133 w 5664"/>
              <a:gd name="connsiteY50" fmla="*/ 1667 h 9125"/>
              <a:gd name="connsiteX51" fmla="*/ 133 w 5664"/>
              <a:gd name="connsiteY51" fmla="*/ 1305 h 9125"/>
              <a:gd name="connsiteX52" fmla="*/ 22 w 5664"/>
              <a:gd name="connsiteY52" fmla="*/ 1084 h 9125"/>
              <a:gd name="connsiteX53" fmla="*/ 22 w 5664"/>
              <a:gd name="connsiteY53" fmla="*/ 722 h 9125"/>
              <a:gd name="connsiteX54" fmla="*/ 22 w 5664"/>
              <a:gd name="connsiteY54" fmla="*/ 722 h 9125"/>
              <a:gd name="connsiteX55" fmla="*/ 29 w 5664"/>
              <a:gd name="connsiteY55" fmla="*/ 693 h 9125"/>
              <a:gd name="connsiteX56" fmla="*/ 35 w 5664"/>
              <a:gd name="connsiteY56" fmla="*/ 664 h 9125"/>
              <a:gd name="connsiteX57" fmla="*/ 39 w 5664"/>
              <a:gd name="connsiteY57" fmla="*/ 628 h 9125"/>
              <a:gd name="connsiteX58" fmla="*/ 42 w 5664"/>
              <a:gd name="connsiteY58" fmla="*/ 591 h 9125"/>
              <a:gd name="connsiteX59" fmla="*/ 43 w 5664"/>
              <a:gd name="connsiteY59" fmla="*/ 573 h 9125"/>
              <a:gd name="connsiteX60" fmla="*/ 42 w 5664"/>
              <a:gd name="connsiteY60" fmla="*/ 555 h 9125"/>
              <a:gd name="connsiteX61" fmla="*/ 39 w 5664"/>
              <a:gd name="connsiteY61" fmla="*/ 539 h 9125"/>
              <a:gd name="connsiteX62" fmla="*/ 35 w 5664"/>
              <a:gd name="connsiteY62" fmla="*/ 523 h 9125"/>
              <a:gd name="connsiteX63" fmla="*/ 29 w 5664"/>
              <a:gd name="connsiteY63" fmla="*/ 511 h 9125"/>
              <a:gd name="connsiteX64" fmla="*/ 22 w 5664"/>
              <a:gd name="connsiteY64" fmla="*/ 500 h 9125"/>
              <a:gd name="connsiteX65" fmla="*/ 22 w 5664"/>
              <a:gd name="connsiteY65" fmla="*/ 500 h 9125"/>
              <a:gd name="connsiteX66" fmla="*/ 17 w 5664"/>
              <a:gd name="connsiteY66" fmla="*/ 496 h 9125"/>
              <a:gd name="connsiteX67" fmla="*/ 14 w 5664"/>
              <a:gd name="connsiteY67" fmla="*/ 490 h 9125"/>
              <a:gd name="connsiteX68" fmla="*/ 9 w 5664"/>
              <a:gd name="connsiteY68" fmla="*/ 475 h 9125"/>
              <a:gd name="connsiteX69" fmla="*/ 4 w 5664"/>
              <a:gd name="connsiteY69" fmla="*/ 458 h 9125"/>
              <a:gd name="connsiteX70" fmla="*/ 1 w 5664"/>
              <a:gd name="connsiteY70" fmla="*/ 439 h 9125"/>
              <a:gd name="connsiteX71" fmla="*/ 0 w 5664"/>
              <a:gd name="connsiteY71" fmla="*/ 418 h 9125"/>
              <a:gd name="connsiteX72" fmla="*/ 1 w 5664"/>
              <a:gd name="connsiteY72" fmla="*/ 395 h 9125"/>
              <a:gd name="connsiteX73" fmla="*/ 4 w 5664"/>
              <a:gd name="connsiteY73" fmla="*/ 348 h 9125"/>
              <a:gd name="connsiteX74" fmla="*/ 9 w 5664"/>
              <a:gd name="connsiteY74" fmla="*/ 305 h 9125"/>
              <a:gd name="connsiteX75" fmla="*/ 14 w 5664"/>
              <a:gd name="connsiteY75" fmla="*/ 268 h 9125"/>
              <a:gd name="connsiteX76" fmla="*/ 22 w 5664"/>
              <a:gd name="connsiteY76" fmla="*/ 233 h 9125"/>
              <a:gd name="connsiteX77" fmla="*/ 7 w 5664"/>
              <a:gd name="connsiteY77" fmla="*/ 0 h 9125"/>
              <a:gd name="connsiteX0" fmla="*/ 5664 w 5664"/>
              <a:gd name="connsiteY0" fmla="*/ 28 h 9125"/>
              <a:gd name="connsiteX1" fmla="*/ 5663 w 5664"/>
              <a:gd name="connsiteY1" fmla="*/ 21 h 9125"/>
              <a:gd name="connsiteX2" fmla="*/ 5664 w 5664"/>
              <a:gd name="connsiteY2" fmla="*/ 327 h 9125"/>
              <a:gd name="connsiteX3" fmla="*/ 5664 w 5664"/>
              <a:gd name="connsiteY3" fmla="*/ 516 h 9125"/>
              <a:gd name="connsiteX4" fmla="*/ 5491 w 5664"/>
              <a:gd name="connsiteY4" fmla="*/ 918 h 9125"/>
              <a:gd name="connsiteX5" fmla="*/ 5585 w 5664"/>
              <a:gd name="connsiteY5" fmla="*/ 1414 h 9125"/>
              <a:gd name="connsiteX6" fmla="*/ 5523 w 5664"/>
              <a:gd name="connsiteY6" fmla="*/ 1573 h 9125"/>
              <a:gd name="connsiteX7" fmla="*/ 5539 w 5664"/>
              <a:gd name="connsiteY7" fmla="*/ 1778 h 9125"/>
              <a:gd name="connsiteX8" fmla="*/ 5443 w 5664"/>
              <a:gd name="connsiteY8" fmla="*/ 2361 h 9125"/>
              <a:gd name="connsiteX9" fmla="*/ 5318 w 5664"/>
              <a:gd name="connsiteY9" fmla="*/ 3307 h 9125"/>
              <a:gd name="connsiteX10" fmla="*/ 5096 w 5664"/>
              <a:gd name="connsiteY10" fmla="*/ 3607 h 9125"/>
              <a:gd name="connsiteX11" fmla="*/ 4923 w 5664"/>
              <a:gd name="connsiteY11" fmla="*/ 4142 h 9125"/>
              <a:gd name="connsiteX12" fmla="*/ 4779 w 5664"/>
              <a:gd name="connsiteY12" fmla="*/ 4442 h 9125"/>
              <a:gd name="connsiteX13" fmla="*/ 4685 w 5664"/>
              <a:gd name="connsiteY13" fmla="*/ 4774 h 9125"/>
              <a:gd name="connsiteX14" fmla="*/ 4669 w 5664"/>
              <a:gd name="connsiteY14" fmla="*/ 5136 h 9125"/>
              <a:gd name="connsiteX15" fmla="*/ 4479 w 5664"/>
              <a:gd name="connsiteY15" fmla="*/ 5468 h 9125"/>
              <a:gd name="connsiteX16" fmla="*/ 4495 w 5664"/>
              <a:gd name="connsiteY16" fmla="*/ 5578 h 9125"/>
              <a:gd name="connsiteX17" fmla="*/ 4385 w 5664"/>
              <a:gd name="connsiteY17" fmla="*/ 5751 h 9125"/>
              <a:gd name="connsiteX18" fmla="*/ 4290 w 5664"/>
              <a:gd name="connsiteY18" fmla="*/ 6098 h 9125"/>
              <a:gd name="connsiteX19" fmla="*/ 4290 w 5664"/>
              <a:gd name="connsiteY19" fmla="*/ 6367 h 9125"/>
              <a:gd name="connsiteX20" fmla="*/ 4322 w 5664"/>
              <a:gd name="connsiteY20" fmla="*/ 6713 h 9125"/>
              <a:gd name="connsiteX21" fmla="*/ 4164 w 5664"/>
              <a:gd name="connsiteY21" fmla="*/ 6918 h 9125"/>
              <a:gd name="connsiteX22" fmla="*/ 4053 w 5664"/>
              <a:gd name="connsiteY22" fmla="*/ 7250 h 9125"/>
              <a:gd name="connsiteX23" fmla="*/ 3801 w 5664"/>
              <a:gd name="connsiteY23" fmla="*/ 7532 h 9125"/>
              <a:gd name="connsiteX24" fmla="*/ 3739 w 5664"/>
              <a:gd name="connsiteY24" fmla="*/ 7817 h 9125"/>
              <a:gd name="connsiteX25" fmla="*/ 3599 w 5664"/>
              <a:gd name="connsiteY25" fmla="*/ 8101 h 9125"/>
              <a:gd name="connsiteX26" fmla="*/ 3536 w 5664"/>
              <a:gd name="connsiteY26" fmla="*/ 8321 h 9125"/>
              <a:gd name="connsiteX27" fmla="*/ 3505 w 5664"/>
              <a:gd name="connsiteY27" fmla="*/ 8699 h 9125"/>
              <a:gd name="connsiteX28" fmla="*/ 3276 w 5664"/>
              <a:gd name="connsiteY28" fmla="*/ 8873 h 9125"/>
              <a:gd name="connsiteX29" fmla="*/ 3048 w 5664"/>
              <a:gd name="connsiteY29" fmla="*/ 9031 h 9125"/>
              <a:gd name="connsiteX30" fmla="*/ 2812 w 5664"/>
              <a:gd name="connsiteY30" fmla="*/ 9125 h 9125"/>
              <a:gd name="connsiteX31" fmla="*/ 2464 w 5664"/>
              <a:gd name="connsiteY31" fmla="*/ 9125 h 9125"/>
              <a:gd name="connsiteX32" fmla="*/ 2150 w 5664"/>
              <a:gd name="connsiteY32" fmla="*/ 8842 h 9125"/>
              <a:gd name="connsiteX33" fmla="*/ 1991 w 5664"/>
              <a:gd name="connsiteY33" fmla="*/ 8558 h 9125"/>
              <a:gd name="connsiteX34" fmla="*/ 1944 w 5664"/>
              <a:gd name="connsiteY34" fmla="*/ 8290 h 9125"/>
              <a:gd name="connsiteX35" fmla="*/ 1637 w 5664"/>
              <a:gd name="connsiteY35" fmla="*/ 7990 h 9125"/>
              <a:gd name="connsiteX36" fmla="*/ 1503 w 5664"/>
              <a:gd name="connsiteY36" fmla="*/ 7772 h 9125"/>
              <a:gd name="connsiteX37" fmla="*/ 1543 w 5664"/>
              <a:gd name="connsiteY37" fmla="*/ 7541 h 9125"/>
              <a:gd name="connsiteX38" fmla="*/ 1354 w 5664"/>
              <a:gd name="connsiteY38" fmla="*/ 7020 h 9125"/>
              <a:gd name="connsiteX39" fmla="*/ 1154 w 5664"/>
              <a:gd name="connsiteY39" fmla="*/ 6224 h 9125"/>
              <a:gd name="connsiteX40" fmla="*/ 1211 w 5664"/>
              <a:gd name="connsiteY40" fmla="*/ 5625 h 9125"/>
              <a:gd name="connsiteX41" fmla="*/ 933 w 5664"/>
              <a:gd name="connsiteY41" fmla="*/ 5057 h 9125"/>
              <a:gd name="connsiteX42" fmla="*/ 885 w 5664"/>
              <a:gd name="connsiteY42" fmla="*/ 4679 h 9125"/>
              <a:gd name="connsiteX43" fmla="*/ 857 w 5664"/>
              <a:gd name="connsiteY43" fmla="*/ 4372 h 9125"/>
              <a:gd name="connsiteX44" fmla="*/ 588 w 5664"/>
              <a:gd name="connsiteY44" fmla="*/ 4064 h 9125"/>
              <a:gd name="connsiteX45" fmla="*/ 526 w 5664"/>
              <a:gd name="connsiteY45" fmla="*/ 3733 h 9125"/>
              <a:gd name="connsiteX46" fmla="*/ 399 w 5664"/>
              <a:gd name="connsiteY46" fmla="*/ 3071 h 9125"/>
              <a:gd name="connsiteX47" fmla="*/ 337 w 5664"/>
              <a:gd name="connsiteY47" fmla="*/ 2597 h 9125"/>
              <a:gd name="connsiteX48" fmla="*/ 226 w 5664"/>
              <a:gd name="connsiteY48" fmla="*/ 2377 h 9125"/>
              <a:gd name="connsiteX49" fmla="*/ 226 w 5664"/>
              <a:gd name="connsiteY49" fmla="*/ 1935 h 9125"/>
              <a:gd name="connsiteX50" fmla="*/ 133 w 5664"/>
              <a:gd name="connsiteY50" fmla="*/ 1667 h 9125"/>
              <a:gd name="connsiteX51" fmla="*/ 133 w 5664"/>
              <a:gd name="connsiteY51" fmla="*/ 1305 h 9125"/>
              <a:gd name="connsiteX52" fmla="*/ 22 w 5664"/>
              <a:gd name="connsiteY52" fmla="*/ 1084 h 9125"/>
              <a:gd name="connsiteX53" fmla="*/ 22 w 5664"/>
              <a:gd name="connsiteY53" fmla="*/ 722 h 9125"/>
              <a:gd name="connsiteX54" fmla="*/ 22 w 5664"/>
              <a:gd name="connsiteY54" fmla="*/ 722 h 9125"/>
              <a:gd name="connsiteX55" fmla="*/ 29 w 5664"/>
              <a:gd name="connsiteY55" fmla="*/ 693 h 9125"/>
              <a:gd name="connsiteX56" fmla="*/ 35 w 5664"/>
              <a:gd name="connsiteY56" fmla="*/ 664 h 9125"/>
              <a:gd name="connsiteX57" fmla="*/ 39 w 5664"/>
              <a:gd name="connsiteY57" fmla="*/ 628 h 9125"/>
              <a:gd name="connsiteX58" fmla="*/ 42 w 5664"/>
              <a:gd name="connsiteY58" fmla="*/ 591 h 9125"/>
              <a:gd name="connsiteX59" fmla="*/ 43 w 5664"/>
              <a:gd name="connsiteY59" fmla="*/ 573 h 9125"/>
              <a:gd name="connsiteX60" fmla="*/ 42 w 5664"/>
              <a:gd name="connsiteY60" fmla="*/ 555 h 9125"/>
              <a:gd name="connsiteX61" fmla="*/ 39 w 5664"/>
              <a:gd name="connsiteY61" fmla="*/ 539 h 9125"/>
              <a:gd name="connsiteX62" fmla="*/ 35 w 5664"/>
              <a:gd name="connsiteY62" fmla="*/ 523 h 9125"/>
              <a:gd name="connsiteX63" fmla="*/ 29 w 5664"/>
              <a:gd name="connsiteY63" fmla="*/ 511 h 9125"/>
              <a:gd name="connsiteX64" fmla="*/ 22 w 5664"/>
              <a:gd name="connsiteY64" fmla="*/ 500 h 9125"/>
              <a:gd name="connsiteX65" fmla="*/ 22 w 5664"/>
              <a:gd name="connsiteY65" fmla="*/ 500 h 9125"/>
              <a:gd name="connsiteX66" fmla="*/ 17 w 5664"/>
              <a:gd name="connsiteY66" fmla="*/ 496 h 9125"/>
              <a:gd name="connsiteX67" fmla="*/ 14 w 5664"/>
              <a:gd name="connsiteY67" fmla="*/ 490 h 9125"/>
              <a:gd name="connsiteX68" fmla="*/ 9 w 5664"/>
              <a:gd name="connsiteY68" fmla="*/ 475 h 9125"/>
              <a:gd name="connsiteX69" fmla="*/ 4 w 5664"/>
              <a:gd name="connsiteY69" fmla="*/ 458 h 9125"/>
              <a:gd name="connsiteX70" fmla="*/ 1 w 5664"/>
              <a:gd name="connsiteY70" fmla="*/ 439 h 9125"/>
              <a:gd name="connsiteX71" fmla="*/ 0 w 5664"/>
              <a:gd name="connsiteY71" fmla="*/ 418 h 9125"/>
              <a:gd name="connsiteX72" fmla="*/ 1 w 5664"/>
              <a:gd name="connsiteY72" fmla="*/ 395 h 9125"/>
              <a:gd name="connsiteX73" fmla="*/ 4 w 5664"/>
              <a:gd name="connsiteY73" fmla="*/ 348 h 9125"/>
              <a:gd name="connsiteX74" fmla="*/ 9 w 5664"/>
              <a:gd name="connsiteY74" fmla="*/ 305 h 9125"/>
              <a:gd name="connsiteX75" fmla="*/ 14 w 5664"/>
              <a:gd name="connsiteY75" fmla="*/ 268 h 9125"/>
              <a:gd name="connsiteX76" fmla="*/ 22 w 5664"/>
              <a:gd name="connsiteY76" fmla="*/ 233 h 9125"/>
              <a:gd name="connsiteX77" fmla="*/ 7 w 5664"/>
              <a:gd name="connsiteY77" fmla="*/ 0 h 9125"/>
              <a:gd name="connsiteX0" fmla="*/ 5664 w 5664"/>
              <a:gd name="connsiteY0" fmla="*/ 28 h 9125"/>
              <a:gd name="connsiteX1" fmla="*/ 5663 w 5664"/>
              <a:gd name="connsiteY1" fmla="*/ 21 h 9125"/>
              <a:gd name="connsiteX2" fmla="*/ 5664 w 5664"/>
              <a:gd name="connsiteY2" fmla="*/ 327 h 9125"/>
              <a:gd name="connsiteX3" fmla="*/ 5664 w 5664"/>
              <a:gd name="connsiteY3" fmla="*/ 516 h 9125"/>
              <a:gd name="connsiteX4" fmla="*/ 5491 w 5664"/>
              <a:gd name="connsiteY4" fmla="*/ 918 h 9125"/>
              <a:gd name="connsiteX5" fmla="*/ 5585 w 5664"/>
              <a:gd name="connsiteY5" fmla="*/ 1414 h 9125"/>
              <a:gd name="connsiteX6" fmla="*/ 5523 w 5664"/>
              <a:gd name="connsiteY6" fmla="*/ 1573 h 9125"/>
              <a:gd name="connsiteX7" fmla="*/ 5539 w 5664"/>
              <a:gd name="connsiteY7" fmla="*/ 1778 h 9125"/>
              <a:gd name="connsiteX8" fmla="*/ 5443 w 5664"/>
              <a:gd name="connsiteY8" fmla="*/ 2361 h 9125"/>
              <a:gd name="connsiteX9" fmla="*/ 5318 w 5664"/>
              <a:gd name="connsiteY9" fmla="*/ 3307 h 9125"/>
              <a:gd name="connsiteX10" fmla="*/ 5096 w 5664"/>
              <a:gd name="connsiteY10" fmla="*/ 3607 h 9125"/>
              <a:gd name="connsiteX11" fmla="*/ 4923 w 5664"/>
              <a:gd name="connsiteY11" fmla="*/ 4142 h 9125"/>
              <a:gd name="connsiteX12" fmla="*/ 4779 w 5664"/>
              <a:gd name="connsiteY12" fmla="*/ 4442 h 9125"/>
              <a:gd name="connsiteX13" fmla="*/ 4685 w 5664"/>
              <a:gd name="connsiteY13" fmla="*/ 4774 h 9125"/>
              <a:gd name="connsiteX14" fmla="*/ 4669 w 5664"/>
              <a:gd name="connsiteY14" fmla="*/ 5136 h 9125"/>
              <a:gd name="connsiteX15" fmla="*/ 4479 w 5664"/>
              <a:gd name="connsiteY15" fmla="*/ 5468 h 9125"/>
              <a:gd name="connsiteX16" fmla="*/ 4495 w 5664"/>
              <a:gd name="connsiteY16" fmla="*/ 5578 h 9125"/>
              <a:gd name="connsiteX17" fmla="*/ 4385 w 5664"/>
              <a:gd name="connsiteY17" fmla="*/ 5751 h 9125"/>
              <a:gd name="connsiteX18" fmla="*/ 4290 w 5664"/>
              <a:gd name="connsiteY18" fmla="*/ 6098 h 9125"/>
              <a:gd name="connsiteX19" fmla="*/ 4290 w 5664"/>
              <a:gd name="connsiteY19" fmla="*/ 6367 h 9125"/>
              <a:gd name="connsiteX20" fmla="*/ 4322 w 5664"/>
              <a:gd name="connsiteY20" fmla="*/ 6713 h 9125"/>
              <a:gd name="connsiteX21" fmla="*/ 4164 w 5664"/>
              <a:gd name="connsiteY21" fmla="*/ 6918 h 9125"/>
              <a:gd name="connsiteX22" fmla="*/ 4053 w 5664"/>
              <a:gd name="connsiteY22" fmla="*/ 7250 h 9125"/>
              <a:gd name="connsiteX23" fmla="*/ 3801 w 5664"/>
              <a:gd name="connsiteY23" fmla="*/ 7532 h 9125"/>
              <a:gd name="connsiteX24" fmla="*/ 3739 w 5664"/>
              <a:gd name="connsiteY24" fmla="*/ 7817 h 9125"/>
              <a:gd name="connsiteX25" fmla="*/ 3599 w 5664"/>
              <a:gd name="connsiteY25" fmla="*/ 8101 h 9125"/>
              <a:gd name="connsiteX26" fmla="*/ 3536 w 5664"/>
              <a:gd name="connsiteY26" fmla="*/ 8321 h 9125"/>
              <a:gd name="connsiteX27" fmla="*/ 3505 w 5664"/>
              <a:gd name="connsiteY27" fmla="*/ 8699 h 9125"/>
              <a:gd name="connsiteX28" fmla="*/ 3276 w 5664"/>
              <a:gd name="connsiteY28" fmla="*/ 8873 h 9125"/>
              <a:gd name="connsiteX29" fmla="*/ 3048 w 5664"/>
              <a:gd name="connsiteY29" fmla="*/ 9031 h 9125"/>
              <a:gd name="connsiteX30" fmla="*/ 2812 w 5664"/>
              <a:gd name="connsiteY30" fmla="*/ 9125 h 9125"/>
              <a:gd name="connsiteX31" fmla="*/ 2464 w 5664"/>
              <a:gd name="connsiteY31" fmla="*/ 9125 h 9125"/>
              <a:gd name="connsiteX32" fmla="*/ 2150 w 5664"/>
              <a:gd name="connsiteY32" fmla="*/ 8842 h 9125"/>
              <a:gd name="connsiteX33" fmla="*/ 1991 w 5664"/>
              <a:gd name="connsiteY33" fmla="*/ 8558 h 9125"/>
              <a:gd name="connsiteX34" fmla="*/ 1944 w 5664"/>
              <a:gd name="connsiteY34" fmla="*/ 8290 h 9125"/>
              <a:gd name="connsiteX35" fmla="*/ 1637 w 5664"/>
              <a:gd name="connsiteY35" fmla="*/ 7990 h 9125"/>
              <a:gd name="connsiteX36" fmla="*/ 1503 w 5664"/>
              <a:gd name="connsiteY36" fmla="*/ 7772 h 9125"/>
              <a:gd name="connsiteX37" fmla="*/ 1543 w 5664"/>
              <a:gd name="connsiteY37" fmla="*/ 7541 h 9125"/>
              <a:gd name="connsiteX38" fmla="*/ 1354 w 5664"/>
              <a:gd name="connsiteY38" fmla="*/ 7020 h 9125"/>
              <a:gd name="connsiteX39" fmla="*/ 1154 w 5664"/>
              <a:gd name="connsiteY39" fmla="*/ 6224 h 9125"/>
              <a:gd name="connsiteX40" fmla="*/ 1211 w 5664"/>
              <a:gd name="connsiteY40" fmla="*/ 5625 h 9125"/>
              <a:gd name="connsiteX41" fmla="*/ 933 w 5664"/>
              <a:gd name="connsiteY41" fmla="*/ 5057 h 9125"/>
              <a:gd name="connsiteX42" fmla="*/ 885 w 5664"/>
              <a:gd name="connsiteY42" fmla="*/ 4679 h 9125"/>
              <a:gd name="connsiteX43" fmla="*/ 857 w 5664"/>
              <a:gd name="connsiteY43" fmla="*/ 4372 h 9125"/>
              <a:gd name="connsiteX44" fmla="*/ 588 w 5664"/>
              <a:gd name="connsiteY44" fmla="*/ 4064 h 9125"/>
              <a:gd name="connsiteX45" fmla="*/ 526 w 5664"/>
              <a:gd name="connsiteY45" fmla="*/ 3733 h 9125"/>
              <a:gd name="connsiteX46" fmla="*/ 399 w 5664"/>
              <a:gd name="connsiteY46" fmla="*/ 3071 h 9125"/>
              <a:gd name="connsiteX47" fmla="*/ 337 w 5664"/>
              <a:gd name="connsiteY47" fmla="*/ 2597 h 9125"/>
              <a:gd name="connsiteX48" fmla="*/ 226 w 5664"/>
              <a:gd name="connsiteY48" fmla="*/ 2377 h 9125"/>
              <a:gd name="connsiteX49" fmla="*/ 226 w 5664"/>
              <a:gd name="connsiteY49" fmla="*/ 1935 h 9125"/>
              <a:gd name="connsiteX50" fmla="*/ 133 w 5664"/>
              <a:gd name="connsiteY50" fmla="*/ 1667 h 9125"/>
              <a:gd name="connsiteX51" fmla="*/ 133 w 5664"/>
              <a:gd name="connsiteY51" fmla="*/ 1305 h 9125"/>
              <a:gd name="connsiteX52" fmla="*/ 22 w 5664"/>
              <a:gd name="connsiteY52" fmla="*/ 1084 h 9125"/>
              <a:gd name="connsiteX53" fmla="*/ 22 w 5664"/>
              <a:gd name="connsiteY53" fmla="*/ 722 h 9125"/>
              <a:gd name="connsiteX54" fmla="*/ 22 w 5664"/>
              <a:gd name="connsiteY54" fmla="*/ 722 h 9125"/>
              <a:gd name="connsiteX55" fmla="*/ 29 w 5664"/>
              <a:gd name="connsiteY55" fmla="*/ 693 h 9125"/>
              <a:gd name="connsiteX56" fmla="*/ 35 w 5664"/>
              <a:gd name="connsiteY56" fmla="*/ 664 h 9125"/>
              <a:gd name="connsiteX57" fmla="*/ 39 w 5664"/>
              <a:gd name="connsiteY57" fmla="*/ 628 h 9125"/>
              <a:gd name="connsiteX58" fmla="*/ 42 w 5664"/>
              <a:gd name="connsiteY58" fmla="*/ 591 h 9125"/>
              <a:gd name="connsiteX59" fmla="*/ 43 w 5664"/>
              <a:gd name="connsiteY59" fmla="*/ 573 h 9125"/>
              <a:gd name="connsiteX60" fmla="*/ 42 w 5664"/>
              <a:gd name="connsiteY60" fmla="*/ 555 h 9125"/>
              <a:gd name="connsiteX61" fmla="*/ 39 w 5664"/>
              <a:gd name="connsiteY61" fmla="*/ 539 h 9125"/>
              <a:gd name="connsiteX62" fmla="*/ 35 w 5664"/>
              <a:gd name="connsiteY62" fmla="*/ 523 h 9125"/>
              <a:gd name="connsiteX63" fmla="*/ 29 w 5664"/>
              <a:gd name="connsiteY63" fmla="*/ 511 h 9125"/>
              <a:gd name="connsiteX64" fmla="*/ 22 w 5664"/>
              <a:gd name="connsiteY64" fmla="*/ 500 h 9125"/>
              <a:gd name="connsiteX65" fmla="*/ 22 w 5664"/>
              <a:gd name="connsiteY65" fmla="*/ 500 h 9125"/>
              <a:gd name="connsiteX66" fmla="*/ 17 w 5664"/>
              <a:gd name="connsiteY66" fmla="*/ 496 h 9125"/>
              <a:gd name="connsiteX67" fmla="*/ 14 w 5664"/>
              <a:gd name="connsiteY67" fmla="*/ 490 h 9125"/>
              <a:gd name="connsiteX68" fmla="*/ 9 w 5664"/>
              <a:gd name="connsiteY68" fmla="*/ 475 h 9125"/>
              <a:gd name="connsiteX69" fmla="*/ 4 w 5664"/>
              <a:gd name="connsiteY69" fmla="*/ 458 h 9125"/>
              <a:gd name="connsiteX70" fmla="*/ 1 w 5664"/>
              <a:gd name="connsiteY70" fmla="*/ 439 h 9125"/>
              <a:gd name="connsiteX71" fmla="*/ 0 w 5664"/>
              <a:gd name="connsiteY71" fmla="*/ 418 h 9125"/>
              <a:gd name="connsiteX72" fmla="*/ 1 w 5664"/>
              <a:gd name="connsiteY72" fmla="*/ 395 h 9125"/>
              <a:gd name="connsiteX73" fmla="*/ 4 w 5664"/>
              <a:gd name="connsiteY73" fmla="*/ 348 h 9125"/>
              <a:gd name="connsiteX74" fmla="*/ 9 w 5664"/>
              <a:gd name="connsiteY74" fmla="*/ 305 h 9125"/>
              <a:gd name="connsiteX75" fmla="*/ 14 w 5664"/>
              <a:gd name="connsiteY75" fmla="*/ 268 h 9125"/>
              <a:gd name="connsiteX76" fmla="*/ 22 w 5664"/>
              <a:gd name="connsiteY76" fmla="*/ 233 h 9125"/>
              <a:gd name="connsiteX77" fmla="*/ 7 w 5664"/>
              <a:gd name="connsiteY77" fmla="*/ 0 h 9125"/>
              <a:gd name="connsiteX78" fmla="*/ 5664 w 5664"/>
              <a:gd name="connsiteY78" fmla="*/ 28 h 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664" h="9125">
                <a:moveTo>
                  <a:pt x="5664" y="28"/>
                </a:moveTo>
                <a:cubicBezTo>
                  <a:pt x="5664" y="26"/>
                  <a:pt x="5663" y="23"/>
                  <a:pt x="5663" y="21"/>
                </a:cubicBezTo>
                <a:cubicBezTo>
                  <a:pt x="5663" y="123"/>
                  <a:pt x="5664" y="225"/>
                  <a:pt x="5664" y="327"/>
                </a:cubicBezTo>
                <a:lnTo>
                  <a:pt x="5664" y="516"/>
                </a:lnTo>
                <a:cubicBezTo>
                  <a:pt x="5606" y="650"/>
                  <a:pt x="5549" y="784"/>
                  <a:pt x="5491" y="918"/>
                </a:cubicBezTo>
                <a:cubicBezTo>
                  <a:pt x="5522" y="1083"/>
                  <a:pt x="5554" y="1249"/>
                  <a:pt x="5585" y="1414"/>
                </a:cubicBezTo>
                <a:cubicBezTo>
                  <a:pt x="5564" y="1467"/>
                  <a:pt x="5544" y="1520"/>
                  <a:pt x="5523" y="1573"/>
                </a:cubicBezTo>
                <a:cubicBezTo>
                  <a:pt x="5528" y="1641"/>
                  <a:pt x="5534" y="1710"/>
                  <a:pt x="5539" y="1778"/>
                </a:cubicBezTo>
                <a:cubicBezTo>
                  <a:pt x="5507" y="1972"/>
                  <a:pt x="5475" y="2167"/>
                  <a:pt x="5443" y="2361"/>
                </a:cubicBezTo>
                <a:cubicBezTo>
                  <a:pt x="5401" y="2676"/>
                  <a:pt x="5360" y="2992"/>
                  <a:pt x="5318" y="3307"/>
                </a:cubicBezTo>
                <a:lnTo>
                  <a:pt x="5096" y="3607"/>
                </a:lnTo>
                <a:cubicBezTo>
                  <a:pt x="5038" y="3785"/>
                  <a:pt x="4981" y="3964"/>
                  <a:pt x="4923" y="4142"/>
                </a:cubicBezTo>
                <a:lnTo>
                  <a:pt x="4779" y="4442"/>
                </a:lnTo>
                <a:cubicBezTo>
                  <a:pt x="4748" y="4553"/>
                  <a:pt x="4716" y="4663"/>
                  <a:pt x="4685" y="4774"/>
                </a:cubicBezTo>
                <a:cubicBezTo>
                  <a:pt x="4680" y="4895"/>
                  <a:pt x="4674" y="5015"/>
                  <a:pt x="4669" y="5136"/>
                </a:cubicBezTo>
                <a:cubicBezTo>
                  <a:pt x="4606" y="5247"/>
                  <a:pt x="4542" y="5357"/>
                  <a:pt x="4479" y="5468"/>
                </a:cubicBezTo>
                <a:cubicBezTo>
                  <a:pt x="4484" y="5505"/>
                  <a:pt x="4490" y="5541"/>
                  <a:pt x="4495" y="5578"/>
                </a:cubicBezTo>
                <a:lnTo>
                  <a:pt x="4385" y="5751"/>
                </a:lnTo>
                <a:cubicBezTo>
                  <a:pt x="4353" y="5867"/>
                  <a:pt x="4322" y="5982"/>
                  <a:pt x="4290" y="6098"/>
                </a:cubicBezTo>
                <a:lnTo>
                  <a:pt x="4290" y="6367"/>
                </a:lnTo>
                <a:cubicBezTo>
                  <a:pt x="4301" y="6482"/>
                  <a:pt x="4311" y="6598"/>
                  <a:pt x="4322" y="6713"/>
                </a:cubicBezTo>
                <a:cubicBezTo>
                  <a:pt x="4269" y="6781"/>
                  <a:pt x="4217" y="6850"/>
                  <a:pt x="4164" y="6918"/>
                </a:cubicBezTo>
                <a:lnTo>
                  <a:pt x="4053" y="7250"/>
                </a:lnTo>
                <a:lnTo>
                  <a:pt x="3801" y="7532"/>
                </a:lnTo>
                <a:cubicBezTo>
                  <a:pt x="3780" y="7627"/>
                  <a:pt x="3760" y="7722"/>
                  <a:pt x="3739" y="7817"/>
                </a:cubicBezTo>
                <a:lnTo>
                  <a:pt x="3599" y="8101"/>
                </a:lnTo>
                <a:cubicBezTo>
                  <a:pt x="3578" y="8174"/>
                  <a:pt x="3557" y="8248"/>
                  <a:pt x="3536" y="8321"/>
                </a:cubicBezTo>
                <a:cubicBezTo>
                  <a:pt x="3526" y="8447"/>
                  <a:pt x="3515" y="8573"/>
                  <a:pt x="3505" y="8699"/>
                </a:cubicBezTo>
                <a:lnTo>
                  <a:pt x="3276" y="8873"/>
                </a:lnTo>
                <a:lnTo>
                  <a:pt x="3048" y="9031"/>
                </a:lnTo>
                <a:lnTo>
                  <a:pt x="2812" y="9125"/>
                </a:lnTo>
                <a:lnTo>
                  <a:pt x="2464" y="9125"/>
                </a:lnTo>
                <a:lnTo>
                  <a:pt x="2150" y="8842"/>
                </a:lnTo>
                <a:lnTo>
                  <a:pt x="1991" y="8558"/>
                </a:lnTo>
                <a:cubicBezTo>
                  <a:pt x="1975" y="8469"/>
                  <a:pt x="1960" y="8379"/>
                  <a:pt x="1944" y="8290"/>
                </a:cubicBezTo>
                <a:lnTo>
                  <a:pt x="1637" y="7990"/>
                </a:lnTo>
                <a:lnTo>
                  <a:pt x="1503" y="7772"/>
                </a:lnTo>
                <a:cubicBezTo>
                  <a:pt x="1516" y="7695"/>
                  <a:pt x="1530" y="7618"/>
                  <a:pt x="1543" y="7541"/>
                </a:cubicBezTo>
                <a:lnTo>
                  <a:pt x="1354" y="7020"/>
                </a:lnTo>
                <a:cubicBezTo>
                  <a:pt x="1287" y="6755"/>
                  <a:pt x="1221" y="6489"/>
                  <a:pt x="1154" y="6224"/>
                </a:cubicBezTo>
                <a:cubicBezTo>
                  <a:pt x="1173" y="6024"/>
                  <a:pt x="1192" y="5825"/>
                  <a:pt x="1211" y="5625"/>
                </a:cubicBezTo>
                <a:cubicBezTo>
                  <a:pt x="1118" y="5436"/>
                  <a:pt x="1026" y="5246"/>
                  <a:pt x="933" y="5057"/>
                </a:cubicBezTo>
                <a:lnTo>
                  <a:pt x="885" y="4679"/>
                </a:lnTo>
                <a:cubicBezTo>
                  <a:pt x="876" y="4577"/>
                  <a:pt x="866" y="4474"/>
                  <a:pt x="857" y="4372"/>
                </a:cubicBezTo>
                <a:lnTo>
                  <a:pt x="588" y="4064"/>
                </a:lnTo>
                <a:cubicBezTo>
                  <a:pt x="567" y="3954"/>
                  <a:pt x="547" y="3843"/>
                  <a:pt x="526" y="3733"/>
                </a:cubicBezTo>
                <a:cubicBezTo>
                  <a:pt x="484" y="3512"/>
                  <a:pt x="441" y="3292"/>
                  <a:pt x="399" y="3071"/>
                </a:cubicBezTo>
                <a:cubicBezTo>
                  <a:pt x="378" y="2913"/>
                  <a:pt x="358" y="2755"/>
                  <a:pt x="337" y="2597"/>
                </a:cubicBezTo>
                <a:lnTo>
                  <a:pt x="226" y="2377"/>
                </a:lnTo>
                <a:lnTo>
                  <a:pt x="226" y="1935"/>
                </a:lnTo>
                <a:cubicBezTo>
                  <a:pt x="195" y="1846"/>
                  <a:pt x="164" y="1756"/>
                  <a:pt x="133" y="1667"/>
                </a:cubicBezTo>
                <a:lnTo>
                  <a:pt x="133" y="1305"/>
                </a:lnTo>
                <a:lnTo>
                  <a:pt x="22" y="1084"/>
                </a:lnTo>
                <a:lnTo>
                  <a:pt x="22" y="722"/>
                </a:lnTo>
                <a:lnTo>
                  <a:pt x="22" y="722"/>
                </a:lnTo>
                <a:cubicBezTo>
                  <a:pt x="24" y="712"/>
                  <a:pt x="27" y="703"/>
                  <a:pt x="29" y="693"/>
                </a:cubicBezTo>
                <a:cubicBezTo>
                  <a:pt x="31" y="683"/>
                  <a:pt x="33" y="674"/>
                  <a:pt x="35" y="664"/>
                </a:cubicBezTo>
                <a:cubicBezTo>
                  <a:pt x="36" y="652"/>
                  <a:pt x="38" y="640"/>
                  <a:pt x="39" y="628"/>
                </a:cubicBezTo>
                <a:cubicBezTo>
                  <a:pt x="40" y="616"/>
                  <a:pt x="41" y="603"/>
                  <a:pt x="42" y="591"/>
                </a:cubicBezTo>
                <a:cubicBezTo>
                  <a:pt x="42" y="585"/>
                  <a:pt x="43" y="579"/>
                  <a:pt x="43" y="573"/>
                </a:cubicBezTo>
                <a:cubicBezTo>
                  <a:pt x="43" y="567"/>
                  <a:pt x="42" y="561"/>
                  <a:pt x="42" y="555"/>
                </a:cubicBezTo>
                <a:cubicBezTo>
                  <a:pt x="41" y="550"/>
                  <a:pt x="40" y="544"/>
                  <a:pt x="39" y="539"/>
                </a:cubicBezTo>
                <a:cubicBezTo>
                  <a:pt x="38" y="534"/>
                  <a:pt x="36" y="528"/>
                  <a:pt x="35" y="523"/>
                </a:cubicBezTo>
                <a:lnTo>
                  <a:pt x="29" y="511"/>
                </a:lnTo>
                <a:cubicBezTo>
                  <a:pt x="27" y="507"/>
                  <a:pt x="24" y="504"/>
                  <a:pt x="22" y="500"/>
                </a:cubicBezTo>
                <a:lnTo>
                  <a:pt x="22" y="500"/>
                </a:lnTo>
                <a:cubicBezTo>
                  <a:pt x="20" y="499"/>
                  <a:pt x="19" y="497"/>
                  <a:pt x="17" y="496"/>
                </a:cubicBezTo>
                <a:lnTo>
                  <a:pt x="14" y="490"/>
                </a:lnTo>
                <a:cubicBezTo>
                  <a:pt x="12" y="485"/>
                  <a:pt x="11" y="480"/>
                  <a:pt x="9" y="475"/>
                </a:cubicBezTo>
                <a:cubicBezTo>
                  <a:pt x="7" y="469"/>
                  <a:pt x="6" y="464"/>
                  <a:pt x="4" y="458"/>
                </a:cubicBezTo>
                <a:cubicBezTo>
                  <a:pt x="3" y="452"/>
                  <a:pt x="2" y="445"/>
                  <a:pt x="1" y="439"/>
                </a:cubicBezTo>
                <a:cubicBezTo>
                  <a:pt x="1" y="432"/>
                  <a:pt x="0" y="425"/>
                  <a:pt x="0" y="418"/>
                </a:cubicBezTo>
                <a:cubicBezTo>
                  <a:pt x="0" y="410"/>
                  <a:pt x="1" y="403"/>
                  <a:pt x="1" y="395"/>
                </a:cubicBezTo>
                <a:cubicBezTo>
                  <a:pt x="2" y="379"/>
                  <a:pt x="3" y="364"/>
                  <a:pt x="4" y="348"/>
                </a:cubicBezTo>
                <a:cubicBezTo>
                  <a:pt x="6" y="334"/>
                  <a:pt x="7" y="319"/>
                  <a:pt x="9" y="305"/>
                </a:cubicBezTo>
                <a:cubicBezTo>
                  <a:pt x="11" y="293"/>
                  <a:pt x="12" y="280"/>
                  <a:pt x="14" y="268"/>
                </a:cubicBezTo>
                <a:cubicBezTo>
                  <a:pt x="17" y="256"/>
                  <a:pt x="19" y="245"/>
                  <a:pt x="22" y="233"/>
                </a:cubicBezTo>
                <a:cubicBezTo>
                  <a:pt x="15" y="185"/>
                  <a:pt x="14" y="48"/>
                  <a:pt x="7" y="0"/>
                </a:cubicBezTo>
                <a:lnTo>
                  <a:pt x="5664" y="28"/>
                </a:lnTo>
                <a:close/>
              </a:path>
            </a:pathLst>
          </a:custGeom>
          <a:gradFill flip="none" rotWithShape="1">
            <a:gsLst>
              <a:gs pos="100000">
                <a:srgbClr val="3A65A3"/>
              </a:gs>
              <a:gs pos="0">
                <a:srgbClr val="C4C4C4"/>
              </a:gs>
            </a:gsLst>
            <a:lin ang="2520000" scaled="0"/>
            <a:tileRect/>
          </a:gradFill>
          <a:ln w="9525">
            <a:noFill/>
            <a:round/>
            <a:headEnd/>
            <a:tailEnd/>
          </a:ln>
          <a:effectLst>
            <a:outerShdw blurRad="317500" dist="101600" dir="5400000">
              <a:srgbClr val="000000">
                <a:alpha val="6200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 name="Group 433">
            <a:extLst>
              <a:ext uri="{FF2B5EF4-FFF2-40B4-BE49-F238E27FC236}">
                <a16:creationId xmlns:a16="http://schemas.microsoft.com/office/drawing/2014/main" id="{D41B7CE1-ABE1-1842-8D22-B8CDC9508941}"/>
              </a:ext>
            </a:extLst>
          </p:cNvPr>
          <p:cNvGrpSpPr/>
          <p:nvPr userDrawn="1"/>
        </p:nvGrpSpPr>
        <p:grpSpPr>
          <a:xfrm>
            <a:off x="0" y="1955800"/>
            <a:ext cx="12039600" cy="3073400"/>
            <a:chOff x="2133600" y="4515555"/>
            <a:chExt cx="5029200" cy="968022"/>
          </a:xfrm>
        </p:grpSpPr>
        <p:sp>
          <p:nvSpPr>
            <p:cNvPr id="9" name="Rectangle 8">
              <a:extLst>
                <a:ext uri="{FF2B5EF4-FFF2-40B4-BE49-F238E27FC236}">
                  <a16:creationId xmlns:a16="http://schemas.microsoft.com/office/drawing/2014/main" id="{853080A3-98E0-BE4B-8FE0-4F84ABE95938}"/>
                </a:ext>
              </a:extLst>
            </p:cNvPr>
            <p:cNvSpPr/>
            <p:nvPr/>
          </p:nvSpPr>
          <p:spPr>
            <a:xfrm>
              <a:off x="2133600" y="4569177"/>
              <a:ext cx="94002"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19ABE5-A3E7-D647-BAC6-15B73176667F}"/>
                </a:ext>
              </a:extLst>
            </p:cNvPr>
            <p:cNvSpPr/>
            <p:nvPr/>
          </p:nvSpPr>
          <p:spPr>
            <a:xfrm>
              <a:off x="2321608" y="4569177"/>
              <a:ext cx="94002"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25D3BC-5F25-6541-A8DE-C735D498F9DE}"/>
                </a:ext>
              </a:extLst>
            </p:cNvPr>
            <p:cNvSpPr/>
            <p:nvPr/>
          </p:nvSpPr>
          <p:spPr>
            <a:xfrm>
              <a:off x="2556617" y="4569177"/>
              <a:ext cx="94002"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02B0B8-98E5-FA4B-88F7-A57E4F32648C}"/>
                </a:ext>
              </a:extLst>
            </p:cNvPr>
            <p:cNvSpPr/>
            <p:nvPr/>
          </p:nvSpPr>
          <p:spPr>
            <a:xfrm>
              <a:off x="3449652" y="4569177"/>
              <a:ext cx="94002"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7081DA-1CA4-3345-8CDB-2F2D91B03714}"/>
                </a:ext>
              </a:extLst>
            </p:cNvPr>
            <p:cNvSpPr/>
            <p:nvPr/>
          </p:nvSpPr>
          <p:spPr>
            <a:xfrm>
              <a:off x="4389690" y="4569177"/>
              <a:ext cx="94002"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41D3CF6-47F6-0F4A-A121-83FFC6716118}"/>
                </a:ext>
              </a:extLst>
            </p:cNvPr>
            <p:cNvSpPr/>
            <p:nvPr/>
          </p:nvSpPr>
          <p:spPr>
            <a:xfrm>
              <a:off x="4530695" y="4569177"/>
              <a:ext cx="94002"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78F5E2A-0310-4F49-A92E-FD37BB240875}"/>
                </a:ext>
              </a:extLst>
            </p:cNvPr>
            <p:cNvSpPr/>
            <p:nvPr/>
          </p:nvSpPr>
          <p:spPr>
            <a:xfrm>
              <a:off x="5423731" y="4569177"/>
              <a:ext cx="94002"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1F00883-0CA7-DB48-AD78-E623047EFFFA}"/>
                </a:ext>
              </a:extLst>
            </p:cNvPr>
            <p:cNvSpPr/>
            <p:nvPr/>
          </p:nvSpPr>
          <p:spPr>
            <a:xfrm>
              <a:off x="5517735" y="4569177"/>
              <a:ext cx="94002"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E42A79-31A9-D244-AFD8-3BA6B226FB64}"/>
                </a:ext>
              </a:extLst>
            </p:cNvPr>
            <p:cNvSpPr/>
            <p:nvPr/>
          </p:nvSpPr>
          <p:spPr>
            <a:xfrm>
              <a:off x="6222762" y="4569177"/>
              <a:ext cx="94002"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0246568-9757-6B4C-8E9D-22F0E4F56197}"/>
                </a:ext>
              </a:extLst>
            </p:cNvPr>
            <p:cNvSpPr/>
            <p:nvPr/>
          </p:nvSpPr>
          <p:spPr>
            <a:xfrm>
              <a:off x="5940752" y="4569177"/>
              <a:ext cx="94002"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1A81DE-946D-174F-8B7A-FEE60A4016FD}"/>
                </a:ext>
              </a:extLst>
            </p:cNvPr>
            <p:cNvSpPr/>
            <p:nvPr/>
          </p:nvSpPr>
          <p:spPr>
            <a:xfrm>
              <a:off x="7068798" y="4569177"/>
              <a:ext cx="94002"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C9E2D28-C66A-C543-8463-58479BF06AEC}"/>
                </a:ext>
              </a:extLst>
            </p:cNvPr>
            <p:cNvSpPr/>
            <p:nvPr/>
          </p:nvSpPr>
          <p:spPr>
            <a:xfrm>
              <a:off x="2838627" y="4569177"/>
              <a:ext cx="94002"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A385C5F-12A5-4445-B33E-716255BD73D0}"/>
                </a:ext>
              </a:extLst>
            </p:cNvPr>
            <p:cNvSpPr/>
            <p:nvPr/>
          </p:nvSpPr>
          <p:spPr>
            <a:xfrm>
              <a:off x="3167640" y="4569177"/>
              <a:ext cx="94002"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7BA1B90-C52E-2C46-8C15-E3A039EE7FDB}"/>
                </a:ext>
              </a:extLst>
            </p:cNvPr>
            <p:cNvSpPr/>
            <p:nvPr/>
          </p:nvSpPr>
          <p:spPr>
            <a:xfrm>
              <a:off x="2791628" y="4569177"/>
              <a:ext cx="282010"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47D932F-B11A-B44A-9E8D-35442C2A5485}"/>
                </a:ext>
              </a:extLst>
            </p:cNvPr>
            <p:cNvSpPr/>
            <p:nvPr/>
          </p:nvSpPr>
          <p:spPr>
            <a:xfrm>
              <a:off x="2274605" y="4569177"/>
              <a:ext cx="423017"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4AE858E-E9A7-594A-AAC1-F7FD58D2BC25}"/>
                </a:ext>
              </a:extLst>
            </p:cNvPr>
            <p:cNvSpPr/>
            <p:nvPr/>
          </p:nvSpPr>
          <p:spPr>
            <a:xfrm>
              <a:off x="3825668" y="4569177"/>
              <a:ext cx="282010"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4A52326-D147-1F4A-9776-51852AB22570}"/>
                </a:ext>
              </a:extLst>
            </p:cNvPr>
            <p:cNvSpPr/>
            <p:nvPr/>
          </p:nvSpPr>
          <p:spPr>
            <a:xfrm>
              <a:off x="3496655" y="4569177"/>
              <a:ext cx="94002"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EF39F05-70C0-F243-BB88-0BF081C13580}"/>
                </a:ext>
              </a:extLst>
            </p:cNvPr>
            <p:cNvSpPr/>
            <p:nvPr/>
          </p:nvSpPr>
          <p:spPr>
            <a:xfrm>
              <a:off x="3778665" y="4569177"/>
              <a:ext cx="94002"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712F539-B2CC-BC49-9B36-607275920FDB}"/>
                </a:ext>
              </a:extLst>
            </p:cNvPr>
            <p:cNvSpPr/>
            <p:nvPr/>
          </p:nvSpPr>
          <p:spPr>
            <a:xfrm>
              <a:off x="4577697" y="4569177"/>
              <a:ext cx="188008"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6A0FBD5-2056-F240-A389-CC7EA4027667}"/>
                </a:ext>
              </a:extLst>
            </p:cNvPr>
            <p:cNvSpPr/>
            <p:nvPr/>
          </p:nvSpPr>
          <p:spPr>
            <a:xfrm>
              <a:off x="5376729" y="4569177"/>
              <a:ext cx="423017"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B923013-D050-3842-9AFA-9E6043746493}"/>
                </a:ext>
              </a:extLst>
            </p:cNvPr>
            <p:cNvSpPr/>
            <p:nvPr/>
          </p:nvSpPr>
          <p:spPr>
            <a:xfrm>
              <a:off x="6128760" y="4569177"/>
              <a:ext cx="235009"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04D744-0494-AE48-95F2-B06BF51A8D1E}"/>
                </a:ext>
              </a:extLst>
            </p:cNvPr>
            <p:cNvSpPr/>
            <p:nvPr/>
          </p:nvSpPr>
          <p:spPr>
            <a:xfrm>
              <a:off x="5000715" y="4569177"/>
              <a:ext cx="94002"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775135B-8961-6B45-8B66-16E7622B5798}"/>
                </a:ext>
              </a:extLst>
            </p:cNvPr>
            <p:cNvSpPr/>
            <p:nvPr/>
          </p:nvSpPr>
          <p:spPr>
            <a:xfrm>
              <a:off x="6410770" y="4569177"/>
              <a:ext cx="235009"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DE7C6EC-CAB1-CB46-991B-6488ECE877D3}"/>
                </a:ext>
              </a:extLst>
            </p:cNvPr>
            <p:cNvSpPr/>
            <p:nvPr/>
          </p:nvSpPr>
          <p:spPr>
            <a:xfrm>
              <a:off x="4248685" y="4569177"/>
              <a:ext cx="2517073" cy="914400"/>
            </a:xfrm>
            <a:prstGeom prst="rect">
              <a:avLst/>
            </a:prstGeom>
            <a:gradFill flip="none" rotWithShape="1">
              <a:gsLst>
                <a:gs pos="3500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17DBA27-E68F-B240-AAD1-BCD90577F149}"/>
                </a:ext>
              </a:extLst>
            </p:cNvPr>
            <p:cNvSpPr/>
            <p:nvPr/>
          </p:nvSpPr>
          <p:spPr>
            <a:xfrm>
              <a:off x="3214643" y="4515555"/>
              <a:ext cx="940038"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CD2427C-7DC2-3045-8C3B-F9D64741D9AB}"/>
                </a:ext>
              </a:extLst>
            </p:cNvPr>
            <p:cNvSpPr/>
            <p:nvPr/>
          </p:nvSpPr>
          <p:spPr>
            <a:xfrm>
              <a:off x="4976191" y="4560711"/>
              <a:ext cx="635548"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6BDF266-CA3B-384A-8E34-51B2C11B8F9D}"/>
                </a:ext>
              </a:extLst>
            </p:cNvPr>
            <p:cNvSpPr/>
            <p:nvPr/>
          </p:nvSpPr>
          <p:spPr>
            <a:xfrm>
              <a:off x="3307057" y="4560711"/>
              <a:ext cx="357169" cy="914400"/>
            </a:xfrm>
            <a:prstGeom prst="rect">
              <a:avLst/>
            </a:prstGeom>
            <a:gradFill flip="none" rotWithShape="1">
              <a:gsLst>
                <a:gs pos="0">
                  <a:srgbClr val="23538D">
                    <a:alpha val="0"/>
                  </a:srgbClr>
                </a:gs>
                <a:gs pos="100000">
                  <a:srgbClr val="FFFFFF">
                    <a:alpha val="5000"/>
                  </a:srgbClr>
                </a:gs>
              </a:gsLst>
              <a:lin ang="162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Oval 35" descr="sun">
            <a:extLst>
              <a:ext uri="{FF2B5EF4-FFF2-40B4-BE49-F238E27FC236}">
                <a16:creationId xmlns:a16="http://schemas.microsoft.com/office/drawing/2014/main" id="{6BDC451C-DF37-104B-A6C7-A3D284E73E4E}"/>
              </a:ext>
            </a:extLst>
          </p:cNvPr>
          <p:cNvSpPr/>
          <p:nvPr userDrawn="1"/>
        </p:nvSpPr>
        <p:spPr>
          <a:xfrm>
            <a:off x="1119492" y="334537"/>
            <a:ext cx="1355937" cy="1355937"/>
          </a:xfrm>
          <a:prstGeom prst="ellipse">
            <a:avLst/>
          </a:prstGeom>
          <a:gradFill flip="none" rotWithShape="1">
            <a:gsLst>
              <a:gs pos="34000">
                <a:schemeClr val="bg1"/>
              </a:gs>
              <a:gs pos="100000">
                <a:schemeClr val="accent1"/>
              </a:gs>
              <a:gs pos="51000">
                <a:schemeClr val="accent1">
                  <a:lumMod val="60000"/>
                  <a:lumOff val="40000"/>
                </a:schemeClr>
              </a:gs>
            </a:gsLst>
            <a:path path="circle">
              <a:fillToRect l="50000" t="50000" r="50000" b="50000"/>
            </a:path>
            <a:tileRect/>
          </a:gradFill>
          <a:ln>
            <a:noFill/>
          </a:ln>
          <a:effectLst>
            <a:glow rad="228600">
              <a:srgbClr val="FFFF00">
                <a:alpha val="50000"/>
              </a:srgbClr>
            </a:glo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29" descr="iceberg">
            <a:extLst>
              <a:ext uri="{FF2B5EF4-FFF2-40B4-BE49-F238E27FC236}">
                <a16:creationId xmlns:a16="http://schemas.microsoft.com/office/drawing/2014/main" id="{68ED8652-5749-D941-B3B3-DB901F5D71E3}"/>
              </a:ext>
            </a:extLst>
          </p:cNvPr>
          <p:cNvGrpSpPr/>
          <p:nvPr userDrawn="1"/>
        </p:nvGrpSpPr>
        <p:grpSpPr>
          <a:xfrm>
            <a:off x="3429001" y="380998"/>
            <a:ext cx="2597577" cy="5943602"/>
            <a:chOff x="3073400" y="0"/>
            <a:chExt cx="2997202" cy="6858001"/>
          </a:xfrm>
        </p:grpSpPr>
        <p:sp>
          <p:nvSpPr>
            <p:cNvPr id="38" name="Freeform 5">
              <a:extLst>
                <a:ext uri="{FF2B5EF4-FFF2-40B4-BE49-F238E27FC236}">
                  <a16:creationId xmlns:a16="http://schemas.microsoft.com/office/drawing/2014/main" id="{EB6B16A5-F28C-B147-AC8A-B620B8BB4D97}"/>
                </a:ext>
              </a:extLst>
            </p:cNvPr>
            <p:cNvSpPr>
              <a:spLocks/>
            </p:cNvSpPr>
            <p:nvPr/>
          </p:nvSpPr>
          <p:spPr bwMode="auto">
            <a:xfrm>
              <a:off x="3073400" y="0"/>
              <a:ext cx="2997200" cy="6858000"/>
            </a:xfrm>
            <a:custGeom>
              <a:avLst/>
              <a:gdLst/>
              <a:ahLst/>
              <a:cxnLst>
                <a:cxn ang="0">
                  <a:pos x="431" y="2758"/>
                </a:cxn>
                <a:cxn ang="0">
                  <a:pos x="849" y="1875"/>
                </a:cxn>
                <a:cxn ang="0">
                  <a:pos x="1438" y="1141"/>
                </a:cxn>
                <a:cxn ang="0">
                  <a:pos x="2046" y="646"/>
                </a:cxn>
                <a:cxn ang="0">
                  <a:pos x="2567" y="0"/>
                </a:cxn>
                <a:cxn ang="0">
                  <a:pos x="2721" y="7"/>
                </a:cxn>
                <a:cxn ang="0">
                  <a:pos x="2766" y="43"/>
                </a:cxn>
                <a:cxn ang="0">
                  <a:pos x="2799" y="85"/>
                </a:cxn>
                <a:cxn ang="0">
                  <a:pos x="2806" y="102"/>
                </a:cxn>
                <a:cxn ang="0">
                  <a:pos x="2829" y="128"/>
                </a:cxn>
                <a:cxn ang="0">
                  <a:pos x="2893" y="172"/>
                </a:cxn>
                <a:cxn ang="0">
                  <a:pos x="3103" y="426"/>
                </a:cxn>
                <a:cxn ang="0">
                  <a:pos x="3622" y="740"/>
                </a:cxn>
                <a:cxn ang="0">
                  <a:pos x="3906" y="1008"/>
                </a:cxn>
                <a:cxn ang="0">
                  <a:pos x="4213" y="1418"/>
                </a:cxn>
                <a:cxn ang="0">
                  <a:pos x="4581" y="2009"/>
                </a:cxn>
                <a:cxn ang="0">
                  <a:pos x="5018" y="2685"/>
                </a:cxn>
                <a:cxn ang="0">
                  <a:pos x="5243" y="3027"/>
                </a:cxn>
                <a:cxn ang="0">
                  <a:pos x="5585" y="3642"/>
                </a:cxn>
                <a:cxn ang="0">
                  <a:pos x="5664" y="4162"/>
                </a:cxn>
                <a:cxn ang="0">
                  <a:pos x="5585" y="5249"/>
                </a:cxn>
                <a:cxn ang="0">
                  <a:pos x="5443" y="6196"/>
                </a:cxn>
                <a:cxn ang="0">
                  <a:pos x="4923" y="7977"/>
                </a:cxn>
                <a:cxn ang="0">
                  <a:pos x="4669" y="8971"/>
                </a:cxn>
                <a:cxn ang="0">
                  <a:pos x="4385" y="9586"/>
                </a:cxn>
                <a:cxn ang="0">
                  <a:pos x="4322" y="10548"/>
                </a:cxn>
                <a:cxn ang="0">
                  <a:pos x="3801" y="11367"/>
                </a:cxn>
                <a:cxn ang="0">
                  <a:pos x="3536" y="12156"/>
                </a:cxn>
                <a:cxn ang="0">
                  <a:pos x="3048" y="12866"/>
                </a:cxn>
                <a:cxn ang="0">
                  <a:pos x="2150" y="12677"/>
                </a:cxn>
                <a:cxn ang="0">
                  <a:pos x="1637" y="11825"/>
                </a:cxn>
                <a:cxn ang="0">
                  <a:pos x="1354" y="10855"/>
                </a:cxn>
                <a:cxn ang="0">
                  <a:pos x="933" y="8892"/>
                </a:cxn>
                <a:cxn ang="0">
                  <a:pos x="588" y="7899"/>
                </a:cxn>
                <a:cxn ang="0">
                  <a:pos x="337" y="6432"/>
                </a:cxn>
                <a:cxn ang="0">
                  <a:pos x="133" y="5502"/>
                </a:cxn>
                <a:cxn ang="0">
                  <a:pos x="22" y="4557"/>
                </a:cxn>
                <a:cxn ang="0">
                  <a:pos x="35" y="4499"/>
                </a:cxn>
                <a:cxn ang="0">
                  <a:pos x="43" y="4408"/>
                </a:cxn>
                <a:cxn ang="0">
                  <a:pos x="35" y="4358"/>
                </a:cxn>
                <a:cxn ang="0">
                  <a:pos x="22" y="4335"/>
                </a:cxn>
                <a:cxn ang="0">
                  <a:pos x="9" y="4310"/>
                </a:cxn>
                <a:cxn ang="0">
                  <a:pos x="0" y="4253"/>
                </a:cxn>
                <a:cxn ang="0">
                  <a:pos x="9" y="4140"/>
                </a:cxn>
                <a:cxn ang="0">
                  <a:pos x="0" y="3925"/>
                </a:cxn>
              </a:cxnLst>
              <a:rect l="0" t="0" r="r" b="b"/>
              <a:pathLst>
                <a:path w="5664" h="12960">
                  <a:moveTo>
                    <a:pt x="85" y="3531"/>
                  </a:moveTo>
                  <a:lnTo>
                    <a:pt x="401" y="3142"/>
                  </a:lnTo>
                  <a:lnTo>
                    <a:pt x="431" y="2758"/>
                  </a:lnTo>
                  <a:lnTo>
                    <a:pt x="633" y="2412"/>
                  </a:lnTo>
                  <a:lnTo>
                    <a:pt x="786" y="2271"/>
                  </a:lnTo>
                  <a:lnTo>
                    <a:pt x="849" y="1875"/>
                  </a:lnTo>
                  <a:lnTo>
                    <a:pt x="1021" y="1790"/>
                  </a:lnTo>
                  <a:lnTo>
                    <a:pt x="1348" y="1378"/>
                  </a:lnTo>
                  <a:lnTo>
                    <a:pt x="1438" y="1141"/>
                  </a:lnTo>
                  <a:lnTo>
                    <a:pt x="1755" y="958"/>
                  </a:lnTo>
                  <a:lnTo>
                    <a:pt x="1841" y="740"/>
                  </a:lnTo>
                  <a:lnTo>
                    <a:pt x="2046" y="646"/>
                  </a:lnTo>
                  <a:lnTo>
                    <a:pt x="2156" y="489"/>
                  </a:lnTo>
                  <a:lnTo>
                    <a:pt x="2362" y="157"/>
                  </a:lnTo>
                  <a:lnTo>
                    <a:pt x="2567" y="0"/>
                  </a:lnTo>
                  <a:lnTo>
                    <a:pt x="2708" y="0"/>
                  </a:lnTo>
                  <a:lnTo>
                    <a:pt x="2708" y="0"/>
                  </a:lnTo>
                  <a:lnTo>
                    <a:pt x="2721" y="7"/>
                  </a:lnTo>
                  <a:lnTo>
                    <a:pt x="2734" y="17"/>
                  </a:lnTo>
                  <a:lnTo>
                    <a:pt x="2750" y="29"/>
                  </a:lnTo>
                  <a:lnTo>
                    <a:pt x="2766" y="43"/>
                  </a:lnTo>
                  <a:lnTo>
                    <a:pt x="2782" y="59"/>
                  </a:lnTo>
                  <a:lnTo>
                    <a:pt x="2795" y="76"/>
                  </a:lnTo>
                  <a:lnTo>
                    <a:pt x="2799" y="85"/>
                  </a:lnTo>
                  <a:lnTo>
                    <a:pt x="2803" y="94"/>
                  </a:lnTo>
                  <a:lnTo>
                    <a:pt x="2803" y="94"/>
                  </a:lnTo>
                  <a:lnTo>
                    <a:pt x="2806" y="102"/>
                  </a:lnTo>
                  <a:lnTo>
                    <a:pt x="2812" y="111"/>
                  </a:lnTo>
                  <a:lnTo>
                    <a:pt x="2820" y="120"/>
                  </a:lnTo>
                  <a:lnTo>
                    <a:pt x="2829" y="128"/>
                  </a:lnTo>
                  <a:lnTo>
                    <a:pt x="2849" y="144"/>
                  </a:lnTo>
                  <a:lnTo>
                    <a:pt x="2871" y="159"/>
                  </a:lnTo>
                  <a:lnTo>
                    <a:pt x="2893" y="172"/>
                  </a:lnTo>
                  <a:lnTo>
                    <a:pt x="2911" y="180"/>
                  </a:lnTo>
                  <a:lnTo>
                    <a:pt x="2929" y="189"/>
                  </a:lnTo>
                  <a:lnTo>
                    <a:pt x="3103" y="426"/>
                  </a:lnTo>
                  <a:lnTo>
                    <a:pt x="3338" y="630"/>
                  </a:lnTo>
                  <a:lnTo>
                    <a:pt x="3527" y="646"/>
                  </a:lnTo>
                  <a:lnTo>
                    <a:pt x="3622" y="740"/>
                  </a:lnTo>
                  <a:lnTo>
                    <a:pt x="3622" y="835"/>
                  </a:lnTo>
                  <a:lnTo>
                    <a:pt x="3748" y="883"/>
                  </a:lnTo>
                  <a:lnTo>
                    <a:pt x="3906" y="1008"/>
                  </a:lnTo>
                  <a:lnTo>
                    <a:pt x="4009" y="1122"/>
                  </a:lnTo>
                  <a:lnTo>
                    <a:pt x="4072" y="1359"/>
                  </a:lnTo>
                  <a:lnTo>
                    <a:pt x="4213" y="1418"/>
                  </a:lnTo>
                  <a:lnTo>
                    <a:pt x="4249" y="1572"/>
                  </a:lnTo>
                  <a:lnTo>
                    <a:pt x="4391" y="1821"/>
                  </a:lnTo>
                  <a:lnTo>
                    <a:pt x="4581" y="2009"/>
                  </a:lnTo>
                  <a:lnTo>
                    <a:pt x="4604" y="2330"/>
                  </a:lnTo>
                  <a:lnTo>
                    <a:pt x="4722" y="2530"/>
                  </a:lnTo>
                  <a:lnTo>
                    <a:pt x="5018" y="2685"/>
                  </a:lnTo>
                  <a:lnTo>
                    <a:pt x="5112" y="2803"/>
                  </a:lnTo>
                  <a:lnTo>
                    <a:pt x="5159" y="2944"/>
                  </a:lnTo>
                  <a:lnTo>
                    <a:pt x="5243" y="3027"/>
                  </a:lnTo>
                  <a:lnTo>
                    <a:pt x="5432" y="3288"/>
                  </a:lnTo>
                  <a:lnTo>
                    <a:pt x="5523" y="3563"/>
                  </a:lnTo>
                  <a:lnTo>
                    <a:pt x="5585" y="3642"/>
                  </a:lnTo>
                  <a:lnTo>
                    <a:pt x="5606" y="3725"/>
                  </a:lnTo>
                  <a:lnTo>
                    <a:pt x="5664" y="3863"/>
                  </a:lnTo>
                  <a:lnTo>
                    <a:pt x="5664" y="4162"/>
                  </a:lnTo>
                  <a:lnTo>
                    <a:pt x="5664" y="4351"/>
                  </a:lnTo>
                  <a:lnTo>
                    <a:pt x="5491" y="4753"/>
                  </a:lnTo>
                  <a:lnTo>
                    <a:pt x="5585" y="5249"/>
                  </a:lnTo>
                  <a:lnTo>
                    <a:pt x="5523" y="5408"/>
                  </a:lnTo>
                  <a:lnTo>
                    <a:pt x="5539" y="5613"/>
                  </a:lnTo>
                  <a:lnTo>
                    <a:pt x="5443" y="6196"/>
                  </a:lnTo>
                  <a:lnTo>
                    <a:pt x="5318" y="7142"/>
                  </a:lnTo>
                  <a:lnTo>
                    <a:pt x="5096" y="7442"/>
                  </a:lnTo>
                  <a:lnTo>
                    <a:pt x="4923" y="7977"/>
                  </a:lnTo>
                  <a:lnTo>
                    <a:pt x="4779" y="8277"/>
                  </a:lnTo>
                  <a:lnTo>
                    <a:pt x="4685" y="8609"/>
                  </a:lnTo>
                  <a:lnTo>
                    <a:pt x="4669" y="8971"/>
                  </a:lnTo>
                  <a:lnTo>
                    <a:pt x="4479" y="9303"/>
                  </a:lnTo>
                  <a:lnTo>
                    <a:pt x="4495" y="9413"/>
                  </a:lnTo>
                  <a:lnTo>
                    <a:pt x="4385" y="9586"/>
                  </a:lnTo>
                  <a:lnTo>
                    <a:pt x="4290" y="9933"/>
                  </a:lnTo>
                  <a:lnTo>
                    <a:pt x="4290" y="10202"/>
                  </a:lnTo>
                  <a:lnTo>
                    <a:pt x="4322" y="10548"/>
                  </a:lnTo>
                  <a:lnTo>
                    <a:pt x="4164" y="10753"/>
                  </a:lnTo>
                  <a:lnTo>
                    <a:pt x="4053" y="11085"/>
                  </a:lnTo>
                  <a:lnTo>
                    <a:pt x="3801" y="11367"/>
                  </a:lnTo>
                  <a:lnTo>
                    <a:pt x="3739" y="11652"/>
                  </a:lnTo>
                  <a:lnTo>
                    <a:pt x="3599" y="11936"/>
                  </a:lnTo>
                  <a:lnTo>
                    <a:pt x="3536" y="12156"/>
                  </a:lnTo>
                  <a:lnTo>
                    <a:pt x="3505" y="12534"/>
                  </a:lnTo>
                  <a:lnTo>
                    <a:pt x="3276" y="12708"/>
                  </a:lnTo>
                  <a:lnTo>
                    <a:pt x="3048" y="12866"/>
                  </a:lnTo>
                  <a:lnTo>
                    <a:pt x="2812" y="12960"/>
                  </a:lnTo>
                  <a:lnTo>
                    <a:pt x="2464" y="12960"/>
                  </a:lnTo>
                  <a:lnTo>
                    <a:pt x="2150" y="12677"/>
                  </a:lnTo>
                  <a:lnTo>
                    <a:pt x="1991" y="12393"/>
                  </a:lnTo>
                  <a:lnTo>
                    <a:pt x="1944" y="12125"/>
                  </a:lnTo>
                  <a:lnTo>
                    <a:pt x="1637" y="11825"/>
                  </a:lnTo>
                  <a:lnTo>
                    <a:pt x="1503" y="11607"/>
                  </a:lnTo>
                  <a:lnTo>
                    <a:pt x="1543" y="11376"/>
                  </a:lnTo>
                  <a:lnTo>
                    <a:pt x="1354" y="10855"/>
                  </a:lnTo>
                  <a:lnTo>
                    <a:pt x="1154" y="10059"/>
                  </a:lnTo>
                  <a:lnTo>
                    <a:pt x="1211" y="9460"/>
                  </a:lnTo>
                  <a:lnTo>
                    <a:pt x="933" y="8892"/>
                  </a:lnTo>
                  <a:lnTo>
                    <a:pt x="885" y="8514"/>
                  </a:lnTo>
                  <a:lnTo>
                    <a:pt x="857" y="8207"/>
                  </a:lnTo>
                  <a:lnTo>
                    <a:pt x="588" y="7899"/>
                  </a:lnTo>
                  <a:lnTo>
                    <a:pt x="526" y="7568"/>
                  </a:lnTo>
                  <a:lnTo>
                    <a:pt x="399" y="6906"/>
                  </a:lnTo>
                  <a:lnTo>
                    <a:pt x="337" y="6432"/>
                  </a:lnTo>
                  <a:lnTo>
                    <a:pt x="226" y="6212"/>
                  </a:lnTo>
                  <a:lnTo>
                    <a:pt x="226" y="5770"/>
                  </a:lnTo>
                  <a:lnTo>
                    <a:pt x="133" y="5502"/>
                  </a:lnTo>
                  <a:lnTo>
                    <a:pt x="133" y="5140"/>
                  </a:lnTo>
                  <a:lnTo>
                    <a:pt x="22" y="4919"/>
                  </a:lnTo>
                  <a:lnTo>
                    <a:pt x="22" y="4557"/>
                  </a:lnTo>
                  <a:lnTo>
                    <a:pt x="22" y="4557"/>
                  </a:lnTo>
                  <a:lnTo>
                    <a:pt x="29" y="4528"/>
                  </a:lnTo>
                  <a:lnTo>
                    <a:pt x="35" y="4499"/>
                  </a:lnTo>
                  <a:lnTo>
                    <a:pt x="39" y="4463"/>
                  </a:lnTo>
                  <a:lnTo>
                    <a:pt x="42" y="4426"/>
                  </a:lnTo>
                  <a:lnTo>
                    <a:pt x="43" y="4408"/>
                  </a:lnTo>
                  <a:lnTo>
                    <a:pt x="42" y="4390"/>
                  </a:lnTo>
                  <a:lnTo>
                    <a:pt x="39" y="4374"/>
                  </a:lnTo>
                  <a:lnTo>
                    <a:pt x="35" y="4358"/>
                  </a:lnTo>
                  <a:lnTo>
                    <a:pt x="29" y="4346"/>
                  </a:lnTo>
                  <a:lnTo>
                    <a:pt x="22" y="4335"/>
                  </a:lnTo>
                  <a:lnTo>
                    <a:pt x="22" y="4335"/>
                  </a:lnTo>
                  <a:lnTo>
                    <a:pt x="17" y="4331"/>
                  </a:lnTo>
                  <a:lnTo>
                    <a:pt x="14" y="4325"/>
                  </a:lnTo>
                  <a:lnTo>
                    <a:pt x="9" y="4310"/>
                  </a:lnTo>
                  <a:lnTo>
                    <a:pt x="4" y="4293"/>
                  </a:lnTo>
                  <a:lnTo>
                    <a:pt x="1" y="4274"/>
                  </a:lnTo>
                  <a:lnTo>
                    <a:pt x="0" y="4253"/>
                  </a:lnTo>
                  <a:lnTo>
                    <a:pt x="1" y="4230"/>
                  </a:lnTo>
                  <a:lnTo>
                    <a:pt x="4" y="4183"/>
                  </a:lnTo>
                  <a:lnTo>
                    <a:pt x="9" y="4140"/>
                  </a:lnTo>
                  <a:lnTo>
                    <a:pt x="14" y="4103"/>
                  </a:lnTo>
                  <a:lnTo>
                    <a:pt x="22" y="4068"/>
                  </a:lnTo>
                  <a:lnTo>
                    <a:pt x="0" y="3925"/>
                  </a:lnTo>
                  <a:lnTo>
                    <a:pt x="6" y="3761"/>
                  </a:lnTo>
                  <a:lnTo>
                    <a:pt x="85" y="3531"/>
                  </a:lnTo>
                  <a:close/>
                </a:path>
              </a:pathLst>
            </a:custGeom>
            <a:gradFill flip="none" rotWithShape="1">
              <a:gsLst>
                <a:gs pos="100000">
                  <a:schemeClr val="accent5">
                    <a:lumMod val="60000"/>
                    <a:lumOff val="40000"/>
                  </a:schemeClr>
                </a:gs>
                <a:gs pos="0">
                  <a:schemeClr val="bg1">
                    <a:lumMod val="75000"/>
                  </a:schemeClr>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21">
              <a:extLst>
                <a:ext uri="{FF2B5EF4-FFF2-40B4-BE49-F238E27FC236}">
                  <a16:creationId xmlns:a16="http://schemas.microsoft.com/office/drawing/2014/main" id="{DC1F981B-01E3-0744-B76A-647EB88EAE42}"/>
                </a:ext>
              </a:extLst>
            </p:cNvPr>
            <p:cNvSpPr>
              <a:spLocks/>
            </p:cNvSpPr>
            <p:nvPr/>
          </p:nvSpPr>
          <p:spPr bwMode="auto">
            <a:xfrm>
              <a:off x="3800475" y="1150938"/>
              <a:ext cx="314325" cy="3705225"/>
            </a:xfrm>
            <a:custGeom>
              <a:avLst/>
              <a:gdLst/>
              <a:ahLst/>
              <a:cxnLst>
                <a:cxn ang="0">
                  <a:pos x="300" y="228"/>
                </a:cxn>
                <a:cxn ang="0">
                  <a:pos x="229" y="481"/>
                </a:cxn>
                <a:cxn ang="0">
                  <a:pos x="65" y="687"/>
                </a:cxn>
                <a:cxn ang="0">
                  <a:pos x="65" y="911"/>
                </a:cxn>
                <a:cxn ang="0">
                  <a:pos x="65" y="1395"/>
                </a:cxn>
                <a:cxn ang="0">
                  <a:pos x="183" y="1798"/>
                </a:cxn>
                <a:cxn ang="0">
                  <a:pos x="65" y="2649"/>
                </a:cxn>
                <a:cxn ang="0">
                  <a:pos x="0" y="3333"/>
                </a:cxn>
                <a:cxn ang="0">
                  <a:pos x="65" y="3891"/>
                </a:cxn>
                <a:cxn ang="0">
                  <a:pos x="150" y="4353"/>
                </a:cxn>
                <a:cxn ang="0">
                  <a:pos x="150" y="4826"/>
                </a:cxn>
                <a:cxn ang="0">
                  <a:pos x="150" y="5381"/>
                </a:cxn>
                <a:cxn ang="0">
                  <a:pos x="79" y="5748"/>
                </a:cxn>
                <a:cxn ang="0">
                  <a:pos x="150" y="6280"/>
                </a:cxn>
                <a:cxn ang="0">
                  <a:pos x="229" y="6528"/>
                </a:cxn>
                <a:cxn ang="0">
                  <a:pos x="181" y="7001"/>
                </a:cxn>
                <a:cxn ang="0">
                  <a:pos x="300" y="6387"/>
                </a:cxn>
                <a:cxn ang="0">
                  <a:pos x="229" y="6198"/>
                </a:cxn>
                <a:cxn ang="0">
                  <a:pos x="229" y="5688"/>
                </a:cxn>
                <a:cxn ang="0">
                  <a:pos x="300" y="5334"/>
                </a:cxn>
                <a:cxn ang="0">
                  <a:pos x="395" y="4731"/>
                </a:cxn>
                <a:cxn ang="0">
                  <a:pos x="395" y="4223"/>
                </a:cxn>
                <a:cxn ang="0">
                  <a:pos x="395" y="3750"/>
                </a:cxn>
                <a:cxn ang="0">
                  <a:pos x="512" y="3489"/>
                </a:cxn>
                <a:cxn ang="0">
                  <a:pos x="454" y="3063"/>
                </a:cxn>
                <a:cxn ang="0">
                  <a:pos x="512" y="2685"/>
                </a:cxn>
                <a:cxn ang="0">
                  <a:pos x="512" y="2484"/>
                </a:cxn>
                <a:cxn ang="0">
                  <a:pos x="418" y="2649"/>
                </a:cxn>
                <a:cxn ang="0">
                  <a:pos x="406" y="2922"/>
                </a:cxn>
                <a:cxn ang="0">
                  <a:pos x="406" y="3170"/>
                </a:cxn>
                <a:cxn ang="0">
                  <a:pos x="395" y="3406"/>
                </a:cxn>
                <a:cxn ang="0">
                  <a:pos x="311" y="3359"/>
                </a:cxn>
                <a:cxn ang="0">
                  <a:pos x="359" y="2792"/>
                </a:cxn>
                <a:cxn ang="0">
                  <a:pos x="347" y="2437"/>
                </a:cxn>
                <a:cxn ang="0">
                  <a:pos x="512" y="2259"/>
                </a:cxn>
                <a:cxn ang="0">
                  <a:pos x="512" y="1880"/>
                </a:cxn>
                <a:cxn ang="0">
                  <a:pos x="595" y="1476"/>
                </a:cxn>
                <a:cxn ang="0">
                  <a:pos x="406" y="1077"/>
                </a:cxn>
                <a:cxn ang="0">
                  <a:pos x="441" y="639"/>
                </a:cxn>
                <a:cxn ang="0">
                  <a:pos x="489" y="231"/>
                </a:cxn>
                <a:cxn ang="0">
                  <a:pos x="500" y="0"/>
                </a:cxn>
                <a:cxn ang="0">
                  <a:pos x="395" y="119"/>
                </a:cxn>
                <a:cxn ang="0">
                  <a:pos x="300" y="228"/>
                </a:cxn>
              </a:cxnLst>
              <a:rect l="0" t="0" r="r" b="b"/>
              <a:pathLst>
                <a:path w="595" h="7001">
                  <a:moveTo>
                    <a:pt x="300" y="228"/>
                  </a:moveTo>
                  <a:lnTo>
                    <a:pt x="229" y="481"/>
                  </a:lnTo>
                  <a:lnTo>
                    <a:pt x="65" y="687"/>
                  </a:lnTo>
                  <a:lnTo>
                    <a:pt x="65" y="911"/>
                  </a:lnTo>
                  <a:lnTo>
                    <a:pt x="65" y="1395"/>
                  </a:lnTo>
                  <a:lnTo>
                    <a:pt x="183" y="1798"/>
                  </a:lnTo>
                  <a:lnTo>
                    <a:pt x="65" y="2649"/>
                  </a:lnTo>
                  <a:lnTo>
                    <a:pt x="0" y="3333"/>
                  </a:lnTo>
                  <a:lnTo>
                    <a:pt x="65" y="3891"/>
                  </a:lnTo>
                  <a:lnTo>
                    <a:pt x="150" y="4353"/>
                  </a:lnTo>
                  <a:lnTo>
                    <a:pt x="150" y="4826"/>
                  </a:lnTo>
                  <a:lnTo>
                    <a:pt x="150" y="5381"/>
                  </a:lnTo>
                  <a:lnTo>
                    <a:pt x="79" y="5748"/>
                  </a:lnTo>
                  <a:lnTo>
                    <a:pt x="150" y="6280"/>
                  </a:lnTo>
                  <a:lnTo>
                    <a:pt x="229" y="6528"/>
                  </a:lnTo>
                  <a:lnTo>
                    <a:pt x="181" y="7001"/>
                  </a:lnTo>
                  <a:lnTo>
                    <a:pt x="300" y="6387"/>
                  </a:lnTo>
                  <a:lnTo>
                    <a:pt x="229" y="6198"/>
                  </a:lnTo>
                  <a:lnTo>
                    <a:pt x="229" y="5688"/>
                  </a:lnTo>
                  <a:lnTo>
                    <a:pt x="300" y="5334"/>
                  </a:lnTo>
                  <a:lnTo>
                    <a:pt x="395" y="4731"/>
                  </a:lnTo>
                  <a:lnTo>
                    <a:pt x="395" y="4223"/>
                  </a:lnTo>
                  <a:lnTo>
                    <a:pt x="395" y="3750"/>
                  </a:lnTo>
                  <a:lnTo>
                    <a:pt x="512" y="3489"/>
                  </a:lnTo>
                  <a:lnTo>
                    <a:pt x="454" y="3063"/>
                  </a:lnTo>
                  <a:lnTo>
                    <a:pt x="512" y="2685"/>
                  </a:lnTo>
                  <a:lnTo>
                    <a:pt x="512" y="2484"/>
                  </a:lnTo>
                  <a:lnTo>
                    <a:pt x="418" y="2649"/>
                  </a:lnTo>
                  <a:lnTo>
                    <a:pt x="406" y="2922"/>
                  </a:lnTo>
                  <a:lnTo>
                    <a:pt x="406" y="3170"/>
                  </a:lnTo>
                  <a:lnTo>
                    <a:pt x="395" y="3406"/>
                  </a:lnTo>
                  <a:lnTo>
                    <a:pt x="311" y="3359"/>
                  </a:lnTo>
                  <a:lnTo>
                    <a:pt x="359" y="2792"/>
                  </a:lnTo>
                  <a:lnTo>
                    <a:pt x="347" y="2437"/>
                  </a:lnTo>
                  <a:lnTo>
                    <a:pt x="512" y="2259"/>
                  </a:lnTo>
                  <a:lnTo>
                    <a:pt x="512" y="1880"/>
                  </a:lnTo>
                  <a:lnTo>
                    <a:pt x="595" y="1476"/>
                  </a:lnTo>
                  <a:lnTo>
                    <a:pt x="406" y="1077"/>
                  </a:lnTo>
                  <a:lnTo>
                    <a:pt x="441" y="639"/>
                  </a:lnTo>
                  <a:lnTo>
                    <a:pt x="489" y="231"/>
                  </a:lnTo>
                  <a:lnTo>
                    <a:pt x="500" y="0"/>
                  </a:lnTo>
                  <a:lnTo>
                    <a:pt x="395" y="119"/>
                  </a:lnTo>
                  <a:lnTo>
                    <a:pt x="300" y="228"/>
                  </a:lnTo>
                  <a:close/>
                </a:path>
              </a:pathLst>
            </a:custGeom>
            <a:gradFill flip="none" rotWithShape="1">
              <a:gsLst>
                <a:gs pos="0">
                  <a:srgbClr val="1C2D54">
                    <a:alpha val="20000"/>
                  </a:srgbClr>
                </a:gs>
                <a:gs pos="81000">
                  <a:srgbClr val="1C2D54">
                    <a:alpha val="34000"/>
                  </a:srgbClr>
                </a:gs>
              </a:gsLst>
              <a:lin ang="124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4">
              <a:extLst>
                <a:ext uri="{FF2B5EF4-FFF2-40B4-BE49-F238E27FC236}">
                  <a16:creationId xmlns:a16="http://schemas.microsoft.com/office/drawing/2014/main" id="{8C33E987-F7D6-9F4A-9B89-AEB537A2ED18}"/>
                </a:ext>
              </a:extLst>
            </p:cNvPr>
            <p:cNvSpPr>
              <a:spLocks/>
            </p:cNvSpPr>
            <p:nvPr/>
          </p:nvSpPr>
          <p:spPr bwMode="auto">
            <a:xfrm>
              <a:off x="4489450" y="0"/>
              <a:ext cx="1581150" cy="2552700"/>
            </a:xfrm>
            <a:custGeom>
              <a:avLst/>
              <a:gdLst/>
              <a:ahLst/>
              <a:cxnLst>
                <a:cxn ang="0">
                  <a:pos x="2848" y="3563"/>
                </a:cxn>
                <a:cxn ang="0">
                  <a:pos x="2568" y="3027"/>
                </a:cxn>
                <a:cxn ang="0">
                  <a:pos x="2437" y="2803"/>
                </a:cxn>
                <a:cxn ang="0">
                  <a:pos x="2047" y="2530"/>
                </a:cxn>
                <a:cxn ang="0">
                  <a:pos x="1906" y="2009"/>
                </a:cxn>
                <a:cxn ang="0">
                  <a:pos x="1574" y="1572"/>
                </a:cxn>
                <a:cxn ang="0">
                  <a:pos x="1397" y="1359"/>
                </a:cxn>
                <a:cxn ang="0">
                  <a:pos x="1231" y="1008"/>
                </a:cxn>
                <a:cxn ang="0">
                  <a:pos x="947" y="835"/>
                </a:cxn>
                <a:cxn ang="0">
                  <a:pos x="852" y="646"/>
                </a:cxn>
                <a:cxn ang="0">
                  <a:pos x="428" y="426"/>
                </a:cxn>
                <a:cxn ang="0">
                  <a:pos x="254" y="189"/>
                </a:cxn>
                <a:cxn ang="0">
                  <a:pos x="218" y="172"/>
                </a:cxn>
                <a:cxn ang="0">
                  <a:pos x="174" y="144"/>
                </a:cxn>
                <a:cxn ang="0">
                  <a:pos x="145" y="120"/>
                </a:cxn>
                <a:cxn ang="0">
                  <a:pos x="131" y="102"/>
                </a:cxn>
                <a:cxn ang="0">
                  <a:pos x="128" y="94"/>
                </a:cxn>
                <a:cxn ang="0">
                  <a:pos x="120" y="76"/>
                </a:cxn>
                <a:cxn ang="0">
                  <a:pos x="91" y="43"/>
                </a:cxn>
                <a:cxn ang="0">
                  <a:pos x="59" y="17"/>
                </a:cxn>
                <a:cxn ang="0">
                  <a:pos x="33" y="0"/>
                </a:cxn>
                <a:cxn ang="0">
                  <a:pos x="63" y="392"/>
                </a:cxn>
                <a:cxn ang="0">
                  <a:pos x="476" y="1141"/>
                </a:cxn>
                <a:cxn ang="0">
                  <a:pos x="849" y="1241"/>
                </a:cxn>
                <a:cxn ang="0">
                  <a:pos x="849" y="1875"/>
                </a:cxn>
                <a:cxn ang="0">
                  <a:pos x="663" y="2282"/>
                </a:cxn>
                <a:cxn ang="0">
                  <a:pos x="794" y="2731"/>
                </a:cxn>
                <a:cxn ang="0">
                  <a:pos x="652" y="3381"/>
                </a:cxn>
                <a:cxn ang="0">
                  <a:pos x="753" y="3429"/>
                </a:cxn>
                <a:cxn ang="0">
                  <a:pos x="895" y="2731"/>
                </a:cxn>
                <a:cxn ang="0">
                  <a:pos x="1008" y="2341"/>
                </a:cxn>
                <a:cxn ang="0">
                  <a:pos x="1185" y="1875"/>
                </a:cxn>
                <a:cxn ang="0">
                  <a:pos x="1256" y="2175"/>
                </a:cxn>
                <a:cxn ang="0">
                  <a:pos x="1256" y="2731"/>
                </a:cxn>
                <a:cxn ang="0">
                  <a:pos x="1538" y="3205"/>
                </a:cxn>
                <a:cxn ang="0">
                  <a:pos x="1538" y="3902"/>
                </a:cxn>
                <a:cxn ang="0">
                  <a:pos x="1538" y="4387"/>
                </a:cxn>
                <a:cxn ang="0">
                  <a:pos x="1598" y="4387"/>
                </a:cxn>
                <a:cxn ang="0">
                  <a:pos x="1645" y="3866"/>
                </a:cxn>
                <a:cxn ang="0">
                  <a:pos x="1820" y="3358"/>
                </a:cxn>
                <a:cxn ang="0">
                  <a:pos x="1716" y="2731"/>
                </a:cxn>
                <a:cxn ang="0">
                  <a:pos x="1893" y="2827"/>
                </a:cxn>
                <a:cxn ang="0">
                  <a:pos x="2248" y="3133"/>
                </a:cxn>
                <a:cxn ang="0">
                  <a:pos x="2252" y="3668"/>
                </a:cxn>
                <a:cxn ang="0">
                  <a:pos x="2366" y="4150"/>
                </a:cxn>
                <a:cxn ang="0">
                  <a:pos x="2307" y="4824"/>
                </a:cxn>
                <a:cxn ang="0">
                  <a:pos x="2473" y="4127"/>
                </a:cxn>
                <a:cxn ang="0">
                  <a:pos x="2473" y="3606"/>
                </a:cxn>
                <a:cxn ang="0">
                  <a:pos x="2473" y="3205"/>
                </a:cxn>
                <a:cxn ang="0">
                  <a:pos x="2639" y="3381"/>
                </a:cxn>
                <a:cxn ang="0">
                  <a:pos x="2639" y="3866"/>
                </a:cxn>
                <a:cxn ang="0">
                  <a:pos x="2835" y="4208"/>
                </a:cxn>
                <a:cxn ang="0">
                  <a:pos x="2835" y="4709"/>
                </a:cxn>
                <a:cxn ang="0">
                  <a:pos x="2989" y="4162"/>
                </a:cxn>
                <a:cxn ang="0">
                  <a:pos x="2931" y="3725"/>
                </a:cxn>
              </a:cxnLst>
              <a:rect l="0" t="0" r="r" b="b"/>
              <a:pathLst>
                <a:path w="2989" h="4824">
                  <a:moveTo>
                    <a:pt x="2910" y="3642"/>
                  </a:moveTo>
                  <a:lnTo>
                    <a:pt x="2848" y="3563"/>
                  </a:lnTo>
                  <a:lnTo>
                    <a:pt x="2757" y="3288"/>
                  </a:lnTo>
                  <a:lnTo>
                    <a:pt x="2568" y="3027"/>
                  </a:lnTo>
                  <a:lnTo>
                    <a:pt x="2484" y="2944"/>
                  </a:lnTo>
                  <a:lnTo>
                    <a:pt x="2437" y="2803"/>
                  </a:lnTo>
                  <a:lnTo>
                    <a:pt x="2343" y="2685"/>
                  </a:lnTo>
                  <a:lnTo>
                    <a:pt x="2047" y="2530"/>
                  </a:lnTo>
                  <a:lnTo>
                    <a:pt x="1929" y="2330"/>
                  </a:lnTo>
                  <a:lnTo>
                    <a:pt x="1906" y="2009"/>
                  </a:lnTo>
                  <a:lnTo>
                    <a:pt x="1716" y="1821"/>
                  </a:lnTo>
                  <a:lnTo>
                    <a:pt x="1574" y="1572"/>
                  </a:lnTo>
                  <a:lnTo>
                    <a:pt x="1538" y="1418"/>
                  </a:lnTo>
                  <a:lnTo>
                    <a:pt x="1397" y="1359"/>
                  </a:lnTo>
                  <a:lnTo>
                    <a:pt x="1334" y="1122"/>
                  </a:lnTo>
                  <a:lnTo>
                    <a:pt x="1231" y="1008"/>
                  </a:lnTo>
                  <a:lnTo>
                    <a:pt x="1073" y="883"/>
                  </a:lnTo>
                  <a:lnTo>
                    <a:pt x="947" y="835"/>
                  </a:lnTo>
                  <a:lnTo>
                    <a:pt x="947" y="740"/>
                  </a:lnTo>
                  <a:lnTo>
                    <a:pt x="852" y="646"/>
                  </a:lnTo>
                  <a:lnTo>
                    <a:pt x="663" y="630"/>
                  </a:lnTo>
                  <a:lnTo>
                    <a:pt x="428" y="426"/>
                  </a:lnTo>
                  <a:lnTo>
                    <a:pt x="254" y="189"/>
                  </a:lnTo>
                  <a:lnTo>
                    <a:pt x="254" y="189"/>
                  </a:lnTo>
                  <a:lnTo>
                    <a:pt x="236" y="180"/>
                  </a:lnTo>
                  <a:lnTo>
                    <a:pt x="218" y="172"/>
                  </a:lnTo>
                  <a:lnTo>
                    <a:pt x="196" y="159"/>
                  </a:lnTo>
                  <a:lnTo>
                    <a:pt x="174" y="144"/>
                  </a:lnTo>
                  <a:lnTo>
                    <a:pt x="154" y="128"/>
                  </a:lnTo>
                  <a:lnTo>
                    <a:pt x="145" y="120"/>
                  </a:lnTo>
                  <a:lnTo>
                    <a:pt x="137" y="111"/>
                  </a:lnTo>
                  <a:lnTo>
                    <a:pt x="131" y="102"/>
                  </a:lnTo>
                  <a:lnTo>
                    <a:pt x="128" y="94"/>
                  </a:lnTo>
                  <a:lnTo>
                    <a:pt x="128" y="94"/>
                  </a:lnTo>
                  <a:lnTo>
                    <a:pt x="124" y="85"/>
                  </a:lnTo>
                  <a:lnTo>
                    <a:pt x="120" y="76"/>
                  </a:lnTo>
                  <a:lnTo>
                    <a:pt x="107" y="59"/>
                  </a:lnTo>
                  <a:lnTo>
                    <a:pt x="91" y="43"/>
                  </a:lnTo>
                  <a:lnTo>
                    <a:pt x="75" y="29"/>
                  </a:lnTo>
                  <a:lnTo>
                    <a:pt x="59" y="17"/>
                  </a:lnTo>
                  <a:lnTo>
                    <a:pt x="46" y="7"/>
                  </a:lnTo>
                  <a:lnTo>
                    <a:pt x="33" y="0"/>
                  </a:lnTo>
                  <a:lnTo>
                    <a:pt x="0" y="0"/>
                  </a:lnTo>
                  <a:lnTo>
                    <a:pt x="63" y="392"/>
                  </a:lnTo>
                  <a:lnTo>
                    <a:pt x="404" y="892"/>
                  </a:lnTo>
                  <a:lnTo>
                    <a:pt x="476" y="1141"/>
                  </a:lnTo>
                  <a:lnTo>
                    <a:pt x="565" y="892"/>
                  </a:lnTo>
                  <a:lnTo>
                    <a:pt x="849" y="1241"/>
                  </a:lnTo>
                  <a:lnTo>
                    <a:pt x="901" y="1645"/>
                  </a:lnTo>
                  <a:lnTo>
                    <a:pt x="849" y="1875"/>
                  </a:lnTo>
                  <a:lnTo>
                    <a:pt x="794" y="2069"/>
                  </a:lnTo>
                  <a:lnTo>
                    <a:pt x="663" y="2282"/>
                  </a:lnTo>
                  <a:lnTo>
                    <a:pt x="806" y="2595"/>
                  </a:lnTo>
                  <a:lnTo>
                    <a:pt x="794" y="2731"/>
                  </a:lnTo>
                  <a:lnTo>
                    <a:pt x="688" y="3074"/>
                  </a:lnTo>
                  <a:lnTo>
                    <a:pt x="652" y="3381"/>
                  </a:lnTo>
                  <a:lnTo>
                    <a:pt x="712" y="3651"/>
                  </a:lnTo>
                  <a:lnTo>
                    <a:pt x="753" y="3429"/>
                  </a:lnTo>
                  <a:lnTo>
                    <a:pt x="794" y="3003"/>
                  </a:lnTo>
                  <a:lnTo>
                    <a:pt x="895" y="2731"/>
                  </a:lnTo>
                  <a:lnTo>
                    <a:pt x="1022" y="2656"/>
                  </a:lnTo>
                  <a:lnTo>
                    <a:pt x="1008" y="2341"/>
                  </a:lnTo>
                  <a:lnTo>
                    <a:pt x="1035" y="2046"/>
                  </a:lnTo>
                  <a:lnTo>
                    <a:pt x="1185" y="1875"/>
                  </a:lnTo>
                  <a:lnTo>
                    <a:pt x="1256" y="2046"/>
                  </a:lnTo>
                  <a:lnTo>
                    <a:pt x="1256" y="2175"/>
                  </a:lnTo>
                  <a:lnTo>
                    <a:pt x="1231" y="2471"/>
                  </a:lnTo>
                  <a:lnTo>
                    <a:pt x="1256" y="2731"/>
                  </a:lnTo>
                  <a:lnTo>
                    <a:pt x="1399" y="3003"/>
                  </a:lnTo>
                  <a:lnTo>
                    <a:pt x="1538" y="3205"/>
                  </a:lnTo>
                  <a:lnTo>
                    <a:pt x="1538" y="3488"/>
                  </a:lnTo>
                  <a:lnTo>
                    <a:pt x="1538" y="3902"/>
                  </a:lnTo>
                  <a:lnTo>
                    <a:pt x="1479" y="4198"/>
                  </a:lnTo>
                  <a:lnTo>
                    <a:pt x="1538" y="4387"/>
                  </a:lnTo>
                  <a:lnTo>
                    <a:pt x="1645" y="4824"/>
                  </a:lnTo>
                  <a:lnTo>
                    <a:pt x="1598" y="4387"/>
                  </a:lnTo>
                  <a:lnTo>
                    <a:pt x="1645" y="4103"/>
                  </a:lnTo>
                  <a:lnTo>
                    <a:pt x="1645" y="3866"/>
                  </a:lnTo>
                  <a:lnTo>
                    <a:pt x="1752" y="3651"/>
                  </a:lnTo>
                  <a:lnTo>
                    <a:pt x="1820" y="3358"/>
                  </a:lnTo>
                  <a:lnTo>
                    <a:pt x="1820" y="3110"/>
                  </a:lnTo>
                  <a:lnTo>
                    <a:pt x="1716" y="2731"/>
                  </a:lnTo>
                  <a:lnTo>
                    <a:pt x="1822" y="2612"/>
                  </a:lnTo>
                  <a:lnTo>
                    <a:pt x="1893" y="2827"/>
                  </a:lnTo>
                  <a:lnTo>
                    <a:pt x="2049" y="3006"/>
                  </a:lnTo>
                  <a:lnTo>
                    <a:pt x="2248" y="3133"/>
                  </a:lnTo>
                  <a:lnTo>
                    <a:pt x="2252" y="3328"/>
                  </a:lnTo>
                  <a:lnTo>
                    <a:pt x="2252" y="3668"/>
                  </a:lnTo>
                  <a:lnTo>
                    <a:pt x="2307" y="3950"/>
                  </a:lnTo>
                  <a:lnTo>
                    <a:pt x="2366" y="4150"/>
                  </a:lnTo>
                  <a:lnTo>
                    <a:pt x="2366" y="4387"/>
                  </a:lnTo>
                  <a:lnTo>
                    <a:pt x="2307" y="4824"/>
                  </a:lnTo>
                  <a:lnTo>
                    <a:pt x="2421" y="4387"/>
                  </a:lnTo>
                  <a:lnTo>
                    <a:pt x="2473" y="4127"/>
                  </a:lnTo>
                  <a:lnTo>
                    <a:pt x="2473" y="3879"/>
                  </a:lnTo>
                  <a:lnTo>
                    <a:pt x="2473" y="3606"/>
                  </a:lnTo>
                  <a:lnTo>
                    <a:pt x="2421" y="3334"/>
                  </a:lnTo>
                  <a:lnTo>
                    <a:pt x="2473" y="3205"/>
                  </a:lnTo>
                  <a:lnTo>
                    <a:pt x="2603" y="3205"/>
                  </a:lnTo>
                  <a:lnTo>
                    <a:pt x="2639" y="3381"/>
                  </a:lnTo>
                  <a:lnTo>
                    <a:pt x="2639" y="3606"/>
                  </a:lnTo>
                  <a:lnTo>
                    <a:pt x="2639" y="3866"/>
                  </a:lnTo>
                  <a:lnTo>
                    <a:pt x="2732" y="4032"/>
                  </a:lnTo>
                  <a:lnTo>
                    <a:pt x="2835" y="4208"/>
                  </a:lnTo>
                  <a:lnTo>
                    <a:pt x="2835" y="4458"/>
                  </a:lnTo>
                  <a:lnTo>
                    <a:pt x="2835" y="4709"/>
                  </a:lnTo>
                  <a:lnTo>
                    <a:pt x="2989" y="4351"/>
                  </a:lnTo>
                  <a:lnTo>
                    <a:pt x="2989" y="4162"/>
                  </a:lnTo>
                  <a:lnTo>
                    <a:pt x="2989" y="3863"/>
                  </a:lnTo>
                  <a:lnTo>
                    <a:pt x="2931" y="3725"/>
                  </a:lnTo>
                  <a:lnTo>
                    <a:pt x="2910" y="3642"/>
                  </a:lnTo>
                  <a:close/>
                </a:path>
              </a:pathLst>
            </a:custGeom>
            <a:gradFill flip="none" rotWithShape="1">
              <a:gsLst>
                <a:gs pos="0">
                  <a:srgbClr val="FFFFFF">
                    <a:alpha val="0"/>
                  </a:srgbClr>
                </a:gs>
                <a:gs pos="81000">
                  <a:srgbClr val="1C2D54">
                    <a:alpha val="55000"/>
                  </a:srgbClr>
                </a:gs>
              </a:gsLst>
              <a:lin ang="124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7">
              <a:extLst>
                <a:ext uri="{FF2B5EF4-FFF2-40B4-BE49-F238E27FC236}">
                  <a16:creationId xmlns:a16="http://schemas.microsoft.com/office/drawing/2014/main" id="{68AF7CEB-108C-8146-8A88-10844875E4CF}"/>
                </a:ext>
              </a:extLst>
            </p:cNvPr>
            <p:cNvSpPr>
              <a:spLocks/>
            </p:cNvSpPr>
            <p:nvPr/>
          </p:nvSpPr>
          <p:spPr bwMode="auto">
            <a:xfrm>
              <a:off x="4360863" y="2762250"/>
              <a:ext cx="1617663" cy="3260725"/>
            </a:xfrm>
            <a:custGeom>
              <a:avLst/>
              <a:gdLst/>
              <a:ahLst/>
              <a:cxnLst>
                <a:cxn ang="0">
                  <a:pos x="2774" y="619"/>
                </a:cxn>
                <a:cxn ang="0">
                  <a:pos x="2663" y="1056"/>
                </a:cxn>
                <a:cxn ang="0">
                  <a:pos x="2137" y="1561"/>
                </a:cxn>
                <a:cxn ang="0">
                  <a:pos x="1780" y="1852"/>
                </a:cxn>
                <a:cxn ang="0">
                  <a:pos x="1610" y="2333"/>
                </a:cxn>
                <a:cxn ang="0">
                  <a:pos x="1414" y="2799"/>
                </a:cxn>
                <a:cxn ang="0">
                  <a:pos x="1498" y="2137"/>
                </a:cxn>
                <a:cxn ang="0">
                  <a:pos x="1391" y="2053"/>
                </a:cxn>
                <a:cxn ang="0">
                  <a:pos x="1391" y="1415"/>
                </a:cxn>
                <a:cxn ang="0">
                  <a:pos x="1250" y="2041"/>
                </a:cxn>
                <a:cxn ang="0">
                  <a:pos x="1240" y="2366"/>
                </a:cxn>
                <a:cxn ang="0">
                  <a:pos x="1029" y="2799"/>
                </a:cxn>
                <a:cxn ang="0">
                  <a:pos x="615" y="3011"/>
                </a:cxn>
                <a:cxn ang="0">
                  <a:pos x="284" y="3516"/>
                </a:cxn>
                <a:cxn ang="0">
                  <a:pos x="284" y="4130"/>
                </a:cxn>
                <a:cxn ang="0">
                  <a:pos x="229" y="4651"/>
                </a:cxn>
                <a:cxn ang="0">
                  <a:pos x="75" y="5440"/>
                </a:cxn>
                <a:cxn ang="0">
                  <a:pos x="0" y="6164"/>
                </a:cxn>
                <a:cxn ang="0">
                  <a:pos x="284" y="5408"/>
                </a:cxn>
                <a:cxn ang="0">
                  <a:pos x="497" y="4777"/>
                </a:cxn>
                <a:cxn ang="0">
                  <a:pos x="661" y="4146"/>
                </a:cxn>
                <a:cxn ang="0">
                  <a:pos x="718" y="3800"/>
                </a:cxn>
                <a:cxn ang="0">
                  <a:pos x="1250" y="3579"/>
                </a:cxn>
                <a:cxn ang="0">
                  <a:pos x="1639" y="3402"/>
                </a:cxn>
                <a:cxn ang="0">
                  <a:pos x="1610" y="3595"/>
                </a:cxn>
                <a:cxn ang="0">
                  <a:pos x="1958" y="3185"/>
                </a:cxn>
                <a:cxn ang="0">
                  <a:pos x="2207" y="2806"/>
                </a:cxn>
                <a:cxn ang="0">
                  <a:pos x="2553" y="2564"/>
                </a:cxn>
                <a:cxn ang="0">
                  <a:pos x="2881" y="1655"/>
                </a:cxn>
                <a:cxn ang="0">
                  <a:pos x="2881" y="1261"/>
                </a:cxn>
                <a:cxn ang="0">
                  <a:pos x="2987" y="517"/>
                </a:cxn>
                <a:cxn ang="0">
                  <a:pos x="3058" y="0"/>
                </a:cxn>
                <a:cxn ang="0">
                  <a:pos x="2774" y="619"/>
                </a:cxn>
              </a:cxnLst>
              <a:rect l="0" t="0" r="r" b="b"/>
              <a:pathLst>
                <a:path w="3058" h="6164">
                  <a:moveTo>
                    <a:pt x="2774" y="619"/>
                  </a:moveTo>
                  <a:lnTo>
                    <a:pt x="2663" y="1056"/>
                  </a:lnTo>
                  <a:lnTo>
                    <a:pt x="2137" y="1561"/>
                  </a:lnTo>
                  <a:lnTo>
                    <a:pt x="1780" y="1852"/>
                  </a:lnTo>
                  <a:lnTo>
                    <a:pt x="1610" y="2333"/>
                  </a:lnTo>
                  <a:lnTo>
                    <a:pt x="1414" y="2799"/>
                  </a:lnTo>
                  <a:lnTo>
                    <a:pt x="1498" y="2137"/>
                  </a:lnTo>
                  <a:lnTo>
                    <a:pt x="1391" y="2053"/>
                  </a:lnTo>
                  <a:lnTo>
                    <a:pt x="1391" y="1415"/>
                  </a:lnTo>
                  <a:lnTo>
                    <a:pt x="1250" y="2041"/>
                  </a:lnTo>
                  <a:lnTo>
                    <a:pt x="1240" y="2366"/>
                  </a:lnTo>
                  <a:lnTo>
                    <a:pt x="1029" y="2799"/>
                  </a:lnTo>
                  <a:lnTo>
                    <a:pt x="615" y="3011"/>
                  </a:lnTo>
                  <a:lnTo>
                    <a:pt x="284" y="3516"/>
                  </a:lnTo>
                  <a:lnTo>
                    <a:pt x="284" y="4130"/>
                  </a:lnTo>
                  <a:lnTo>
                    <a:pt x="229" y="4651"/>
                  </a:lnTo>
                  <a:lnTo>
                    <a:pt x="75" y="5440"/>
                  </a:lnTo>
                  <a:lnTo>
                    <a:pt x="0" y="6164"/>
                  </a:lnTo>
                  <a:lnTo>
                    <a:pt x="284" y="5408"/>
                  </a:lnTo>
                  <a:lnTo>
                    <a:pt x="497" y="4777"/>
                  </a:lnTo>
                  <a:lnTo>
                    <a:pt x="661" y="4146"/>
                  </a:lnTo>
                  <a:lnTo>
                    <a:pt x="718" y="3800"/>
                  </a:lnTo>
                  <a:lnTo>
                    <a:pt x="1250" y="3579"/>
                  </a:lnTo>
                  <a:lnTo>
                    <a:pt x="1639" y="3402"/>
                  </a:lnTo>
                  <a:lnTo>
                    <a:pt x="1610" y="3595"/>
                  </a:lnTo>
                  <a:lnTo>
                    <a:pt x="1958" y="3185"/>
                  </a:lnTo>
                  <a:lnTo>
                    <a:pt x="2207" y="2806"/>
                  </a:lnTo>
                  <a:lnTo>
                    <a:pt x="2553" y="2564"/>
                  </a:lnTo>
                  <a:lnTo>
                    <a:pt x="2881" y="1655"/>
                  </a:lnTo>
                  <a:lnTo>
                    <a:pt x="2881" y="1261"/>
                  </a:lnTo>
                  <a:lnTo>
                    <a:pt x="2987" y="517"/>
                  </a:lnTo>
                  <a:lnTo>
                    <a:pt x="3058" y="0"/>
                  </a:lnTo>
                  <a:lnTo>
                    <a:pt x="2774" y="619"/>
                  </a:lnTo>
                  <a:close/>
                </a:path>
              </a:pathLst>
            </a:custGeom>
            <a:gradFill flip="none" rotWithShape="1">
              <a:gsLst>
                <a:gs pos="0">
                  <a:srgbClr val="FFFFFF">
                    <a:alpha val="0"/>
                  </a:srgbClr>
                </a:gs>
                <a:gs pos="100000">
                  <a:srgbClr val="1C2D54">
                    <a:alpha val="55000"/>
                  </a:srgb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8">
              <a:extLst>
                <a:ext uri="{FF2B5EF4-FFF2-40B4-BE49-F238E27FC236}">
                  <a16:creationId xmlns:a16="http://schemas.microsoft.com/office/drawing/2014/main" id="{F2BA70FE-90E6-6941-B28A-658D8F3ADBE5}"/>
                </a:ext>
              </a:extLst>
            </p:cNvPr>
            <p:cNvSpPr>
              <a:spLocks/>
            </p:cNvSpPr>
            <p:nvPr/>
          </p:nvSpPr>
          <p:spPr bwMode="auto">
            <a:xfrm>
              <a:off x="4376738" y="1343025"/>
              <a:ext cx="1693863" cy="5514975"/>
            </a:xfrm>
            <a:custGeom>
              <a:avLst/>
              <a:gdLst/>
              <a:ahLst/>
              <a:cxnLst>
                <a:cxn ang="0">
                  <a:pos x="812" y="10171"/>
                </a:cxn>
                <a:cxn ang="0">
                  <a:pos x="1072" y="9619"/>
                </a:cxn>
                <a:cxn ang="0">
                  <a:pos x="1275" y="9115"/>
                </a:cxn>
                <a:cxn ang="0">
                  <a:pos x="1589" y="8548"/>
                </a:cxn>
                <a:cxn ang="0">
                  <a:pos x="1858" y="8011"/>
                </a:cxn>
                <a:cxn ang="0">
                  <a:pos x="1826" y="7396"/>
                </a:cxn>
                <a:cxn ang="0">
                  <a:pos x="2031" y="6876"/>
                </a:cxn>
                <a:cxn ang="0">
                  <a:pos x="2205" y="6434"/>
                </a:cxn>
                <a:cxn ang="0">
                  <a:pos x="2315" y="5740"/>
                </a:cxn>
                <a:cxn ang="0">
                  <a:pos x="2632" y="4905"/>
                </a:cxn>
                <a:cxn ang="0">
                  <a:pos x="2979" y="3659"/>
                </a:cxn>
                <a:cxn ang="0">
                  <a:pos x="3059" y="2871"/>
                </a:cxn>
                <a:cxn ang="0">
                  <a:pos x="3027" y="2216"/>
                </a:cxn>
                <a:cxn ang="0">
                  <a:pos x="3200" y="1625"/>
                </a:cxn>
                <a:cxn ang="0">
                  <a:pos x="3142" y="1188"/>
                </a:cxn>
                <a:cxn ang="0">
                  <a:pos x="3059" y="1026"/>
                </a:cxn>
                <a:cxn ang="0">
                  <a:pos x="2779" y="490"/>
                </a:cxn>
                <a:cxn ang="0">
                  <a:pos x="2648" y="266"/>
                </a:cxn>
                <a:cxn ang="0">
                  <a:pos x="2372" y="52"/>
                </a:cxn>
                <a:cxn ang="0">
                  <a:pos x="2058" y="0"/>
                </a:cxn>
                <a:cxn ang="0">
                  <a:pos x="1970" y="458"/>
                </a:cxn>
                <a:cxn ang="0">
                  <a:pos x="1749" y="549"/>
                </a:cxn>
                <a:cxn ang="0">
                  <a:pos x="1498" y="1270"/>
                </a:cxn>
                <a:cxn ang="0">
                  <a:pos x="1631" y="2004"/>
                </a:cxn>
                <a:cxn ang="0">
                  <a:pos x="1610" y="2808"/>
                </a:cxn>
                <a:cxn ang="0">
                  <a:pos x="1246" y="3422"/>
                </a:cxn>
                <a:cxn ang="0">
                  <a:pos x="1340" y="4747"/>
                </a:cxn>
                <a:cxn ang="0">
                  <a:pos x="1367" y="4777"/>
                </a:cxn>
                <a:cxn ang="0">
                  <a:pos x="1424" y="4846"/>
                </a:cxn>
                <a:cxn ang="0">
                  <a:pos x="1451" y="4888"/>
                </a:cxn>
                <a:cxn ang="0">
                  <a:pos x="1471" y="4928"/>
                </a:cxn>
                <a:cxn ang="0">
                  <a:pos x="1481" y="4966"/>
                </a:cxn>
                <a:cxn ang="0">
                  <a:pos x="1481" y="4982"/>
                </a:cxn>
                <a:cxn ang="0">
                  <a:pos x="1475" y="4996"/>
                </a:cxn>
                <a:cxn ang="0">
                  <a:pos x="1458" y="5026"/>
                </a:cxn>
                <a:cxn ang="0">
                  <a:pos x="1390" y="5159"/>
                </a:cxn>
                <a:cxn ang="0">
                  <a:pos x="1219" y="5645"/>
                </a:cxn>
                <a:cxn ang="0">
                  <a:pos x="899" y="6056"/>
                </a:cxn>
                <a:cxn ang="0">
                  <a:pos x="874" y="6893"/>
                </a:cxn>
                <a:cxn ang="0">
                  <a:pos x="946" y="7522"/>
                </a:cxn>
                <a:cxn ang="0">
                  <a:pos x="776" y="7798"/>
                </a:cxn>
                <a:cxn ang="0">
                  <a:pos x="710" y="7985"/>
                </a:cxn>
                <a:cxn ang="0">
                  <a:pos x="687" y="8043"/>
                </a:cxn>
                <a:cxn ang="0">
                  <a:pos x="684" y="8049"/>
                </a:cxn>
                <a:cxn ang="0">
                  <a:pos x="679" y="8083"/>
                </a:cxn>
                <a:cxn ang="0">
                  <a:pos x="677" y="8161"/>
                </a:cxn>
                <a:cxn ang="0">
                  <a:pos x="678" y="8376"/>
                </a:cxn>
                <a:cxn ang="0">
                  <a:pos x="687" y="8673"/>
                </a:cxn>
                <a:cxn ang="0">
                  <a:pos x="681" y="8706"/>
                </a:cxn>
                <a:cxn ang="0">
                  <a:pos x="671" y="8781"/>
                </a:cxn>
                <a:cxn ang="0">
                  <a:pos x="669" y="8846"/>
                </a:cxn>
                <a:cxn ang="0">
                  <a:pos x="672" y="8885"/>
                </a:cxn>
                <a:cxn ang="0">
                  <a:pos x="679" y="8916"/>
                </a:cxn>
                <a:cxn ang="0">
                  <a:pos x="687" y="8926"/>
                </a:cxn>
                <a:cxn ang="0">
                  <a:pos x="691" y="8940"/>
                </a:cxn>
                <a:cxn ang="0">
                  <a:pos x="692" y="8963"/>
                </a:cxn>
                <a:cxn ang="0">
                  <a:pos x="687" y="9034"/>
                </a:cxn>
                <a:cxn ang="0">
                  <a:pos x="671" y="9126"/>
                </a:cxn>
                <a:cxn ang="0">
                  <a:pos x="626" y="9327"/>
                </a:cxn>
                <a:cxn ang="0">
                  <a:pos x="584" y="9493"/>
                </a:cxn>
                <a:cxn ang="0">
                  <a:pos x="0" y="10423"/>
                </a:cxn>
                <a:cxn ang="0">
                  <a:pos x="584" y="10329"/>
                </a:cxn>
              </a:cxnLst>
              <a:rect l="0" t="0" r="r" b="b"/>
              <a:pathLst>
                <a:path w="3200" h="10423">
                  <a:moveTo>
                    <a:pt x="584" y="10329"/>
                  </a:moveTo>
                  <a:lnTo>
                    <a:pt x="812" y="10171"/>
                  </a:lnTo>
                  <a:lnTo>
                    <a:pt x="1041" y="9997"/>
                  </a:lnTo>
                  <a:lnTo>
                    <a:pt x="1072" y="9619"/>
                  </a:lnTo>
                  <a:lnTo>
                    <a:pt x="1135" y="9399"/>
                  </a:lnTo>
                  <a:lnTo>
                    <a:pt x="1275" y="9115"/>
                  </a:lnTo>
                  <a:lnTo>
                    <a:pt x="1337" y="8830"/>
                  </a:lnTo>
                  <a:lnTo>
                    <a:pt x="1589" y="8548"/>
                  </a:lnTo>
                  <a:lnTo>
                    <a:pt x="1700" y="8216"/>
                  </a:lnTo>
                  <a:lnTo>
                    <a:pt x="1858" y="8011"/>
                  </a:lnTo>
                  <a:lnTo>
                    <a:pt x="1826" y="7665"/>
                  </a:lnTo>
                  <a:lnTo>
                    <a:pt x="1826" y="7396"/>
                  </a:lnTo>
                  <a:lnTo>
                    <a:pt x="1921" y="7049"/>
                  </a:lnTo>
                  <a:lnTo>
                    <a:pt x="2031" y="6876"/>
                  </a:lnTo>
                  <a:lnTo>
                    <a:pt x="2015" y="6766"/>
                  </a:lnTo>
                  <a:lnTo>
                    <a:pt x="2205" y="6434"/>
                  </a:lnTo>
                  <a:lnTo>
                    <a:pt x="2221" y="6072"/>
                  </a:lnTo>
                  <a:lnTo>
                    <a:pt x="2315" y="5740"/>
                  </a:lnTo>
                  <a:lnTo>
                    <a:pt x="2459" y="5440"/>
                  </a:lnTo>
                  <a:lnTo>
                    <a:pt x="2632" y="4905"/>
                  </a:lnTo>
                  <a:lnTo>
                    <a:pt x="2854" y="4605"/>
                  </a:lnTo>
                  <a:lnTo>
                    <a:pt x="2979" y="3659"/>
                  </a:lnTo>
                  <a:lnTo>
                    <a:pt x="3075" y="3076"/>
                  </a:lnTo>
                  <a:lnTo>
                    <a:pt x="3059" y="2871"/>
                  </a:lnTo>
                  <a:lnTo>
                    <a:pt x="3121" y="2712"/>
                  </a:lnTo>
                  <a:lnTo>
                    <a:pt x="3027" y="2216"/>
                  </a:lnTo>
                  <a:lnTo>
                    <a:pt x="3200" y="1814"/>
                  </a:lnTo>
                  <a:lnTo>
                    <a:pt x="3200" y="1625"/>
                  </a:lnTo>
                  <a:lnTo>
                    <a:pt x="3200" y="1326"/>
                  </a:lnTo>
                  <a:lnTo>
                    <a:pt x="3142" y="1188"/>
                  </a:lnTo>
                  <a:lnTo>
                    <a:pt x="3121" y="1105"/>
                  </a:lnTo>
                  <a:lnTo>
                    <a:pt x="3059" y="1026"/>
                  </a:lnTo>
                  <a:lnTo>
                    <a:pt x="2968" y="751"/>
                  </a:lnTo>
                  <a:lnTo>
                    <a:pt x="2779" y="490"/>
                  </a:lnTo>
                  <a:lnTo>
                    <a:pt x="2695" y="407"/>
                  </a:lnTo>
                  <a:lnTo>
                    <a:pt x="2648" y="266"/>
                  </a:lnTo>
                  <a:lnTo>
                    <a:pt x="2554" y="148"/>
                  </a:lnTo>
                  <a:lnTo>
                    <a:pt x="2372" y="52"/>
                  </a:lnTo>
                  <a:lnTo>
                    <a:pt x="2222" y="119"/>
                  </a:lnTo>
                  <a:lnTo>
                    <a:pt x="2058" y="0"/>
                  </a:lnTo>
                  <a:lnTo>
                    <a:pt x="2106" y="292"/>
                  </a:lnTo>
                  <a:lnTo>
                    <a:pt x="1970" y="458"/>
                  </a:lnTo>
                  <a:lnTo>
                    <a:pt x="2031" y="668"/>
                  </a:lnTo>
                  <a:lnTo>
                    <a:pt x="1749" y="549"/>
                  </a:lnTo>
                  <a:lnTo>
                    <a:pt x="1631" y="742"/>
                  </a:lnTo>
                  <a:lnTo>
                    <a:pt x="1498" y="1270"/>
                  </a:lnTo>
                  <a:lnTo>
                    <a:pt x="1403" y="1641"/>
                  </a:lnTo>
                  <a:lnTo>
                    <a:pt x="1631" y="2004"/>
                  </a:lnTo>
                  <a:lnTo>
                    <a:pt x="1706" y="2382"/>
                  </a:lnTo>
                  <a:lnTo>
                    <a:pt x="1610" y="2808"/>
                  </a:lnTo>
                  <a:lnTo>
                    <a:pt x="1498" y="3139"/>
                  </a:lnTo>
                  <a:lnTo>
                    <a:pt x="1246" y="3422"/>
                  </a:lnTo>
                  <a:lnTo>
                    <a:pt x="1292" y="4289"/>
                  </a:lnTo>
                  <a:lnTo>
                    <a:pt x="1340" y="4747"/>
                  </a:lnTo>
                  <a:lnTo>
                    <a:pt x="1340" y="4747"/>
                  </a:lnTo>
                  <a:lnTo>
                    <a:pt x="1367" y="4777"/>
                  </a:lnTo>
                  <a:lnTo>
                    <a:pt x="1393" y="4809"/>
                  </a:lnTo>
                  <a:lnTo>
                    <a:pt x="1424" y="4846"/>
                  </a:lnTo>
                  <a:lnTo>
                    <a:pt x="1438" y="4868"/>
                  </a:lnTo>
                  <a:lnTo>
                    <a:pt x="1451" y="4888"/>
                  </a:lnTo>
                  <a:lnTo>
                    <a:pt x="1462" y="4908"/>
                  </a:lnTo>
                  <a:lnTo>
                    <a:pt x="1471" y="4928"/>
                  </a:lnTo>
                  <a:lnTo>
                    <a:pt x="1478" y="4948"/>
                  </a:lnTo>
                  <a:lnTo>
                    <a:pt x="1481" y="4966"/>
                  </a:lnTo>
                  <a:lnTo>
                    <a:pt x="1481" y="4974"/>
                  </a:lnTo>
                  <a:lnTo>
                    <a:pt x="1481" y="4982"/>
                  </a:lnTo>
                  <a:lnTo>
                    <a:pt x="1478" y="4989"/>
                  </a:lnTo>
                  <a:lnTo>
                    <a:pt x="1475" y="4996"/>
                  </a:lnTo>
                  <a:lnTo>
                    <a:pt x="1475" y="4996"/>
                  </a:lnTo>
                  <a:lnTo>
                    <a:pt x="1458" y="5026"/>
                  </a:lnTo>
                  <a:lnTo>
                    <a:pt x="1436" y="5067"/>
                  </a:lnTo>
                  <a:lnTo>
                    <a:pt x="1390" y="5159"/>
                  </a:lnTo>
                  <a:lnTo>
                    <a:pt x="1337" y="5272"/>
                  </a:lnTo>
                  <a:lnTo>
                    <a:pt x="1219" y="5645"/>
                  </a:lnTo>
                  <a:lnTo>
                    <a:pt x="1060" y="5764"/>
                  </a:lnTo>
                  <a:lnTo>
                    <a:pt x="899" y="6056"/>
                  </a:lnTo>
                  <a:lnTo>
                    <a:pt x="863" y="6408"/>
                  </a:lnTo>
                  <a:lnTo>
                    <a:pt x="874" y="6893"/>
                  </a:lnTo>
                  <a:lnTo>
                    <a:pt x="946" y="7270"/>
                  </a:lnTo>
                  <a:lnTo>
                    <a:pt x="946" y="7522"/>
                  </a:lnTo>
                  <a:lnTo>
                    <a:pt x="776" y="7798"/>
                  </a:lnTo>
                  <a:lnTo>
                    <a:pt x="776" y="7798"/>
                  </a:lnTo>
                  <a:lnTo>
                    <a:pt x="740" y="7903"/>
                  </a:lnTo>
                  <a:lnTo>
                    <a:pt x="710" y="7985"/>
                  </a:lnTo>
                  <a:lnTo>
                    <a:pt x="697" y="8018"/>
                  </a:lnTo>
                  <a:lnTo>
                    <a:pt x="687" y="8043"/>
                  </a:lnTo>
                  <a:lnTo>
                    <a:pt x="687" y="8043"/>
                  </a:lnTo>
                  <a:lnTo>
                    <a:pt x="684" y="8049"/>
                  </a:lnTo>
                  <a:lnTo>
                    <a:pt x="682" y="8057"/>
                  </a:lnTo>
                  <a:lnTo>
                    <a:pt x="679" y="8083"/>
                  </a:lnTo>
                  <a:lnTo>
                    <a:pt x="678" y="8118"/>
                  </a:lnTo>
                  <a:lnTo>
                    <a:pt x="677" y="8161"/>
                  </a:lnTo>
                  <a:lnTo>
                    <a:pt x="675" y="8263"/>
                  </a:lnTo>
                  <a:lnTo>
                    <a:pt x="678" y="8376"/>
                  </a:lnTo>
                  <a:lnTo>
                    <a:pt x="682" y="8581"/>
                  </a:lnTo>
                  <a:lnTo>
                    <a:pt x="687" y="8673"/>
                  </a:lnTo>
                  <a:lnTo>
                    <a:pt x="687" y="8673"/>
                  </a:lnTo>
                  <a:lnTo>
                    <a:pt x="681" y="8706"/>
                  </a:lnTo>
                  <a:lnTo>
                    <a:pt x="675" y="8741"/>
                  </a:lnTo>
                  <a:lnTo>
                    <a:pt x="671" y="8781"/>
                  </a:lnTo>
                  <a:lnTo>
                    <a:pt x="669" y="8825"/>
                  </a:lnTo>
                  <a:lnTo>
                    <a:pt x="669" y="8846"/>
                  </a:lnTo>
                  <a:lnTo>
                    <a:pt x="669" y="8866"/>
                  </a:lnTo>
                  <a:lnTo>
                    <a:pt x="672" y="8885"/>
                  </a:lnTo>
                  <a:lnTo>
                    <a:pt x="675" y="8901"/>
                  </a:lnTo>
                  <a:lnTo>
                    <a:pt x="679" y="8916"/>
                  </a:lnTo>
                  <a:lnTo>
                    <a:pt x="687" y="8926"/>
                  </a:lnTo>
                  <a:lnTo>
                    <a:pt x="687" y="8926"/>
                  </a:lnTo>
                  <a:lnTo>
                    <a:pt x="690" y="8931"/>
                  </a:lnTo>
                  <a:lnTo>
                    <a:pt x="691" y="8940"/>
                  </a:lnTo>
                  <a:lnTo>
                    <a:pt x="692" y="8950"/>
                  </a:lnTo>
                  <a:lnTo>
                    <a:pt x="692" y="8963"/>
                  </a:lnTo>
                  <a:lnTo>
                    <a:pt x="691" y="8995"/>
                  </a:lnTo>
                  <a:lnTo>
                    <a:pt x="687" y="9034"/>
                  </a:lnTo>
                  <a:lnTo>
                    <a:pt x="679" y="9079"/>
                  </a:lnTo>
                  <a:lnTo>
                    <a:pt x="671" y="9126"/>
                  </a:lnTo>
                  <a:lnTo>
                    <a:pt x="649" y="9227"/>
                  </a:lnTo>
                  <a:lnTo>
                    <a:pt x="626" y="9327"/>
                  </a:lnTo>
                  <a:lnTo>
                    <a:pt x="606" y="9412"/>
                  </a:lnTo>
                  <a:lnTo>
                    <a:pt x="584" y="9493"/>
                  </a:lnTo>
                  <a:lnTo>
                    <a:pt x="544" y="9690"/>
                  </a:lnTo>
                  <a:lnTo>
                    <a:pt x="0" y="10423"/>
                  </a:lnTo>
                  <a:lnTo>
                    <a:pt x="348" y="10423"/>
                  </a:lnTo>
                  <a:lnTo>
                    <a:pt x="584" y="10329"/>
                  </a:lnTo>
                  <a:close/>
                </a:path>
              </a:pathLst>
            </a:custGeom>
            <a:gradFill flip="none" rotWithShape="1">
              <a:gsLst>
                <a:gs pos="0">
                  <a:srgbClr val="FFFFFF">
                    <a:alpha val="0"/>
                  </a:srgbClr>
                </a:gs>
                <a:gs pos="100000">
                  <a:srgbClr val="1C2D54">
                    <a:alpha val="55000"/>
                  </a:srgb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id="{E1B0B891-B8F9-EE45-A8F0-3607DD64177B}"/>
                </a:ext>
              </a:extLst>
            </p:cNvPr>
            <p:cNvSpPr>
              <a:spLocks/>
            </p:cNvSpPr>
            <p:nvPr/>
          </p:nvSpPr>
          <p:spPr bwMode="auto">
            <a:xfrm>
              <a:off x="3748088" y="1404938"/>
              <a:ext cx="733425" cy="5453063"/>
            </a:xfrm>
            <a:custGeom>
              <a:avLst/>
              <a:gdLst/>
              <a:ahLst/>
              <a:cxnLst>
                <a:cxn ang="0">
                  <a:pos x="54" y="1069"/>
                </a:cxn>
                <a:cxn ang="0">
                  <a:pos x="54" y="1885"/>
                </a:cxn>
                <a:cxn ang="0">
                  <a:pos x="54" y="2145"/>
                </a:cxn>
                <a:cxn ang="0">
                  <a:pos x="220" y="2500"/>
                </a:cxn>
                <a:cxn ang="0">
                  <a:pos x="220" y="2878"/>
                </a:cxn>
                <a:cxn ang="0">
                  <a:pos x="362" y="3824"/>
                </a:cxn>
                <a:cxn ang="0">
                  <a:pos x="552" y="4156"/>
                </a:cxn>
                <a:cxn ang="0">
                  <a:pos x="552" y="4581"/>
                </a:cxn>
                <a:cxn ang="0">
                  <a:pos x="552" y="5055"/>
                </a:cxn>
                <a:cxn ang="0">
                  <a:pos x="552" y="5692"/>
                </a:cxn>
                <a:cxn ang="0">
                  <a:pos x="552" y="6165"/>
                </a:cxn>
                <a:cxn ang="0">
                  <a:pos x="409" y="6662"/>
                </a:cxn>
                <a:cxn ang="0">
                  <a:pos x="434" y="7064"/>
                </a:cxn>
                <a:cxn ang="0">
                  <a:pos x="302" y="7751"/>
                </a:cxn>
                <a:cxn ang="0">
                  <a:pos x="268" y="8720"/>
                </a:cxn>
                <a:cxn ang="0">
                  <a:pos x="228" y="8951"/>
                </a:cxn>
                <a:cxn ang="0">
                  <a:pos x="362" y="9169"/>
                </a:cxn>
                <a:cxn ang="0">
                  <a:pos x="409" y="8720"/>
                </a:cxn>
                <a:cxn ang="0">
                  <a:pos x="409" y="8224"/>
                </a:cxn>
                <a:cxn ang="0">
                  <a:pos x="552" y="7797"/>
                </a:cxn>
                <a:cxn ang="0">
                  <a:pos x="552" y="7585"/>
                </a:cxn>
                <a:cxn ang="0">
                  <a:pos x="693" y="7041"/>
                </a:cxn>
                <a:cxn ang="0">
                  <a:pos x="812" y="6473"/>
                </a:cxn>
                <a:cxn ang="0">
                  <a:pos x="930" y="6662"/>
                </a:cxn>
                <a:cxn ang="0">
                  <a:pos x="930" y="6946"/>
                </a:cxn>
                <a:cxn ang="0">
                  <a:pos x="930" y="7466"/>
                </a:cxn>
                <a:cxn ang="0">
                  <a:pos x="812" y="8199"/>
                </a:cxn>
                <a:cxn ang="0">
                  <a:pos x="787" y="8507"/>
                </a:cxn>
                <a:cxn ang="0">
                  <a:pos x="930" y="8980"/>
                </a:cxn>
                <a:cxn ang="0">
                  <a:pos x="824" y="9932"/>
                </a:cxn>
                <a:cxn ang="0">
                  <a:pos x="875" y="10021"/>
                </a:cxn>
                <a:cxn ang="0">
                  <a:pos x="1189" y="10304"/>
                </a:cxn>
                <a:cxn ang="0">
                  <a:pos x="1387" y="9059"/>
                </a:cxn>
                <a:cxn ang="0">
                  <a:pos x="1260" y="8759"/>
                </a:cxn>
                <a:cxn ang="0">
                  <a:pos x="1260" y="8381"/>
                </a:cxn>
                <a:cxn ang="0">
                  <a:pos x="1339" y="8090"/>
                </a:cxn>
                <a:cxn ang="0">
                  <a:pos x="1346" y="7640"/>
                </a:cxn>
                <a:cxn ang="0">
                  <a:pos x="1276" y="7301"/>
                </a:cxn>
                <a:cxn ang="0">
                  <a:pos x="1230" y="6875"/>
                </a:cxn>
                <a:cxn ang="0">
                  <a:pos x="1346" y="6662"/>
                </a:cxn>
                <a:cxn ang="0">
                  <a:pos x="1221" y="6190"/>
                </a:cxn>
                <a:cxn ang="0">
                  <a:pos x="1260" y="5101"/>
                </a:cxn>
                <a:cxn ang="0">
                  <a:pos x="1323" y="4754"/>
                </a:cxn>
                <a:cxn ang="0">
                  <a:pos x="1276" y="4258"/>
                </a:cxn>
                <a:cxn ang="0">
                  <a:pos x="1080" y="3635"/>
                </a:cxn>
                <a:cxn ang="0">
                  <a:pos x="1142" y="2381"/>
                </a:cxn>
                <a:cxn ang="0">
                  <a:pos x="1055" y="907"/>
                </a:cxn>
                <a:cxn ang="0">
                  <a:pos x="1032" y="552"/>
                </a:cxn>
                <a:cxn ang="0">
                  <a:pos x="1055" y="0"/>
                </a:cxn>
                <a:cxn ang="0">
                  <a:pos x="677" y="72"/>
                </a:cxn>
                <a:cxn ang="0">
                  <a:pos x="582" y="284"/>
                </a:cxn>
                <a:cxn ang="0">
                  <a:pos x="315" y="513"/>
                </a:cxn>
                <a:cxn ang="0">
                  <a:pos x="0" y="891"/>
                </a:cxn>
                <a:cxn ang="0">
                  <a:pos x="54" y="1069"/>
                </a:cxn>
              </a:cxnLst>
              <a:rect l="0" t="0" r="r" b="b"/>
              <a:pathLst>
                <a:path w="1387" h="10304">
                  <a:moveTo>
                    <a:pt x="54" y="1069"/>
                  </a:moveTo>
                  <a:lnTo>
                    <a:pt x="54" y="1885"/>
                  </a:lnTo>
                  <a:lnTo>
                    <a:pt x="54" y="2145"/>
                  </a:lnTo>
                  <a:lnTo>
                    <a:pt x="220" y="2500"/>
                  </a:lnTo>
                  <a:lnTo>
                    <a:pt x="220" y="2878"/>
                  </a:lnTo>
                  <a:lnTo>
                    <a:pt x="362" y="3824"/>
                  </a:lnTo>
                  <a:lnTo>
                    <a:pt x="552" y="4156"/>
                  </a:lnTo>
                  <a:lnTo>
                    <a:pt x="552" y="4581"/>
                  </a:lnTo>
                  <a:lnTo>
                    <a:pt x="552" y="5055"/>
                  </a:lnTo>
                  <a:lnTo>
                    <a:pt x="552" y="5692"/>
                  </a:lnTo>
                  <a:lnTo>
                    <a:pt x="552" y="6165"/>
                  </a:lnTo>
                  <a:lnTo>
                    <a:pt x="409" y="6662"/>
                  </a:lnTo>
                  <a:lnTo>
                    <a:pt x="434" y="7064"/>
                  </a:lnTo>
                  <a:lnTo>
                    <a:pt x="302" y="7751"/>
                  </a:lnTo>
                  <a:lnTo>
                    <a:pt x="268" y="8720"/>
                  </a:lnTo>
                  <a:lnTo>
                    <a:pt x="228" y="8951"/>
                  </a:lnTo>
                  <a:lnTo>
                    <a:pt x="362" y="9169"/>
                  </a:lnTo>
                  <a:lnTo>
                    <a:pt x="409" y="8720"/>
                  </a:lnTo>
                  <a:lnTo>
                    <a:pt x="409" y="8224"/>
                  </a:lnTo>
                  <a:lnTo>
                    <a:pt x="552" y="7797"/>
                  </a:lnTo>
                  <a:lnTo>
                    <a:pt x="552" y="7585"/>
                  </a:lnTo>
                  <a:lnTo>
                    <a:pt x="693" y="7041"/>
                  </a:lnTo>
                  <a:lnTo>
                    <a:pt x="812" y="6473"/>
                  </a:lnTo>
                  <a:lnTo>
                    <a:pt x="930" y="6662"/>
                  </a:lnTo>
                  <a:lnTo>
                    <a:pt x="930" y="6946"/>
                  </a:lnTo>
                  <a:lnTo>
                    <a:pt x="930" y="7466"/>
                  </a:lnTo>
                  <a:lnTo>
                    <a:pt x="812" y="8199"/>
                  </a:lnTo>
                  <a:lnTo>
                    <a:pt x="787" y="8507"/>
                  </a:lnTo>
                  <a:lnTo>
                    <a:pt x="930" y="8980"/>
                  </a:lnTo>
                  <a:lnTo>
                    <a:pt x="824" y="9932"/>
                  </a:lnTo>
                  <a:lnTo>
                    <a:pt x="875" y="10021"/>
                  </a:lnTo>
                  <a:lnTo>
                    <a:pt x="1189" y="10304"/>
                  </a:lnTo>
                  <a:lnTo>
                    <a:pt x="1387" y="9059"/>
                  </a:lnTo>
                  <a:lnTo>
                    <a:pt x="1260" y="8759"/>
                  </a:lnTo>
                  <a:lnTo>
                    <a:pt x="1260" y="8381"/>
                  </a:lnTo>
                  <a:lnTo>
                    <a:pt x="1339" y="8090"/>
                  </a:lnTo>
                  <a:lnTo>
                    <a:pt x="1346" y="7640"/>
                  </a:lnTo>
                  <a:lnTo>
                    <a:pt x="1276" y="7301"/>
                  </a:lnTo>
                  <a:lnTo>
                    <a:pt x="1230" y="6875"/>
                  </a:lnTo>
                  <a:lnTo>
                    <a:pt x="1346" y="6662"/>
                  </a:lnTo>
                  <a:lnTo>
                    <a:pt x="1221" y="6190"/>
                  </a:lnTo>
                  <a:lnTo>
                    <a:pt x="1260" y="5101"/>
                  </a:lnTo>
                  <a:lnTo>
                    <a:pt x="1323" y="4754"/>
                  </a:lnTo>
                  <a:lnTo>
                    <a:pt x="1276" y="4258"/>
                  </a:lnTo>
                  <a:lnTo>
                    <a:pt x="1080" y="3635"/>
                  </a:lnTo>
                  <a:lnTo>
                    <a:pt x="1142" y="2381"/>
                  </a:lnTo>
                  <a:lnTo>
                    <a:pt x="1055" y="907"/>
                  </a:lnTo>
                  <a:lnTo>
                    <a:pt x="1032" y="552"/>
                  </a:lnTo>
                  <a:lnTo>
                    <a:pt x="1055" y="0"/>
                  </a:lnTo>
                  <a:lnTo>
                    <a:pt x="677" y="72"/>
                  </a:lnTo>
                  <a:lnTo>
                    <a:pt x="582" y="284"/>
                  </a:lnTo>
                  <a:lnTo>
                    <a:pt x="315" y="513"/>
                  </a:lnTo>
                  <a:lnTo>
                    <a:pt x="0" y="891"/>
                  </a:lnTo>
                  <a:lnTo>
                    <a:pt x="54" y="1069"/>
                  </a:lnTo>
                  <a:close/>
                </a:path>
              </a:pathLst>
            </a:custGeom>
            <a:gradFill flip="none" rotWithShape="1">
              <a:gsLst>
                <a:gs pos="0">
                  <a:schemeClr val="bg2">
                    <a:alpha val="60000"/>
                  </a:schemeClr>
                </a:gs>
                <a:gs pos="100000">
                  <a:schemeClr val="tx2">
                    <a:lumMod val="75000"/>
                    <a:lumOff val="25000"/>
                    <a:alpha val="4000"/>
                  </a:scheme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7">
              <a:extLst>
                <a:ext uri="{FF2B5EF4-FFF2-40B4-BE49-F238E27FC236}">
                  <a16:creationId xmlns:a16="http://schemas.microsoft.com/office/drawing/2014/main" id="{288C3D06-701A-CA4A-B2B3-BA71FC196B38}"/>
                </a:ext>
              </a:extLst>
            </p:cNvPr>
            <p:cNvSpPr>
              <a:spLocks/>
            </p:cNvSpPr>
            <p:nvPr/>
          </p:nvSpPr>
          <p:spPr bwMode="auto">
            <a:xfrm>
              <a:off x="4572000" y="776288"/>
              <a:ext cx="1312863" cy="4105275"/>
            </a:xfrm>
            <a:custGeom>
              <a:avLst/>
              <a:gdLst/>
              <a:ahLst/>
              <a:cxnLst>
                <a:cxn ang="0">
                  <a:pos x="531" y="1608"/>
                </a:cxn>
                <a:cxn ang="0">
                  <a:pos x="0" y="709"/>
                </a:cxn>
                <a:cxn ang="0">
                  <a:pos x="0" y="0"/>
                </a:cxn>
                <a:cxn ang="0">
                  <a:pos x="324" y="614"/>
                </a:cxn>
                <a:cxn ang="0">
                  <a:pos x="649" y="780"/>
                </a:cxn>
                <a:cxn ang="0">
                  <a:pos x="649" y="1129"/>
                </a:cxn>
                <a:cxn ang="0">
                  <a:pos x="933" y="1278"/>
                </a:cxn>
                <a:cxn ang="0">
                  <a:pos x="933" y="568"/>
                </a:cxn>
                <a:cxn ang="0">
                  <a:pos x="1074" y="1129"/>
                </a:cxn>
                <a:cxn ang="0">
                  <a:pos x="1311" y="1490"/>
                </a:cxn>
                <a:cxn ang="0">
                  <a:pos x="1477" y="1561"/>
                </a:cxn>
                <a:cxn ang="0">
                  <a:pos x="1536" y="1360"/>
                </a:cxn>
                <a:cxn ang="0">
                  <a:pos x="1725" y="1726"/>
                </a:cxn>
                <a:cxn ang="0">
                  <a:pos x="1890" y="2070"/>
                </a:cxn>
                <a:cxn ang="0">
                  <a:pos x="2161" y="2117"/>
                </a:cxn>
                <a:cxn ang="0">
                  <a:pos x="2482" y="2921"/>
                </a:cxn>
                <a:cxn ang="0">
                  <a:pos x="2161" y="3961"/>
                </a:cxn>
                <a:cxn ang="0">
                  <a:pos x="2104" y="5014"/>
                </a:cxn>
                <a:cxn ang="0">
                  <a:pos x="1725" y="6079"/>
                </a:cxn>
                <a:cxn ang="0">
                  <a:pos x="1547" y="6835"/>
                </a:cxn>
                <a:cxn ang="0">
                  <a:pos x="1536" y="6343"/>
                </a:cxn>
                <a:cxn ang="0">
                  <a:pos x="1702" y="5262"/>
                </a:cxn>
                <a:cxn ang="0">
                  <a:pos x="1713" y="3915"/>
                </a:cxn>
                <a:cxn ang="0">
                  <a:pos x="1677" y="2932"/>
                </a:cxn>
                <a:cxn ang="0">
                  <a:pos x="1618" y="3121"/>
                </a:cxn>
                <a:cxn ang="0">
                  <a:pos x="1665" y="3595"/>
                </a:cxn>
                <a:cxn ang="0">
                  <a:pos x="1536" y="3974"/>
                </a:cxn>
                <a:cxn ang="0">
                  <a:pos x="1583" y="4577"/>
                </a:cxn>
                <a:cxn ang="0">
                  <a:pos x="1441" y="5287"/>
                </a:cxn>
                <a:cxn ang="0">
                  <a:pos x="1263" y="5924"/>
                </a:cxn>
                <a:cxn ang="0">
                  <a:pos x="1240" y="6729"/>
                </a:cxn>
                <a:cxn ang="0">
                  <a:pos x="992" y="7758"/>
                </a:cxn>
                <a:cxn ang="0">
                  <a:pos x="1175" y="6716"/>
                </a:cxn>
                <a:cxn ang="0">
                  <a:pos x="1099" y="5890"/>
                </a:cxn>
                <a:cxn ang="0">
                  <a:pos x="1322" y="4860"/>
                </a:cxn>
                <a:cxn ang="0">
                  <a:pos x="1358" y="3985"/>
                </a:cxn>
                <a:cxn ang="0">
                  <a:pos x="1335" y="3051"/>
                </a:cxn>
                <a:cxn ang="0">
                  <a:pos x="1322" y="3760"/>
                </a:cxn>
                <a:cxn ang="0">
                  <a:pos x="1175" y="4493"/>
                </a:cxn>
                <a:cxn ang="0">
                  <a:pos x="1110" y="5109"/>
                </a:cxn>
                <a:cxn ang="0">
                  <a:pos x="992" y="5806"/>
                </a:cxn>
                <a:cxn ang="0">
                  <a:pos x="969" y="6343"/>
                </a:cxn>
                <a:cxn ang="0">
                  <a:pos x="1028" y="6859"/>
                </a:cxn>
                <a:cxn ang="0">
                  <a:pos x="838" y="6220"/>
                </a:cxn>
                <a:cxn ang="0">
                  <a:pos x="933" y="5416"/>
                </a:cxn>
                <a:cxn ang="0">
                  <a:pos x="992" y="4186"/>
                </a:cxn>
                <a:cxn ang="0">
                  <a:pos x="910" y="3394"/>
                </a:cxn>
                <a:cxn ang="0">
                  <a:pos x="1040" y="2625"/>
                </a:cxn>
                <a:cxn ang="0">
                  <a:pos x="862" y="1940"/>
                </a:cxn>
                <a:cxn ang="0">
                  <a:pos x="733" y="1915"/>
                </a:cxn>
                <a:cxn ang="0">
                  <a:pos x="815" y="2259"/>
                </a:cxn>
                <a:cxn ang="0">
                  <a:pos x="756" y="2791"/>
                </a:cxn>
                <a:cxn ang="0">
                  <a:pos x="673" y="3358"/>
                </a:cxn>
                <a:cxn ang="0">
                  <a:pos x="578" y="3312"/>
                </a:cxn>
                <a:cxn ang="0">
                  <a:pos x="519" y="2589"/>
                </a:cxn>
              </a:cxnLst>
              <a:rect l="0" t="0" r="r" b="b"/>
              <a:pathLst>
                <a:path w="2482" h="7758">
                  <a:moveTo>
                    <a:pt x="649" y="2259"/>
                  </a:moveTo>
                  <a:lnTo>
                    <a:pt x="531" y="1608"/>
                  </a:lnTo>
                  <a:lnTo>
                    <a:pt x="342" y="1017"/>
                  </a:lnTo>
                  <a:lnTo>
                    <a:pt x="0" y="709"/>
                  </a:lnTo>
                  <a:lnTo>
                    <a:pt x="0" y="402"/>
                  </a:lnTo>
                  <a:lnTo>
                    <a:pt x="0" y="0"/>
                  </a:lnTo>
                  <a:lnTo>
                    <a:pt x="224" y="402"/>
                  </a:lnTo>
                  <a:lnTo>
                    <a:pt x="324" y="614"/>
                  </a:lnTo>
                  <a:lnTo>
                    <a:pt x="460" y="662"/>
                  </a:lnTo>
                  <a:lnTo>
                    <a:pt x="649" y="780"/>
                  </a:lnTo>
                  <a:lnTo>
                    <a:pt x="649" y="898"/>
                  </a:lnTo>
                  <a:lnTo>
                    <a:pt x="649" y="1129"/>
                  </a:lnTo>
                  <a:lnTo>
                    <a:pt x="933" y="1561"/>
                  </a:lnTo>
                  <a:lnTo>
                    <a:pt x="933" y="1278"/>
                  </a:lnTo>
                  <a:lnTo>
                    <a:pt x="933" y="946"/>
                  </a:lnTo>
                  <a:lnTo>
                    <a:pt x="933" y="568"/>
                  </a:lnTo>
                  <a:lnTo>
                    <a:pt x="1074" y="898"/>
                  </a:lnTo>
                  <a:lnTo>
                    <a:pt x="1074" y="1129"/>
                  </a:lnTo>
                  <a:lnTo>
                    <a:pt x="1169" y="1190"/>
                  </a:lnTo>
                  <a:lnTo>
                    <a:pt x="1311" y="1490"/>
                  </a:lnTo>
                  <a:lnTo>
                    <a:pt x="1453" y="1749"/>
                  </a:lnTo>
                  <a:lnTo>
                    <a:pt x="1477" y="1561"/>
                  </a:lnTo>
                  <a:lnTo>
                    <a:pt x="1406" y="1289"/>
                  </a:lnTo>
                  <a:lnTo>
                    <a:pt x="1536" y="1360"/>
                  </a:lnTo>
                  <a:lnTo>
                    <a:pt x="1665" y="1561"/>
                  </a:lnTo>
                  <a:lnTo>
                    <a:pt x="1725" y="1726"/>
                  </a:lnTo>
                  <a:lnTo>
                    <a:pt x="1831" y="1856"/>
                  </a:lnTo>
                  <a:lnTo>
                    <a:pt x="1890" y="2070"/>
                  </a:lnTo>
                  <a:lnTo>
                    <a:pt x="2032" y="2081"/>
                  </a:lnTo>
                  <a:lnTo>
                    <a:pt x="2161" y="2117"/>
                  </a:lnTo>
                  <a:lnTo>
                    <a:pt x="2352" y="2259"/>
                  </a:lnTo>
                  <a:lnTo>
                    <a:pt x="2482" y="2921"/>
                  </a:lnTo>
                  <a:lnTo>
                    <a:pt x="2352" y="3631"/>
                  </a:lnTo>
                  <a:lnTo>
                    <a:pt x="2161" y="3961"/>
                  </a:lnTo>
                  <a:lnTo>
                    <a:pt x="2079" y="4304"/>
                  </a:lnTo>
                  <a:lnTo>
                    <a:pt x="2104" y="5014"/>
                  </a:lnTo>
                  <a:lnTo>
                    <a:pt x="1950" y="5523"/>
                  </a:lnTo>
                  <a:lnTo>
                    <a:pt x="1725" y="6079"/>
                  </a:lnTo>
                  <a:lnTo>
                    <a:pt x="1595" y="6598"/>
                  </a:lnTo>
                  <a:lnTo>
                    <a:pt x="1547" y="6835"/>
                  </a:lnTo>
                  <a:lnTo>
                    <a:pt x="1477" y="6516"/>
                  </a:lnTo>
                  <a:lnTo>
                    <a:pt x="1536" y="6343"/>
                  </a:lnTo>
                  <a:lnTo>
                    <a:pt x="1606" y="5830"/>
                  </a:lnTo>
                  <a:lnTo>
                    <a:pt x="1702" y="5262"/>
                  </a:lnTo>
                  <a:lnTo>
                    <a:pt x="1702" y="4659"/>
                  </a:lnTo>
                  <a:lnTo>
                    <a:pt x="1713" y="3915"/>
                  </a:lnTo>
                  <a:lnTo>
                    <a:pt x="1843" y="3535"/>
                  </a:lnTo>
                  <a:lnTo>
                    <a:pt x="1677" y="2932"/>
                  </a:lnTo>
                  <a:lnTo>
                    <a:pt x="1572" y="2625"/>
                  </a:lnTo>
                  <a:lnTo>
                    <a:pt x="1618" y="3121"/>
                  </a:lnTo>
                  <a:lnTo>
                    <a:pt x="1654" y="3417"/>
                  </a:lnTo>
                  <a:lnTo>
                    <a:pt x="1665" y="3595"/>
                  </a:lnTo>
                  <a:lnTo>
                    <a:pt x="1631" y="3808"/>
                  </a:lnTo>
                  <a:lnTo>
                    <a:pt x="1536" y="3974"/>
                  </a:lnTo>
                  <a:lnTo>
                    <a:pt x="1583" y="4222"/>
                  </a:lnTo>
                  <a:lnTo>
                    <a:pt x="1583" y="4577"/>
                  </a:lnTo>
                  <a:lnTo>
                    <a:pt x="1513" y="5014"/>
                  </a:lnTo>
                  <a:lnTo>
                    <a:pt x="1441" y="5287"/>
                  </a:lnTo>
                  <a:lnTo>
                    <a:pt x="1335" y="5535"/>
                  </a:lnTo>
                  <a:lnTo>
                    <a:pt x="1263" y="5924"/>
                  </a:lnTo>
                  <a:lnTo>
                    <a:pt x="1252" y="6343"/>
                  </a:lnTo>
                  <a:lnTo>
                    <a:pt x="1240" y="6729"/>
                  </a:lnTo>
                  <a:lnTo>
                    <a:pt x="1240" y="7155"/>
                  </a:lnTo>
                  <a:lnTo>
                    <a:pt x="992" y="7758"/>
                  </a:lnTo>
                  <a:lnTo>
                    <a:pt x="1175" y="7107"/>
                  </a:lnTo>
                  <a:lnTo>
                    <a:pt x="1175" y="6716"/>
                  </a:lnTo>
                  <a:lnTo>
                    <a:pt x="1122" y="6343"/>
                  </a:lnTo>
                  <a:lnTo>
                    <a:pt x="1099" y="5890"/>
                  </a:lnTo>
                  <a:lnTo>
                    <a:pt x="1175" y="5464"/>
                  </a:lnTo>
                  <a:lnTo>
                    <a:pt x="1322" y="4860"/>
                  </a:lnTo>
                  <a:lnTo>
                    <a:pt x="1370" y="4482"/>
                  </a:lnTo>
                  <a:lnTo>
                    <a:pt x="1358" y="3985"/>
                  </a:lnTo>
                  <a:lnTo>
                    <a:pt x="1417" y="3583"/>
                  </a:lnTo>
                  <a:lnTo>
                    <a:pt x="1335" y="3051"/>
                  </a:lnTo>
                  <a:lnTo>
                    <a:pt x="1311" y="3299"/>
                  </a:lnTo>
                  <a:lnTo>
                    <a:pt x="1322" y="3760"/>
                  </a:lnTo>
                  <a:lnTo>
                    <a:pt x="1229" y="4127"/>
                  </a:lnTo>
                  <a:lnTo>
                    <a:pt x="1175" y="4493"/>
                  </a:lnTo>
                  <a:lnTo>
                    <a:pt x="1175" y="4907"/>
                  </a:lnTo>
                  <a:lnTo>
                    <a:pt x="1110" y="5109"/>
                  </a:lnTo>
                  <a:lnTo>
                    <a:pt x="1015" y="5535"/>
                  </a:lnTo>
                  <a:lnTo>
                    <a:pt x="992" y="5806"/>
                  </a:lnTo>
                  <a:lnTo>
                    <a:pt x="969" y="6090"/>
                  </a:lnTo>
                  <a:lnTo>
                    <a:pt x="969" y="6343"/>
                  </a:lnTo>
                  <a:lnTo>
                    <a:pt x="1015" y="6552"/>
                  </a:lnTo>
                  <a:lnTo>
                    <a:pt x="1028" y="6859"/>
                  </a:lnTo>
                  <a:lnTo>
                    <a:pt x="921" y="6481"/>
                  </a:lnTo>
                  <a:lnTo>
                    <a:pt x="838" y="6220"/>
                  </a:lnTo>
                  <a:lnTo>
                    <a:pt x="851" y="5794"/>
                  </a:lnTo>
                  <a:lnTo>
                    <a:pt x="933" y="5416"/>
                  </a:lnTo>
                  <a:lnTo>
                    <a:pt x="944" y="4588"/>
                  </a:lnTo>
                  <a:lnTo>
                    <a:pt x="992" y="4186"/>
                  </a:lnTo>
                  <a:lnTo>
                    <a:pt x="1122" y="3808"/>
                  </a:lnTo>
                  <a:lnTo>
                    <a:pt x="910" y="3394"/>
                  </a:lnTo>
                  <a:lnTo>
                    <a:pt x="921" y="3075"/>
                  </a:lnTo>
                  <a:lnTo>
                    <a:pt x="1040" y="2625"/>
                  </a:lnTo>
                  <a:lnTo>
                    <a:pt x="1004" y="2188"/>
                  </a:lnTo>
                  <a:lnTo>
                    <a:pt x="862" y="1940"/>
                  </a:lnTo>
                  <a:lnTo>
                    <a:pt x="720" y="1749"/>
                  </a:lnTo>
                  <a:lnTo>
                    <a:pt x="733" y="1915"/>
                  </a:lnTo>
                  <a:lnTo>
                    <a:pt x="792" y="2093"/>
                  </a:lnTo>
                  <a:lnTo>
                    <a:pt x="815" y="2259"/>
                  </a:lnTo>
                  <a:lnTo>
                    <a:pt x="815" y="2554"/>
                  </a:lnTo>
                  <a:lnTo>
                    <a:pt x="756" y="2791"/>
                  </a:lnTo>
                  <a:lnTo>
                    <a:pt x="708" y="2957"/>
                  </a:lnTo>
                  <a:lnTo>
                    <a:pt x="673" y="3358"/>
                  </a:lnTo>
                  <a:lnTo>
                    <a:pt x="685" y="3642"/>
                  </a:lnTo>
                  <a:lnTo>
                    <a:pt x="578" y="3312"/>
                  </a:lnTo>
                  <a:lnTo>
                    <a:pt x="460" y="2814"/>
                  </a:lnTo>
                  <a:lnTo>
                    <a:pt x="519" y="2589"/>
                  </a:lnTo>
                  <a:lnTo>
                    <a:pt x="649" y="2259"/>
                  </a:lnTo>
                  <a:close/>
                </a:path>
              </a:pathLst>
            </a:custGeom>
            <a:gradFill flip="none" rotWithShape="1">
              <a:gsLst>
                <a:gs pos="0">
                  <a:srgbClr val="FFFFFF">
                    <a:alpha val="71000"/>
                  </a:srgbClr>
                </a:gs>
                <a:gs pos="100000">
                  <a:srgbClr val="3A65A3">
                    <a:alpha val="0"/>
                  </a:srgb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BE799928-CF9B-5A49-9D9E-B250DFA3A4AE}"/>
                </a:ext>
              </a:extLst>
            </p:cNvPr>
            <p:cNvSpPr>
              <a:spLocks/>
            </p:cNvSpPr>
            <p:nvPr/>
          </p:nvSpPr>
          <p:spPr bwMode="auto">
            <a:xfrm>
              <a:off x="4840288" y="333375"/>
              <a:ext cx="196850" cy="517525"/>
            </a:xfrm>
            <a:custGeom>
              <a:avLst/>
              <a:gdLst/>
              <a:ahLst/>
              <a:cxnLst>
                <a:cxn ang="0">
                  <a:pos x="0" y="0"/>
                </a:cxn>
                <a:cxn ang="0">
                  <a:pos x="0" y="285"/>
                </a:cxn>
                <a:cxn ang="0">
                  <a:pos x="136" y="394"/>
                </a:cxn>
                <a:cxn ang="0">
                  <a:pos x="136" y="615"/>
                </a:cxn>
                <a:cxn ang="0">
                  <a:pos x="245" y="836"/>
                </a:cxn>
                <a:cxn ang="0">
                  <a:pos x="372" y="978"/>
                </a:cxn>
                <a:cxn ang="0">
                  <a:pos x="293" y="663"/>
                </a:cxn>
                <a:cxn ang="0">
                  <a:pos x="293" y="489"/>
                </a:cxn>
                <a:cxn ang="0">
                  <a:pos x="186" y="285"/>
                </a:cxn>
                <a:cxn ang="0">
                  <a:pos x="120" y="174"/>
                </a:cxn>
                <a:cxn ang="0">
                  <a:pos x="189" y="16"/>
                </a:cxn>
                <a:cxn ang="0">
                  <a:pos x="0" y="0"/>
                </a:cxn>
              </a:cxnLst>
              <a:rect l="0" t="0" r="r" b="b"/>
              <a:pathLst>
                <a:path w="372" h="978">
                  <a:moveTo>
                    <a:pt x="0" y="0"/>
                  </a:moveTo>
                  <a:lnTo>
                    <a:pt x="0" y="285"/>
                  </a:lnTo>
                  <a:lnTo>
                    <a:pt x="136" y="394"/>
                  </a:lnTo>
                  <a:lnTo>
                    <a:pt x="136" y="615"/>
                  </a:lnTo>
                  <a:lnTo>
                    <a:pt x="245" y="836"/>
                  </a:lnTo>
                  <a:lnTo>
                    <a:pt x="372" y="978"/>
                  </a:lnTo>
                  <a:lnTo>
                    <a:pt x="293" y="663"/>
                  </a:lnTo>
                  <a:lnTo>
                    <a:pt x="293" y="489"/>
                  </a:lnTo>
                  <a:lnTo>
                    <a:pt x="186" y="285"/>
                  </a:lnTo>
                  <a:lnTo>
                    <a:pt x="120" y="174"/>
                  </a:lnTo>
                  <a:lnTo>
                    <a:pt x="189" y="16"/>
                  </a:lnTo>
                  <a:lnTo>
                    <a:pt x="0" y="0"/>
                  </a:lnTo>
                  <a:close/>
                </a:path>
              </a:pathLst>
            </a:custGeom>
            <a:gradFill flip="none" rotWithShape="1">
              <a:gsLst>
                <a:gs pos="0">
                  <a:srgbClr val="FFFFFF">
                    <a:alpha val="71000"/>
                  </a:srgbClr>
                </a:gs>
                <a:gs pos="100000">
                  <a:srgbClr val="3A65A3">
                    <a:alpha val="0"/>
                  </a:srgb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id="{D992DAB7-AC78-0849-9CBA-82199E641A63}"/>
                </a:ext>
              </a:extLst>
            </p:cNvPr>
            <p:cNvSpPr>
              <a:spLocks/>
            </p:cNvSpPr>
            <p:nvPr/>
          </p:nvSpPr>
          <p:spPr bwMode="auto">
            <a:xfrm>
              <a:off x="3833813" y="0"/>
              <a:ext cx="598488" cy="603250"/>
            </a:xfrm>
            <a:custGeom>
              <a:avLst/>
              <a:gdLst/>
              <a:ahLst/>
              <a:cxnLst>
                <a:cxn ang="0">
                  <a:pos x="0" y="1141"/>
                </a:cxn>
                <a:cxn ang="0">
                  <a:pos x="444" y="1017"/>
                </a:cxn>
                <a:cxn ang="0">
                  <a:pos x="612" y="1141"/>
                </a:cxn>
                <a:cxn ang="0">
                  <a:pos x="924" y="883"/>
                </a:cxn>
                <a:cxn ang="0">
                  <a:pos x="924" y="567"/>
                </a:cxn>
                <a:cxn ang="0">
                  <a:pos x="995" y="473"/>
                </a:cxn>
                <a:cxn ang="0">
                  <a:pos x="995" y="330"/>
                </a:cxn>
                <a:cxn ang="0">
                  <a:pos x="1129" y="0"/>
                </a:cxn>
                <a:cxn ang="0">
                  <a:pos x="924" y="157"/>
                </a:cxn>
                <a:cxn ang="0">
                  <a:pos x="718" y="489"/>
                </a:cxn>
                <a:cxn ang="0">
                  <a:pos x="608" y="646"/>
                </a:cxn>
                <a:cxn ang="0">
                  <a:pos x="409" y="737"/>
                </a:cxn>
                <a:cxn ang="0">
                  <a:pos x="317" y="969"/>
                </a:cxn>
                <a:cxn ang="0">
                  <a:pos x="0" y="1141"/>
                </a:cxn>
              </a:cxnLst>
              <a:rect l="0" t="0" r="r" b="b"/>
              <a:pathLst>
                <a:path w="1129" h="1141">
                  <a:moveTo>
                    <a:pt x="0" y="1141"/>
                  </a:moveTo>
                  <a:lnTo>
                    <a:pt x="444" y="1017"/>
                  </a:lnTo>
                  <a:lnTo>
                    <a:pt x="612" y="1141"/>
                  </a:lnTo>
                  <a:lnTo>
                    <a:pt x="924" y="883"/>
                  </a:lnTo>
                  <a:lnTo>
                    <a:pt x="924" y="567"/>
                  </a:lnTo>
                  <a:lnTo>
                    <a:pt x="995" y="473"/>
                  </a:lnTo>
                  <a:lnTo>
                    <a:pt x="995" y="330"/>
                  </a:lnTo>
                  <a:lnTo>
                    <a:pt x="1129" y="0"/>
                  </a:lnTo>
                  <a:lnTo>
                    <a:pt x="924" y="157"/>
                  </a:lnTo>
                  <a:lnTo>
                    <a:pt x="718" y="489"/>
                  </a:lnTo>
                  <a:lnTo>
                    <a:pt x="608" y="646"/>
                  </a:lnTo>
                  <a:lnTo>
                    <a:pt x="409" y="737"/>
                  </a:lnTo>
                  <a:lnTo>
                    <a:pt x="317" y="969"/>
                  </a:lnTo>
                  <a:lnTo>
                    <a:pt x="0" y="1141"/>
                  </a:lnTo>
                  <a:close/>
                </a:path>
              </a:pathLst>
            </a:custGeom>
            <a:gradFill flip="none" rotWithShape="1">
              <a:gsLst>
                <a:gs pos="0">
                  <a:srgbClr val="FFFFFF">
                    <a:alpha val="71000"/>
                  </a:srgbClr>
                </a:gs>
                <a:gs pos="100000">
                  <a:srgbClr val="3A65A3">
                    <a:alpha val="0"/>
                  </a:srgb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0">
              <a:extLst>
                <a:ext uri="{FF2B5EF4-FFF2-40B4-BE49-F238E27FC236}">
                  <a16:creationId xmlns:a16="http://schemas.microsoft.com/office/drawing/2014/main" id="{7A335E70-7D83-F649-BF1A-285C9F613250}"/>
                </a:ext>
              </a:extLst>
            </p:cNvPr>
            <p:cNvSpPr>
              <a:spLocks/>
            </p:cNvSpPr>
            <p:nvPr/>
          </p:nvSpPr>
          <p:spPr bwMode="auto">
            <a:xfrm>
              <a:off x="3833813" y="0"/>
              <a:ext cx="598488" cy="603250"/>
            </a:xfrm>
            <a:custGeom>
              <a:avLst/>
              <a:gdLst/>
              <a:ahLst/>
              <a:cxnLst>
                <a:cxn ang="0">
                  <a:pos x="0" y="1141"/>
                </a:cxn>
                <a:cxn ang="0">
                  <a:pos x="444" y="1017"/>
                </a:cxn>
                <a:cxn ang="0">
                  <a:pos x="612" y="1141"/>
                </a:cxn>
                <a:cxn ang="0">
                  <a:pos x="924" y="883"/>
                </a:cxn>
                <a:cxn ang="0">
                  <a:pos x="924" y="567"/>
                </a:cxn>
                <a:cxn ang="0">
                  <a:pos x="995" y="473"/>
                </a:cxn>
                <a:cxn ang="0">
                  <a:pos x="995" y="330"/>
                </a:cxn>
                <a:cxn ang="0">
                  <a:pos x="1129" y="0"/>
                </a:cxn>
                <a:cxn ang="0">
                  <a:pos x="924" y="157"/>
                </a:cxn>
                <a:cxn ang="0">
                  <a:pos x="718" y="489"/>
                </a:cxn>
                <a:cxn ang="0">
                  <a:pos x="608" y="646"/>
                </a:cxn>
                <a:cxn ang="0">
                  <a:pos x="409" y="737"/>
                </a:cxn>
                <a:cxn ang="0">
                  <a:pos x="317" y="969"/>
                </a:cxn>
              </a:cxnLst>
              <a:rect l="0" t="0" r="r" b="b"/>
              <a:pathLst>
                <a:path w="1129" h="1141">
                  <a:moveTo>
                    <a:pt x="0" y="1141"/>
                  </a:moveTo>
                  <a:lnTo>
                    <a:pt x="444" y="1017"/>
                  </a:lnTo>
                  <a:lnTo>
                    <a:pt x="612" y="1141"/>
                  </a:lnTo>
                  <a:lnTo>
                    <a:pt x="924" y="883"/>
                  </a:lnTo>
                  <a:lnTo>
                    <a:pt x="924" y="567"/>
                  </a:lnTo>
                  <a:lnTo>
                    <a:pt x="995" y="473"/>
                  </a:lnTo>
                  <a:lnTo>
                    <a:pt x="995" y="330"/>
                  </a:lnTo>
                  <a:lnTo>
                    <a:pt x="1129" y="0"/>
                  </a:lnTo>
                  <a:lnTo>
                    <a:pt x="924" y="157"/>
                  </a:lnTo>
                  <a:lnTo>
                    <a:pt x="718" y="489"/>
                  </a:lnTo>
                  <a:lnTo>
                    <a:pt x="608" y="646"/>
                  </a:lnTo>
                  <a:lnTo>
                    <a:pt x="409" y="737"/>
                  </a:lnTo>
                  <a:lnTo>
                    <a:pt x="317" y="969"/>
                  </a:lnTo>
                </a:path>
              </a:pathLst>
            </a:custGeom>
            <a:gradFill flip="none" rotWithShape="1">
              <a:gsLst>
                <a:gs pos="0">
                  <a:srgbClr val="FFFFFF">
                    <a:alpha val="71000"/>
                  </a:srgbClr>
                </a:gs>
                <a:gs pos="100000">
                  <a:srgbClr val="3A65A3">
                    <a:alpha val="0"/>
                  </a:srgb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D7F4F503-91C2-0341-8369-6D9A82A8D883}"/>
                </a:ext>
              </a:extLst>
            </p:cNvPr>
            <p:cNvSpPr>
              <a:spLocks/>
            </p:cNvSpPr>
            <p:nvPr/>
          </p:nvSpPr>
          <p:spPr bwMode="auto">
            <a:xfrm>
              <a:off x="3495675" y="728663"/>
              <a:ext cx="338138" cy="1085850"/>
            </a:xfrm>
            <a:custGeom>
              <a:avLst/>
              <a:gdLst/>
              <a:ahLst/>
              <a:cxnLst>
                <a:cxn ang="0">
                  <a:pos x="551" y="0"/>
                </a:cxn>
                <a:cxn ang="0">
                  <a:pos x="641" y="171"/>
                </a:cxn>
                <a:cxn ang="0">
                  <a:pos x="596" y="301"/>
                </a:cxn>
                <a:cxn ang="0">
                  <a:pos x="478" y="454"/>
                </a:cxn>
                <a:cxn ang="0">
                  <a:pos x="344" y="679"/>
                </a:cxn>
                <a:cxn ang="0">
                  <a:pos x="344" y="998"/>
                </a:cxn>
                <a:cxn ang="0">
                  <a:pos x="344" y="1353"/>
                </a:cxn>
                <a:cxn ang="0">
                  <a:pos x="261" y="1507"/>
                </a:cxn>
                <a:cxn ang="0">
                  <a:pos x="107" y="1719"/>
                </a:cxn>
                <a:cxn ang="0">
                  <a:pos x="0" y="2051"/>
                </a:cxn>
                <a:cxn ang="0">
                  <a:pos x="71" y="1589"/>
                </a:cxn>
                <a:cxn ang="0">
                  <a:pos x="178" y="1460"/>
                </a:cxn>
                <a:cxn ang="0">
                  <a:pos x="237" y="1278"/>
                </a:cxn>
                <a:cxn ang="0">
                  <a:pos x="225" y="1025"/>
                </a:cxn>
                <a:cxn ang="0">
                  <a:pos x="261" y="702"/>
                </a:cxn>
                <a:cxn ang="0">
                  <a:pos x="202" y="597"/>
                </a:cxn>
                <a:cxn ang="0">
                  <a:pos x="224" y="412"/>
                </a:cxn>
                <a:cxn ang="0">
                  <a:pos x="551" y="0"/>
                </a:cxn>
              </a:cxnLst>
              <a:rect l="0" t="0" r="r" b="b"/>
              <a:pathLst>
                <a:path w="641" h="2051">
                  <a:moveTo>
                    <a:pt x="551" y="0"/>
                  </a:moveTo>
                  <a:lnTo>
                    <a:pt x="641" y="171"/>
                  </a:lnTo>
                  <a:lnTo>
                    <a:pt x="596" y="301"/>
                  </a:lnTo>
                  <a:lnTo>
                    <a:pt x="478" y="454"/>
                  </a:lnTo>
                  <a:lnTo>
                    <a:pt x="344" y="679"/>
                  </a:lnTo>
                  <a:lnTo>
                    <a:pt x="344" y="998"/>
                  </a:lnTo>
                  <a:lnTo>
                    <a:pt x="344" y="1353"/>
                  </a:lnTo>
                  <a:lnTo>
                    <a:pt x="261" y="1507"/>
                  </a:lnTo>
                  <a:lnTo>
                    <a:pt x="107" y="1719"/>
                  </a:lnTo>
                  <a:lnTo>
                    <a:pt x="0" y="2051"/>
                  </a:lnTo>
                  <a:lnTo>
                    <a:pt x="71" y="1589"/>
                  </a:lnTo>
                  <a:lnTo>
                    <a:pt x="178" y="1460"/>
                  </a:lnTo>
                  <a:lnTo>
                    <a:pt x="237" y="1278"/>
                  </a:lnTo>
                  <a:lnTo>
                    <a:pt x="225" y="1025"/>
                  </a:lnTo>
                  <a:lnTo>
                    <a:pt x="261" y="702"/>
                  </a:lnTo>
                  <a:lnTo>
                    <a:pt x="202" y="597"/>
                  </a:lnTo>
                  <a:lnTo>
                    <a:pt x="224" y="412"/>
                  </a:lnTo>
                  <a:lnTo>
                    <a:pt x="551" y="0"/>
                  </a:lnTo>
                  <a:close/>
                </a:path>
              </a:pathLst>
            </a:custGeom>
            <a:gradFill flip="none" rotWithShape="1">
              <a:gsLst>
                <a:gs pos="0">
                  <a:srgbClr val="FFFFFF">
                    <a:alpha val="71000"/>
                  </a:srgbClr>
                </a:gs>
                <a:gs pos="100000">
                  <a:srgbClr val="3A65A3">
                    <a:alpha val="0"/>
                  </a:srgb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2">
              <a:extLst>
                <a:ext uri="{FF2B5EF4-FFF2-40B4-BE49-F238E27FC236}">
                  <a16:creationId xmlns:a16="http://schemas.microsoft.com/office/drawing/2014/main" id="{499D27C1-CDED-0141-A643-F2E7AD0EF005}"/>
                </a:ext>
              </a:extLst>
            </p:cNvPr>
            <p:cNvSpPr>
              <a:spLocks/>
            </p:cNvSpPr>
            <p:nvPr/>
          </p:nvSpPr>
          <p:spPr bwMode="auto">
            <a:xfrm>
              <a:off x="3833813" y="531813"/>
              <a:ext cx="598488" cy="1482725"/>
            </a:xfrm>
            <a:custGeom>
              <a:avLst/>
              <a:gdLst/>
              <a:ahLst/>
              <a:cxnLst>
                <a:cxn ang="0">
                  <a:pos x="849" y="214"/>
                </a:cxn>
                <a:cxn ang="0">
                  <a:pos x="660" y="320"/>
                </a:cxn>
                <a:cxn ang="0">
                  <a:pos x="563" y="462"/>
                </a:cxn>
                <a:cxn ang="0">
                  <a:pos x="353" y="462"/>
                </a:cxn>
                <a:cxn ang="0">
                  <a:pos x="258" y="769"/>
                </a:cxn>
                <a:cxn ang="0">
                  <a:pos x="0" y="994"/>
                </a:cxn>
                <a:cxn ang="0">
                  <a:pos x="212" y="1101"/>
                </a:cxn>
                <a:cxn ang="0">
                  <a:pos x="530" y="1101"/>
                </a:cxn>
                <a:cxn ang="0">
                  <a:pos x="563" y="1207"/>
                </a:cxn>
                <a:cxn ang="0">
                  <a:pos x="563" y="1313"/>
                </a:cxn>
                <a:cxn ang="0">
                  <a:pos x="683" y="1399"/>
                </a:cxn>
                <a:cxn ang="0">
                  <a:pos x="767" y="1467"/>
                </a:cxn>
                <a:cxn ang="0">
                  <a:pos x="672" y="1952"/>
                </a:cxn>
                <a:cxn ang="0">
                  <a:pos x="672" y="2259"/>
                </a:cxn>
                <a:cxn ang="0">
                  <a:pos x="778" y="2543"/>
                </a:cxn>
                <a:cxn ang="0">
                  <a:pos x="790" y="2803"/>
                </a:cxn>
                <a:cxn ang="0">
                  <a:pos x="849" y="2343"/>
                </a:cxn>
                <a:cxn ang="0">
                  <a:pos x="755" y="2200"/>
                </a:cxn>
                <a:cxn ang="0">
                  <a:pos x="767" y="1929"/>
                </a:cxn>
                <a:cxn ang="0">
                  <a:pos x="944" y="1399"/>
                </a:cxn>
                <a:cxn ang="0">
                  <a:pos x="1129" y="1089"/>
                </a:cxn>
                <a:cxn ang="0">
                  <a:pos x="885" y="971"/>
                </a:cxn>
                <a:cxn ang="0">
                  <a:pos x="719" y="782"/>
                </a:cxn>
                <a:cxn ang="0">
                  <a:pos x="530" y="734"/>
                </a:cxn>
                <a:cxn ang="0">
                  <a:pos x="683" y="545"/>
                </a:cxn>
                <a:cxn ang="0">
                  <a:pos x="849" y="462"/>
                </a:cxn>
                <a:cxn ang="0">
                  <a:pos x="956" y="0"/>
                </a:cxn>
                <a:cxn ang="0">
                  <a:pos x="849" y="214"/>
                </a:cxn>
              </a:cxnLst>
              <a:rect l="0" t="0" r="r" b="b"/>
              <a:pathLst>
                <a:path w="1129" h="2803">
                  <a:moveTo>
                    <a:pt x="849" y="214"/>
                  </a:moveTo>
                  <a:lnTo>
                    <a:pt x="660" y="320"/>
                  </a:lnTo>
                  <a:lnTo>
                    <a:pt x="563" y="462"/>
                  </a:lnTo>
                  <a:lnTo>
                    <a:pt x="353" y="462"/>
                  </a:lnTo>
                  <a:lnTo>
                    <a:pt x="258" y="769"/>
                  </a:lnTo>
                  <a:lnTo>
                    <a:pt x="0" y="994"/>
                  </a:lnTo>
                  <a:lnTo>
                    <a:pt x="212" y="1101"/>
                  </a:lnTo>
                  <a:lnTo>
                    <a:pt x="530" y="1101"/>
                  </a:lnTo>
                  <a:lnTo>
                    <a:pt x="563" y="1207"/>
                  </a:lnTo>
                  <a:lnTo>
                    <a:pt x="563" y="1313"/>
                  </a:lnTo>
                  <a:lnTo>
                    <a:pt x="683" y="1399"/>
                  </a:lnTo>
                  <a:lnTo>
                    <a:pt x="767" y="1467"/>
                  </a:lnTo>
                  <a:lnTo>
                    <a:pt x="672" y="1952"/>
                  </a:lnTo>
                  <a:lnTo>
                    <a:pt x="672" y="2259"/>
                  </a:lnTo>
                  <a:lnTo>
                    <a:pt x="778" y="2543"/>
                  </a:lnTo>
                  <a:lnTo>
                    <a:pt x="790" y="2803"/>
                  </a:lnTo>
                  <a:lnTo>
                    <a:pt x="849" y="2343"/>
                  </a:lnTo>
                  <a:lnTo>
                    <a:pt x="755" y="2200"/>
                  </a:lnTo>
                  <a:lnTo>
                    <a:pt x="767" y="1929"/>
                  </a:lnTo>
                  <a:lnTo>
                    <a:pt x="944" y="1399"/>
                  </a:lnTo>
                  <a:lnTo>
                    <a:pt x="1129" y="1089"/>
                  </a:lnTo>
                  <a:lnTo>
                    <a:pt x="885" y="971"/>
                  </a:lnTo>
                  <a:lnTo>
                    <a:pt x="719" y="782"/>
                  </a:lnTo>
                  <a:lnTo>
                    <a:pt x="530" y="734"/>
                  </a:lnTo>
                  <a:lnTo>
                    <a:pt x="683" y="545"/>
                  </a:lnTo>
                  <a:lnTo>
                    <a:pt x="849" y="462"/>
                  </a:lnTo>
                  <a:lnTo>
                    <a:pt x="956" y="0"/>
                  </a:lnTo>
                  <a:lnTo>
                    <a:pt x="849" y="214"/>
                  </a:lnTo>
                  <a:close/>
                </a:path>
              </a:pathLst>
            </a:custGeom>
            <a:gradFill flip="none" rotWithShape="1">
              <a:gsLst>
                <a:gs pos="0">
                  <a:srgbClr val="FFFFFF">
                    <a:alpha val="71000"/>
                  </a:srgbClr>
                </a:gs>
                <a:gs pos="100000">
                  <a:srgbClr val="3A65A3">
                    <a:alpha val="0"/>
                  </a:srgb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3">
              <a:extLst>
                <a:ext uri="{FF2B5EF4-FFF2-40B4-BE49-F238E27FC236}">
                  <a16:creationId xmlns:a16="http://schemas.microsoft.com/office/drawing/2014/main" id="{B7E563A2-11D1-1845-A3CC-419E1610B4F2}"/>
                </a:ext>
              </a:extLst>
            </p:cNvPr>
            <p:cNvSpPr>
              <a:spLocks/>
            </p:cNvSpPr>
            <p:nvPr/>
          </p:nvSpPr>
          <p:spPr bwMode="auto">
            <a:xfrm>
              <a:off x="4511675" y="50800"/>
              <a:ext cx="276225" cy="842963"/>
            </a:xfrm>
            <a:custGeom>
              <a:avLst/>
              <a:gdLst/>
              <a:ahLst/>
              <a:cxnLst>
                <a:cxn ang="0">
                  <a:pos x="3" y="179"/>
                </a:cxn>
                <a:cxn ang="0">
                  <a:pos x="21" y="295"/>
                </a:cxn>
                <a:cxn ang="0">
                  <a:pos x="102" y="453"/>
                </a:cxn>
                <a:cxn ang="0">
                  <a:pos x="152" y="574"/>
                </a:cxn>
                <a:cxn ang="0">
                  <a:pos x="209" y="744"/>
                </a:cxn>
                <a:cxn ang="0">
                  <a:pos x="209" y="923"/>
                </a:cxn>
                <a:cxn ang="0">
                  <a:pos x="294" y="1089"/>
                </a:cxn>
                <a:cxn ang="0">
                  <a:pos x="435" y="1307"/>
                </a:cxn>
                <a:cxn ang="0">
                  <a:pos x="523" y="1591"/>
                </a:cxn>
                <a:cxn ang="0">
                  <a:pos x="461" y="1211"/>
                </a:cxn>
                <a:cxn ang="0">
                  <a:pos x="340" y="1046"/>
                </a:cxn>
                <a:cxn ang="0">
                  <a:pos x="259" y="867"/>
                </a:cxn>
                <a:cxn ang="0">
                  <a:pos x="271" y="698"/>
                </a:cxn>
                <a:cxn ang="0">
                  <a:pos x="200" y="497"/>
                </a:cxn>
                <a:cxn ang="0">
                  <a:pos x="131" y="448"/>
                </a:cxn>
                <a:cxn ang="0">
                  <a:pos x="99" y="246"/>
                </a:cxn>
                <a:cxn ang="0">
                  <a:pos x="0" y="0"/>
                </a:cxn>
                <a:cxn ang="0">
                  <a:pos x="3" y="179"/>
                </a:cxn>
              </a:cxnLst>
              <a:rect l="0" t="0" r="r" b="b"/>
              <a:pathLst>
                <a:path w="523" h="1591">
                  <a:moveTo>
                    <a:pt x="3" y="179"/>
                  </a:moveTo>
                  <a:lnTo>
                    <a:pt x="21" y="295"/>
                  </a:lnTo>
                  <a:lnTo>
                    <a:pt x="102" y="453"/>
                  </a:lnTo>
                  <a:lnTo>
                    <a:pt x="152" y="574"/>
                  </a:lnTo>
                  <a:lnTo>
                    <a:pt x="209" y="744"/>
                  </a:lnTo>
                  <a:lnTo>
                    <a:pt x="209" y="923"/>
                  </a:lnTo>
                  <a:lnTo>
                    <a:pt x="294" y="1089"/>
                  </a:lnTo>
                  <a:lnTo>
                    <a:pt x="435" y="1307"/>
                  </a:lnTo>
                  <a:lnTo>
                    <a:pt x="523" y="1591"/>
                  </a:lnTo>
                  <a:lnTo>
                    <a:pt x="461" y="1211"/>
                  </a:lnTo>
                  <a:lnTo>
                    <a:pt x="340" y="1046"/>
                  </a:lnTo>
                  <a:lnTo>
                    <a:pt x="259" y="867"/>
                  </a:lnTo>
                  <a:lnTo>
                    <a:pt x="271" y="698"/>
                  </a:lnTo>
                  <a:lnTo>
                    <a:pt x="200" y="497"/>
                  </a:lnTo>
                  <a:lnTo>
                    <a:pt x="131" y="448"/>
                  </a:lnTo>
                  <a:lnTo>
                    <a:pt x="99" y="246"/>
                  </a:lnTo>
                  <a:lnTo>
                    <a:pt x="0" y="0"/>
                  </a:lnTo>
                  <a:lnTo>
                    <a:pt x="3" y="179"/>
                  </a:lnTo>
                  <a:close/>
                </a:path>
              </a:pathLst>
            </a:custGeom>
            <a:gradFill flip="none" rotWithShape="1">
              <a:gsLst>
                <a:gs pos="0">
                  <a:srgbClr val="FFFFFF">
                    <a:alpha val="0"/>
                  </a:srgbClr>
                </a:gs>
                <a:gs pos="81000">
                  <a:srgbClr val="1C2D54">
                    <a:alpha val="55000"/>
                  </a:srgbClr>
                </a:gs>
              </a:gsLst>
              <a:lin ang="124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4">
              <a:extLst>
                <a:ext uri="{FF2B5EF4-FFF2-40B4-BE49-F238E27FC236}">
                  <a16:creationId xmlns:a16="http://schemas.microsoft.com/office/drawing/2014/main" id="{758B3D35-9580-4B4B-A8E5-F657136A7144}"/>
                </a:ext>
              </a:extLst>
            </p:cNvPr>
            <p:cNvSpPr>
              <a:spLocks/>
            </p:cNvSpPr>
            <p:nvPr/>
          </p:nvSpPr>
          <p:spPr bwMode="auto">
            <a:xfrm>
              <a:off x="5029200" y="603250"/>
              <a:ext cx="368300" cy="360363"/>
            </a:xfrm>
            <a:custGeom>
              <a:avLst/>
              <a:gdLst/>
              <a:ahLst/>
              <a:cxnLst>
                <a:cxn ang="0">
                  <a:pos x="71" y="237"/>
                </a:cxn>
                <a:cxn ang="0">
                  <a:pos x="175" y="395"/>
                </a:cxn>
                <a:cxn ang="0">
                  <a:pos x="457" y="467"/>
                </a:cxn>
                <a:cxn ang="0">
                  <a:pos x="694" y="680"/>
                </a:cxn>
                <a:cxn ang="0">
                  <a:pos x="552" y="431"/>
                </a:cxn>
                <a:cxn ang="0">
                  <a:pos x="310" y="325"/>
                </a:cxn>
                <a:cxn ang="0">
                  <a:pos x="206" y="136"/>
                </a:cxn>
                <a:cxn ang="0">
                  <a:pos x="130" y="136"/>
                </a:cxn>
                <a:cxn ang="0">
                  <a:pos x="0" y="0"/>
                </a:cxn>
                <a:cxn ang="0">
                  <a:pos x="71" y="237"/>
                </a:cxn>
              </a:cxnLst>
              <a:rect l="0" t="0" r="r" b="b"/>
              <a:pathLst>
                <a:path w="694" h="680">
                  <a:moveTo>
                    <a:pt x="71" y="237"/>
                  </a:moveTo>
                  <a:lnTo>
                    <a:pt x="175" y="395"/>
                  </a:lnTo>
                  <a:lnTo>
                    <a:pt x="457" y="467"/>
                  </a:lnTo>
                  <a:lnTo>
                    <a:pt x="694" y="680"/>
                  </a:lnTo>
                  <a:lnTo>
                    <a:pt x="552" y="431"/>
                  </a:lnTo>
                  <a:lnTo>
                    <a:pt x="310" y="325"/>
                  </a:lnTo>
                  <a:lnTo>
                    <a:pt x="206" y="136"/>
                  </a:lnTo>
                  <a:lnTo>
                    <a:pt x="130" y="136"/>
                  </a:lnTo>
                  <a:lnTo>
                    <a:pt x="0" y="0"/>
                  </a:lnTo>
                  <a:lnTo>
                    <a:pt x="71" y="237"/>
                  </a:lnTo>
                  <a:close/>
                </a:path>
              </a:pathLst>
            </a:custGeom>
            <a:gradFill flip="none" rotWithShape="1">
              <a:gsLst>
                <a:gs pos="0">
                  <a:srgbClr val="FFFFFF">
                    <a:alpha val="71000"/>
                  </a:srgbClr>
                </a:gs>
                <a:gs pos="100000">
                  <a:srgbClr val="3A65A3">
                    <a:alpha val="0"/>
                  </a:srgb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5">
              <a:extLst>
                <a:ext uri="{FF2B5EF4-FFF2-40B4-BE49-F238E27FC236}">
                  <a16:creationId xmlns:a16="http://schemas.microsoft.com/office/drawing/2014/main" id="{47C374CF-A7B3-D740-BDDF-60ADB5EA2970}"/>
                </a:ext>
              </a:extLst>
            </p:cNvPr>
            <p:cNvSpPr>
              <a:spLocks/>
            </p:cNvSpPr>
            <p:nvPr/>
          </p:nvSpPr>
          <p:spPr bwMode="auto">
            <a:xfrm>
              <a:off x="5213350" y="869950"/>
              <a:ext cx="557213" cy="1071563"/>
            </a:xfrm>
            <a:custGeom>
              <a:avLst/>
              <a:gdLst/>
              <a:ahLst/>
              <a:cxnLst>
                <a:cxn ang="0">
                  <a:pos x="5" y="115"/>
                </a:cxn>
                <a:cxn ang="0">
                  <a:pos x="94" y="388"/>
                </a:cxn>
                <a:cxn ang="0">
                  <a:pos x="84" y="603"/>
                </a:cxn>
                <a:cxn ang="0">
                  <a:pos x="193" y="856"/>
                </a:cxn>
                <a:cxn ang="0">
                  <a:pos x="407" y="1061"/>
                </a:cxn>
                <a:cxn ang="0">
                  <a:pos x="449" y="1260"/>
                </a:cxn>
                <a:cxn ang="0">
                  <a:pos x="565" y="1353"/>
                </a:cxn>
                <a:cxn ang="0">
                  <a:pos x="737" y="1547"/>
                </a:cxn>
                <a:cxn ang="0">
                  <a:pos x="884" y="1683"/>
                </a:cxn>
                <a:cxn ang="0">
                  <a:pos x="1053" y="2023"/>
                </a:cxn>
                <a:cxn ang="0">
                  <a:pos x="877" y="1594"/>
                </a:cxn>
                <a:cxn ang="0">
                  <a:pos x="762" y="1500"/>
                </a:cxn>
                <a:cxn ang="0">
                  <a:pos x="658" y="1322"/>
                </a:cxn>
                <a:cxn ang="0">
                  <a:pos x="525" y="1182"/>
                </a:cxn>
                <a:cxn ang="0">
                  <a:pos x="454" y="967"/>
                </a:cxn>
                <a:cxn ang="0">
                  <a:pos x="429" y="806"/>
                </a:cxn>
                <a:cxn ang="0">
                  <a:pos x="293" y="731"/>
                </a:cxn>
                <a:cxn ang="0">
                  <a:pos x="186" y="529"/>
                </a:cxn>
                <a:cxn ang="0">
                  <a:pos x="198" y="354"/>
                </a:cxn>
                <a:cxn ang="0">
                  <a:pos x="91" y="258"/>
                </a:cxn>
                <a:cxn ang="0">
                  <a:pos x="0" y="0"/>
                </a:cxn>
                <a:cxn ang="0">
                  <a:pos x="5" y="115"/>
                </a:cxn>
              </a:cxnLst>
              <a:rect l="0" t="0" r="r" b="b"/>
              <a:pathLst>
                <a:path w="1053" h="2023">
                  <a:moveTo>
                    <a:pt x="5" y="115"/>
                  </a:moveTo>
                  <a:lnTo>
                    <a:pt x="94" y="388"/>
                  </a:lnTo>
                  <a:lnTo>
                    <a:pt x="84" y="603"/>
                  </a:lnTo>
                  <a:lnTo>
                    <a:pt x="193" y="856"/>
                  </a:lnTo>
                  <a:lnTo>
                    <a:pt x="407" y="1061"/>
                  </a:lnTo>
                  <a:lnTo>
                    <a:pt x="449" y="1260"/>
                  </a:lnTo>
                  <a:lnTo>
                    <a:pt x="565" y="1353"/>
                  </a:lnTo>
                  <a:lnTo>
                    <a:pt x="737" y="1547"/>
                  </a:lnTo>
                  <a:lnTo>
                    <a:pt x="884" y="1683"/>
                  </a:lnTo>
                  <a:lnTo>
                    <a:pt x="1053" y="2023"/>
                  </a:lnTo>
                  <a:lnTo>
                    <a:pt x="877" y="1594"/>
                  </a:lnTo>
                  <a:lnTo>
                    <a:pt x="762" y="1500"/>
                  </a:lnTo>
                  <a:lnTo>
                    <a:pt x="658" y="1322"/>
                  </a:lnTo>
                  <a:lnTo>
                    <a:pt x="525" y="1182"/>
                  </a:lnTo>
                  <a:lnTo>
                    <a:pt x="454" y="967"/>
                  </a:lnTo>
                  <a:lnTo>
                    <a:pt x="429" y="806"/>
                  </a:lnTo>
                  <a:lnTo>
                    <a:pt x="293" y="731"/>
                  </a:lnTo>
                  <a:lnTo>
                    <a:pt x="186" y="529"/>
                  </a:lnTo>
                  <a:lnTo>
                    <a:pt x="198" y="354"/>
                  </a:lnTo>
                  <a:lnTo>
                    <a:pt x="91" y="258"/>
                  </a:lnTo>
                  <a:lnTo>
                    <a:pt x="0" y="0"/>
                  </a:lnTo>
                  <a:lnTo>
                    <a:pt x="5" y="115"/>
                  </a:lnTo>
                  <a:close/>
                </a:path>
              </a:pathLst>
            </a:custGeom>
            <a:gradFill flip="none" rotWithShape="1">
              <a:gsLst>
                <a:gs pos="0">
                  <a:srgbClr val="FFFFFF">
                    <a:alpha val="71000"/>
                  </a:srgbClr>
                </a:gs>
                <a:gs pos="100000">
                  <a:srgbClr val="3A65A3">
                    <a:alpha val="0"/>
                  </a:srgb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6">
              <a:extLst>
                <a:ext uri="{FF2B5EF4-FFF2-40B4-BE49-F238E27FC236}">
                  <a16:creationId xmlns:a16="http://schemas.microsoft.com/office/drawing/2014/main" id="{E447A958-37BA-6B4B-A38F-FD7D1E7B90A7}"/>
                </a:ext>
              </a:extLst>
            </p:cNvPr>
            <p:cNvSpPr>
              <a:spLocks/>
            </p:cNvSpPr>
            <p:nvPr/>
          </p:nvSpPr>
          <p:spPr bwMode="auto">
            <a:xfrm>
              <a:off x="3151188" y="992188"/>
              <a:ext cx="419100" cy="1879600"/>
            </a:xfrm>
            <a:custGeom>
              <a:avLst/>
              <a:gdLst/>
              <a:ahLst/>
              <a:cxnLst>
                <a:cxn ang="0">
                  <a:pos x="639" y="396"/>
                </a:cxn>
                <a:cxn ang="0">
                  <a:pos x="486" y="537"/>
                </a:cxn>
                <a:cxn ang="0">
                  <a:pos x="284" y="883"/>
                </a:cxn>
                <a:cxn ang="0">
                  <a:pos x="254" y="1267"/>
                </a:cxn>
                <a:cxn ang="0">
                  <a:pos x="95" y="1554"/>
                </a:cxn>
                <a:cxn ang="0">
                  <a:pos x="0" y="1793"/>
                </a:cxn>
                <a:cxn ang="0">
                  <a:pos x="0" y="1932"/>
                </a:cxn>
                <a:cxn ang="0">
                  <a:pos x="0" y="2027"/>
                </a:cxn>
                <a:cxn ang="0">
                  <a:pos x="25" y="2205"/>
                </a:cxn>
                <a:cxn ang="0">
                  <a:pos x="84" y="2357"/>
                </a:cxn>
                <a:cxn ang="0">
                  <a:pos x="0" y="2594"/>
                </a:cxn>
                <a:cxn ang="0">
                  <a:pos x="0" y="2855"/>
                </a:cxn>
                <a:cxn ang="0">
                  <a:pos x="84" y="2997"/>
                </a:cxn>
                <a:cxn ang="0">
                  <a:pos x="143" y="3340"/>
                </a:cxn>
                <a:cxn ang="0">
                  <a:pos x="166" y="3552"/>
                </a:cxn>
                <a:cxn ang="0">
                  <a:pos x="202" y="3233"/>
                </a:cxn>
                <a:cxn ang="0">
                  <a:pos x="190" y="2997"/>
                </a:cxn>
                <a:cxn ang="0">
                  <a:pos x="143" y="2808"/>
                </a:cxn>
                <a:cxn ang="0">
                  <a:pos x="143" y="2559"/>
                </a:cxn>
                <a:cxn ang="0">
                  <a:pos x="320" y="2346"/>
                </a:cxn>
                <a:cxn ang="0">
                  <a:pos x="250" y="2121"/>
                </a:cxn>
                <a:cxn ang="0">
                  <a:pos x="177" y="1932"/>
                </a:cxn>
                <a:cxn ang="0">
                  <a:pos x="320" y="1720"/>
                </a:cxn>
                <a:cxn ang="0">
                  <a:pos x="509" y="1472"/>
                </a:cxn>
                <a:cxn ang="0">
                  <a:pos x="639" y="1069"/>
                </a:cxn>
                <a:cxn ang="0">
                  <a:pos x="639" y="781"/>
                </a:cxn>
                <a:cxn ang="0">
                  <a:pos x="650" y="573"/>
                </a:cxn>
                <a:cxn ang="0">
                  <a:pos x="793" y="396"/>
                </a:cxn>
                <a:cxn ang="0">
                  <a:pos x="793" y="134"/>
                </a:cxn>
                <a:cxn ang="0">
                  <a:pos x="702" y="0"/>
                </a:cxn>
                <a:cxn ang="0">
                  <a:pos x="639" y="396"/>
                </a:cxn>
              </a:cxnLst>
              <a:rect l="0" t="0" r="r" b="b"/>
              <a:pathLst>
                <a:path w="793" h="3552">
                  <a:moveTo>
                    <a:pt x="639" y="396"/>
                  </a:moveTo>
                  <a:lnTo>
                    <a:pt x="486" y="537"/>
                  </a:lnTo>
                  <a:lnTo>
                    <a:pt x="284" y="883"/>
                  </a:lnTo>
                  <a:lnTo>
                    <a:pt x="254" y="1267"/>
                  </a:lnTo>
                  <a:lnTo>
                    <a:pt x="95" y="1554"/>
                  </a:lnTo>
                  <a:lnTo>
                    <a:pt x="0" y="1793"/>
                  </a:lnTo>
                  <a:lnTo>
                    <a:pt x="0" y="1932"/>
                  </a:lnTo>
                  <a:lnTo>
                    <a:pt x="0" y="2027"/>
                  </a:lnTo>
                  <a:lnTo>
                    <a:pt x="25" y="2205"/>
                  </a:lnTo>
                  <a:lnTo>
                    <a:pt x="84" y="2357"/>
                  </a:lnTo>
                  <a:lnTo>
                    <a:pt x="0" y="2594"/>
                  </a:lnTo>
                  <a:lnTo>
                    <a:pt x="0" y="2855"/>
                  </a:lnTo>
                  <a:lnTo>
                    <a:pt x="84" y="2997"/>
                  </a:lnTo>
                  <a:lnTo>
                    <a:pt x="143" y="3340"/>
                  </a:lnTo>
                  <a:lnTo>
                    <a:pt x="166" y="3552"/>
                  </a:lnTo>
                  <a:lnTo>
                    <a:pt x="202" y="3233"/>
                  </a:lnTo>
                  <a:lnTo>
                    <a:pt x="190" y="2997"/>
                  </a:lnTo>
                  <a:lnTo>
                    <a:pt x="143" y="2808"/>
                  </a:lnTo>
                  <a:lnTo>
                    <a:pt x="143" y="2559"/>
                  </a:lnTo>
                  <a:lnTo>
                    <a:pt x="320" y="2346"/>
                  </a:lnTo>
                  <a:lnTo>
                    <a:pt x="250" y="2121"/>
                  </a:lnTo>
                  <a:lnTo>
                    <a:pt x="177" y="1932"/>
                  </a:lnTo>
                  <a:lnTo>
                    <a:pt x="320" y="1720"/>
                  </a:lnTo>
                  <a:lnTo>
                    <a:pt x="509" y="1472"/>
                  </a:lnTo>
                  <a:lnTo>
                    <a:pt x="639" y="1069"/>
                  </a:lnTo>
                  <a:lnTo>
                    <a:pt x="639" y="781"/>
                  </a:lnTo>
                  <a:lnTo>
                    <a:pt x="650" y="573"/>
                  </a:lnTo>
                  <a:lnTo>
                    <a:pt x="793" y="396"/>
                  </a:lnTo>
                  <a:lnTo>
                    <a:pt x="793" y="134"/>
                  </a:lnTo>
                  <a:lnTo>
                    <a:pt x="702" y="0"/>
                  </a:lnTo>
                  <a:lnTo>
                    <a:pt x="639" y="396"/>
                  </a:lnTo>
                  <a:close/>
                </a:path>
              </a:pathLst>
            </a:custGeom>
            <a:gradFill flip="none" rotWithShape="1">
              <a:gsLst>
                <a:gs pos="0">
                  <a:srgbClr val="FFFFFF">
                    <a:alpha val="71000"/>
                  </a:srgbClr>
                </a:gs>
                <a:gs pos="100000">
                  <a:srgbClr val="3A65A3">
                    <a:alpha val="0"/>
                  </a:srgb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7">
              <a:extLst>
                <a:ext uri="{FF2B5EF4-FFF2-40B4-BE49-F238E27FC236}">
                  <a16:creationId xmlns:a16="http://schemas.microsoft.com/office/drawing/2014/main" id="{D42CF7DC-E94B-364D-991A-48967EE55F08}"/>
                </a:ext>
              </a:extLst>
            </p:cNvPr>
            <p:cNvSpPr>
              <a:spLocks/>
            </p:cNvSpPr>
            <p:nvPr/>
          </p:nvSpPr>
          <p:spPr bwMode="auto">
            <a:xfrm>
              <a:off x="4240213" y="1089025"/>
              <a:ext cx="1000125" cy="4779963"/>
            </a:xfrm>
            <a:custGeom>
              <a:avLst/>
              <a:gdLst/>
              <a:ahLst/>
              <a:cxnLst>
                <a:cxn ang="0">
                  <a:pos x="874" y="935"/>
                </a:cxn>
                <a:cxn ang="0">
                  <a:pos x="698" y="1124"/>
                </a:cxn>
                <a:cxn ang="0">
                  <a:pos x="627" y="1277"/>
                </a:cxn>
                <a:cxn ang="0">
                  <a:pos x="457" y="1668"/>
                </a:cxn>
                <a:cxn ang="0">
                  <a:pos x="0" y="1998"/>
                </a:cxn>
                <a:cxn ang="0">
                  <a:pos x="93" y="2744"/>
                </a:cxn>
                <a:cxn ang="0">
                  <a:pos x="207" y="3086"/>
                </a:cxn>
                <a:cxn ang="0">
                  <a:pos x="512" y="3488"/>
                </a:cxn>
                <a:cxn ang="0">
                  <a:pos x="457" y="3973"/>
                </a:cxn>
                <a:cxn ang="0">
                  <a:pos x="566" y="4316"/>
                </a:cxn>
                <a:cxn ang="0">
                  <a:pos x="627" y="4696"/>
                </a:cxn>
                <a:cxn ang="0">
                  <a:pos x="627" y="5299"/>
                </a:cxn>
                <a:cxn ang="0">
                  <a:pos x="512" y="5752"/>
                </a:cxn>
                <a:cxn ang="0">
                  <a:pos x="512" y="6161"/>
                </a:cxn>
                <a:cxn ang="0">
                  <a:pos x="627" y="6434"/>
                </a:cxn>
                <a:cxn ang="0">
                  <a:pos x="768" y="7048"/>
                </a:cxn>
                <a:cxn ang="0">
                  <a:pos x="744" y="7451"/>
                </a:cxn>
                <a:cxn ang="0">
                  <a:pos x="768" y="8077"/>
                </a:cxn>
                <a:cxn ang="0">
                  <a:pos x="627" y="8598"/>
                </a:cxn>
                <a:cxn ang="0">
                  <a:pos x="627" y="9035"/>
                </a:cxn>
                <a:cxn ang="0">
                  <a:pos x="732" y="8573"/>
                </a:cxn>
                <a:cxn ang="0">
                  <a:pos x="874" y="8089"/>
                </a:cxn>
                <a:cxn ang="0">
                  <a:pos x="874" y="7426"/>
                </a:cxn>
                <a:cxn ang="0">
                  <a:pos x="1016" y="7048"/>
                </a:cxn>
                <a:cxn ang="0">
                  <a:pos x="946" y="6375"/>
                </a:cxn>
                <a:cxn ang="0">
                  <a:pos x="814" y="5913"/>
                </a:cxn>
                <a:cxn ang="0">
                  <a:pos x="957" y="5570"/>
                </a:cxn>
                <a:cxn ang="0">
                  <a:pos x="1146" y="5133"/>
                </a:cxn>
                <a:cxn ang="0">
                  <a:pos x="1146" y="4730"/>
                </a:cxn>
                <a:cxn ang="0">
                  <a:pos x="1319" y="3784"/>
                </a:cxn>
                <a:cxn ang="0">
                  <a:pos x="1419" y="3465"/>
                </a:cxn>
                <a:cxn ang="0">
                  <a:pos x="1419" y="2721"/>
                </a:cxn>
                <a:cxn ang="0">
                  <a:pos x="1890" y="1594"/>
                </a:cxn>
                <a:cxn ang="0">
                  <a:pos x="1753" y="1066"/>
                </a:cxn>
                <a:cxn ang="0">
                  <a:pos x="1701" y="355"/>
                </a:cxn>
                <a:cxn ang="0">
                  <a:pos x="1319" y="0"/>
                </a:cxn>
                <a:cxn ang="0">
                  <a:pos x="1169" y="355"/>
                </a:cxn>
                <a:cxn ang="0">
                  <a:pos x="851" y="496"/>
                </a:cxn>
                <a:cxn ang="0">
                  <a:pos x="773" y="599"/>
                </a:cxn>
                <a:cxn ang="0">
                  <a:pos x="773" y="769"/>
                </a:cxn>
                <a:cxn ang="0">
                  <a:pos x="874" y="935"/>
                </a:cxn>
              </a:cxnLst>
              <a:rect l="0" t="0" r="r" b="b"/>
              <a:pathLst>
                <a:path w="1890" h="9035">
                  <a:moveTo>
                    <a:pt x="874" y="935"/>
                  </a:moveTo>
                  <a:lnTo>
                    <a:pt x="698" y="1124"/>
                  </a:lnTo>
                  <a:lnTo>
                    <a:pt x="627" y="1277"/>
                  </a:lnTo>
                  <a:lnTo>
                    <a:pt x="457" y="1668"/>
                  </a:lnTo>
                  <a:lnTo>
                    <a:pt x="0" y="1998"/>
                  </a:lnTo>
                  <a:lnTo>
                    <a:pt x="93" y="2744"/>
                  </a:lnTo>
                  <a:lnTo>
                    <a:pt x="207" y="3086"/>
                  </a:lnTo>
                  <a:lnTo>
                    <a:pt x="512" y="3488"/>
                  </a:lnTo>
                  <a:lnTo>
                    <a:pt x="457" y="3973"/>
                  </a:lnTo>
                  <a:lnTo>
                    <a:pt x="566" y="4316"/>
                  </a:lnTo>
                  <a:lnTo>
                    <a:pt x="627" y="4696"/>
                  </a:lnTo>
                  <a:lnTo>
                    <a:pt x="627" y="5299"/>
                  </a:lnTo>
                  <a:lnTo>
                    <a:pt x="512" y="5752"/>
                  </a:lnTo>
                  <a:lnTo>
                    <a:pt x="512" y="6161"/>
                  </a:lnTo>
                  <a:lnTo>
                    <a:pt x="627" y="6434"/>
                  </a:lnTo>
                  <a:lnTo>
                    <a:pt x="768" y="7048"/>
                  </a:lnTo>
                  <a:lnTo>
                    <a:pt x="744" y="7451"/>
                  </a:lnTo>
                  <a:lnTo>
                    <a:pt x="768" y="8077"/>
                  </a:lnTo>
                  <a:lnTo>
                    <a:pt x="627" y="8598"/>
                  </a:lnTo>
                  <a:lnTo>
                    <a:pt x="627" y="9035"/>
                  </a:lnTo>
                  <a:lnTo>
                    <a:pt x="732" y="8573"/>
                  </a:lnTo>
                  <a:lnTo>
                    <a:pt x="874" y="8089"/>
                  </a:lnTo>
                  <a:lnTo>
                    <a:pt x="874" y="7426"/>
                  </a:lnTo>
                  <a:lnTo>
                    <a:pt x="1016" y="7048"/>
                  </a:lnTo>
                  <a:lnTo>
                    <a:pt x="946" y="6375"/>
                  </a:lnTo>
                  <a:lnTo>
                    <a:pt x="814" y="5913"/>
                  </a:lnTo>
                  <a:lnTo>
                    <a:pt x="957" y="5570"/>
                  </a:lnTo>
                  <a:lnTo>
                    <a:pt x="1146" y="5133"/>
                  </a:lnTo>
                  <a:lnTo>
                    <a:pt x="1146" y="4730"/>
                  </a:lnTo>
                  <a:lnTo>
                    <a:pt x="1319" y="3784"/>
                  </a:lnTo>
                  <a:lnTo>
                    <a:pt x="1419" y="3465"/>
                  </a:lnTo>
                  <a:lnTo>
                    <a:pt x="1419" y="2721"/>
                  </a:lnTo>
                  <a:lnTo>
                    <a:pt x="1890" y="1594"/>
                  </a:lnTo>
                  <a:lnTo>
                    <a:pt x="1753" y="1066"/>
                  </a:lnTo>
                  <a:lnTo>
                    <a:pt x="1701" y="355"/>
                  </a:lnTo>
                  <a:lnTo>
                    <a:pt x="1319" y="0"/>
                  </a:lnTo>
                  <a:lnTo>
                    <a:pt x="1169" y="355"/>
                  </a:lnTo>
                  <a:lnTo>
                    <a:pt x="851" y="496"/>
                  </a:lnTo>
                  <a:lnTo>
                    <a:pt x="773" y="599"/>
                  </a:lnTo>
                  <a:lnTo>
                    <a:pt x="773" y="769"/>
                  </a:lnTo>
                  <a:lnTo>
                    <a:pt x="874" y="935"/>
                  </a:lnTo>
                  <a:close/>
                </a:path>
              </a:pathLst>
            </a:custGeom>
            <a:gradFill flip="none" rotWithShape="1">
              <a:gsLst>
                <a:gs pos="0">
                  <a:srgbClr val="FFFFFF">
                    <a:alpha val="0"/>
                  </a:srgbClr>
                </a:gs>
                <a:gs pos="100000">
                  <a:srgbClr val="1C2D54">
                    <a:alpha val="55000"/>
                  </a:srgb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8">
              <a:extLst>
                <a:ext uri="{FF2B5EF4-FFF2-40B4-BE49-F238E27FC236}">
                  <a16:creationId xmlns:a16="http://schemas.microsoft.com/office/drawing/2014/main" id="{AF9FB06D-A2D1-9F48-AC8F-8555E858575A}"/>
                </a:ext>
              </a:extLst>
            </p:cNvPr>
            <p:cNvSpPr>
              <a:spLocks/>
            </p:cNvSpPr>
            <p:nvPr/>
          </p:nvSpPr>
          <p:spPr bwMode="auto">
            <a:xfrm>
              <a:off x="3360738" y="2014538"/>
              <a:ext cx="560388" cy="3454400"/>
            </a:xfrm>
            <a:custGeom>
              <a:avLst/>
              <a:gdLst/>
              <a:ahLst/>
              <a:cxnLst>
                <a:cxn ang="0">
                  <a:pos x="644" y="261"/>
                </a:cxn>
                <a:cxn ang="0">
                  <a:pos x="337" y="675"/>
                </a:cxn>
                <a:cxn ang="0">
                  <a:pos x="194" y="1076"/>
                </a:cxn>
                <a:cxn ang="0">
                  <a:pos x="0" y="1290"/>
                </a:cxn>
                <a:cxn ang="0">
                  <a:pos x="0" y="1774"/>
                </a:cxn>
                <a:cxn ang="0">
                  <a:pos x="0" y="2141"/>
                </a:cxn>
                <a:cxn ang="0">
                  <a:pos x="124" y="2566"/>
                </a:cxn>
                <a:cxn ang="0">
                  <a:pos x="194" y="3016"/>
                </a:cxn>
                <a:cxn ang="0">
                  <a:pos x="253" y="3394"/>
                </a:cxn>
                <a:cxn ang="0">
                  <a:pos x="253" y="3808"/>
                </a:cxn>
                <a:cxn ang="0">
                  <a:pos x="321" y="4234"/>
                </a:cxn>
                <a:cxn ang="0">
                  <a:pos x="389" y="5085"/>
                </a:cxn>
                <a:cxn ang="0">
                  <a:pos x="667" y="5653"/>
                </a:cxn>
                <a:cxn ang="0">
                  <a:pos x="731" y="5901"/>
                </a:cxn>
                <a:cxn ang="0">
                  <a:pos x="731" y="6268"/>
                </a:cxn>
                <a:cxn ang="0">
                  <a:pos x="731" y="6528"/>
                </a:cxn>
                <a:cxn ang="0">
                  <a:pos x="810" y="6115"/>
                </a:cxn>
                <a:cxn ang="0">
                  <a:pos x="810" y="5806"/>
                </a:cxn>
                <a:cxn ang="0">
                  <a:pos x="810" y="5547"/>
                </a:cxn>
                <a:cxn ang="0">
                  <a:pos x="731" y="5298"/>
                </a:cxn>
                <a:cxn ang="0">
                  <a:pos x="574" y="4991"/>
                </a:cxn>
                <a:cxn ang="0">
                  <a:pos x="514" y="4612"/>
                </a:cxn>
                <a:cxn ang="0">
                  <a:pos x="405" y="4002"/>
                </a:cxn>
                <a:cxn ang="0">
                  <a:pos x="467" y="3536"/>
                </a:cxn>
                <a:cxn ang="0">
                  <a:pos x="574" y="3808"/>
                </a:cxn>
                <a:cxn ang="0">
                  <a:pos x="574" y="4116"/>
                </a:cxn>
                <a:cxn ang="0">
                  <a:pos x="574" y="4281"/>
                </a:cxn>
                <a:cxn ang="0">
                  <a:pos x="731" y="4494"/>
                </a:cxn>
                <a:cxn ang="0">
                  <a:pos x="731" y="4730"/>
                </a:cxn>
                <a:cxn ang="0">
                  <a:pos x="894" y="5298"/>
                </a:cxn>
                <a:cxn ang="0">
                  <a:pos x="894" y="5547"/>
                </a:cxn>
                <a:cxn ang="0">
                  <a:pos x="1010" y="5026"/>
                </a:cxn>
                <a:cxn ang="0">
                  <a:pos x="894" y="4778"/>
                </a:cxn>
                <a:cxn ang="0">
                  <a:pos x="894" y="4364"/>
                </a:cxn>
                <a:cxn ang="0">
                  <a:pos x="810" y="4127"/>
                </a:cxn>
                <a:cxn ang="0">
                  <a:pos x="894" y="3642"/>
                </a:cxn>
                <a:cxn ang="0">
                  <a:pos x="845" y="3394"/>
                </a:cxn>
                <a:cxn ang="0">
                  <a:pos x="656" y="3016"/>
                </a:cxn>
                <a:cxn ang="0">
                  <a:pos x="731" y="2519"/>
                </a:cxn>
                <a:cxn ang="0">
                  <a:pos x="894" y="1963"/>
                </a:cxn>
                <a:cxn ang="0">
                  <a:pos x="731" y="1301"/>
                </a:cxn>
                <a:cxn ang="0">
                  <a:pos x="1010" y="438"/>
                </a:cxn>
                <a:cxn ang="0">
                  <a:pos x="1058" y="0"/>
                </a:cxn>
                <a:cxn ang="0">
                  <a:pos x="644" y="261"/>
                </a:cxn>
              </a:cxnLst>
              <a:rect l="0" t="0" r="r" b="b"/>
              <a:pathLst>
                <a:path w="1058" h="6528">
                  <a:moveTo>
                    <a:pt x="644" y="261"/>
                  </a:moveTo>
                  <a:lnTo>
                    <a:pt x="337" y="675"/>
                  </a:lnTo>
                  <a:lnTo>
                    <a:pt x="194" y="1076"/>
                  </a:lnTo>
                  <a:lnTo>
                    <a:pt x="0" y="1290"/>
                  </a:lnTo>
                  <a:lnTo>
                    <a:pt x="0" y="1774"/>
                  </a:lnTo>
                  <a:lnTo>
                    <a:pt x="0" y="2141"/>
                  </a:lnTo>
                  <a:lnTo>
                    <a:pt x="124" y="2566"/>
                  </a:lnTo>
                  <a:lnTo>
                    <a:pt x="194" y="3016"/>
                  </a:lnTo>
                  <a:lnTo>
                    <a:pt x="253" y="3394"/>
                  </a:lnTo>
                  <a:lnTo>
                    <a:pt x="253" y="3808"/>
                  </a:lnTo>
                  <a:lnTo>
                    <a:pt x="321" y="4234"/>
                  </a:lnTo>
                  <a:lnTo>
                    <a:pt x="389" y="5085"/>
                  </a:lnTo>
                  <a:lnTo>
                    <a:pt x="667" y="5653"/>
                  </a:lnTo>
                  <a:lnTo>
                    <a:pt x="731" y="5901"/>
                  </a:lnTo>
                  <a:lnTo>
                    <a:pt x="731" y="6268"/>
                  </a:lnTo>
                  <a:lnTo>
                    <a:pt x="731" y="6528"/>
                  </a:lnTo>
                  <a:lnTo>
                    <a:pt x="810" y="6115"/>
                  </a:lnTo>
                  <a:lnTo>
                    <a:pt x="810" y="5806"/>
                  </a:lnTo>
                  <a:lnTo>
                    <a:pt x="810" y="5547"/>
                  </a:lnTo>
                  <a:lnTo>
                    <a:pt x="731" y="5298"/>
                  </a:lnTo>
                  <a:lnTo>
                    <a:pt x="574" y="4991"/>
                  </a:lnTo>
                  <a:lnTo>
                    <a:pt x="514" y="4612"/>
                  </a:lnTo>
                  <a:lnTo>
                    <a:pt x="405" y="4002"/>
                  </a:lnTo>
                  <a:lnTo>
                    <a:pt x="467" y="3536"/>
                  </a:lnTo>
                  <a:lnTo>
                    <a:pt x="574" y="3808"/>
                  </a:lnTo>
                  <a:lnTo>
                    <a:pt x="574" y="4116"/>
                  </a:lnTo>
                  <a:lnTo>
                    <a:pt x="574" y="4281"/>
                  </a:lnTo>
                  <a:lnTo>
                    <a:pt x="731" y="4494"/>
                  </a:lnTo>
                  <a:lnTo>
                    <a:pt x="731" y="4730"/>
                  </a:lnTo>
                  <a:lnTo>
                    <a:pt x="894" y="5298"/>
                  </a:lnTo>
                  <a:lnTo>
                    <a:pt x="894" y="5547"/>
                  </a:lnTo>
                  <a:lnTo>
                    <a:pt x="1010" y="5026"/>
                  </a:lnTo>
                  <a:lnTo>
                    <a:pt x="894" y="4778"/>
                  </a:lnTo>
                  <a:lnTo>
                    <a:pt x="894" y="4364"/>
                  </a:lnTo>
                  <a:lnTo>
                    <a:pt x="810" y="4127"/>
                  </a:lnTo>
                  <a:lnTo>
                    <a:pt x="894" y="3642"/>
                  </a:lnTo>
                  <a:lnTo>
                    <a:pt x="845" y="3394"/>
                  </a:lnTo>
                  <a:lnTo>
                    <a:pt x="656" y="3016"/>
                  </a:lnTo>
                  <a:lnTo>
                    <a:pt x="731" y="2519"/>
                  </a:lnTo>
                  <a:lnTo>
                    <a:pt x="894" y="1963"/>
                  </a:lnTo>
                  <a:lnTo>
                    <a:pt x="731" y="1301"/>
                  </a:lnTo>
                  <a:lnTo>
                    <a:pt x="1010" y="438"/>
                  </a:lnTo>
                  <a:lnTo>
                    <a:pt x="1058" y="0"/>
                  </a:lnTo>
                  <a:lnTo>
                    <a:pt x="644" y="261"/>
                  </a:lnTo>
                  <a:close/>
                </a:path>
              </a:pathLst>
            </a:custGeom>
            <a:gradFill flip="none" rotWithShape="1">
              <a:gsLst>
                <a:gs pos="0">
                  <a:srgbClr val="FFFFFF">
                    <a:alpha val="71000"/>
                  </a:srgbClr>
                </a:gs>
                <a:gs pos="100000">
                  <a:srgbClr val="3A65A3">
                    <a:alpha val="0"/>
                  </a:srgb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id="{4ECACC19-F6B3-344E-A0B4-64AD19327E30}"/>
                </a:ext>
              </a:extLst>
            </p:cNvPr>
            <p:cNvSpPr>
              <a:spLocks/>
            </p:cNvSpPr>
            <p:nvPr/>
          </p:nvSpPr>
          <p:spPr bwMode="auto">
            <a:xfrm>
              <a:off x="4740275" y="3509963"/>
              <a:ext cx="561975" cy="2960688"/>
            </a:xfrm>
            <a:custGeom>
              <a:avLst/>
              <a:gdLst/>
              <a:ahLst/>
              <a:cxnLst>
                <a:cxn ang="0">
                  <a:pos x="425" y="1241"/>
                </a:cxn>
                <a:cxn ang="0">
                  <a:pos x="282" y="1418"/>
                </a:cxn>
                <a:cxn ang="0">
                  <a:pos x="282" y="1607"/>
                </a:cxn>
                <a:cxn ang="0">
                  <a:pos x="189" y="1832"/>
                </a:cxn>
                <a:cxn ang="0">
                  <a:pos x="189" y="2235"/>
                </a:cxn>
                <a:cxn ang="0">
                  <a:pos x="307" y="2460"/>
                </a:cxn>
                <a:cxn ang="0">
                  <a:pos x="307" y="3452"/>
                </a:cxn>
                <a:cxn ang="0">
                  <a:pos x="189" y="3962"/>
                </a:cxn>
                <a:cxn ang="0">
                  <a:pos x="82" y="4257"/>
                </a:cxn>
                <a:cxn ang="0">
                  <a:pos x="82" y="5026"/>
                </a:cxn>
                <a:cxn ang="0">
                  <a:pos x="0" y="5593"/>
                </a:cxn>
                <a:cxn ang="0">
                  <a:pos x="212" y="4919"/>
                </a:cxn>
                <a:cxn ang="0">
                  <a:pos x="212" y="4351"/>
                </a:cxn>
                <a:cxn ang="0">
                  <a:pos x="425" y="4032"/>
                </a:cxn>
                <a:cxn ang="0">
                  <a:pos x="425" y="3701"/>
                </a:cxn>
                <a:cxn ang="0">
                  <a:pos x="637" y="3299"/>
                </a:cxn>
                <a:cxn ang="0">
                  <a:pos x="709" y="2861"/>
                </a:cxn>
                <a:cxn ang="0">
                  <a:pos x="892" y="2506"/>
                </a:cxn>
                <a:cxn ang="0">
                  <a:pos x="944" y="2128"/>
                </a:cxn>
                <a:cxn ang="0">
                  <a:pos x="1051" y="1655"/>
                </a:cxn>
                <a:cxn ang="0">
                  <a:pos x="1062" y="1229"/>
                </a:cxn>
                <a:cxn ang="0">
                  <a:pos x="1062" y="981"/>
                </a:cxn>
                <a:cxn ang="0">
                  <a:pos x="944" y="756"/>
                </a:cxn>
                <a:cxn ang="0">
                  <a:pos x="778" y="0"/>
                </a:cxn>
                <a:cxn ang="0">
                  <a:pos x="460" y="508"/>
                </a:cxn>
                <a:cxn ang="0">
                  <a:pos x="330" y="768"/>
                </a:cxn>
                <a:cxn ang="0">
                  <a:pos x="425" y="1241"/>
                </a:cxn>
              </a:cxnLst>
              <a:rect l="0" t="0" r="r" b="b"/>
              <a:pathLst>
                <a:path w="1062" h="5593">
                  <a:moveTo>
                    <a:pt x="425" y="1241"/>
                  </a:moveTo>
                  <a:lnTo>
                    <a:pt x="282" y="1418"/>
                  </a:lnTo>
                  <a:lnTo>
                    <a:pt x="282" y="1607"/>
                  </a:lnTo>
                  <a:lnTo>
                    <a:pt x="189" y="1832"/>
                  </a:lnTo>
                  <a:lnTo>
                    <a:pt x="189" y="2235"/>
                  </a:lnTo>
                  <a:lnTo>
                    <a:pt x="307" y="2460"/>
                  </a:lnTo>
                  <a:lnTo>
                    <a:pt x="307" y="3452"/>
                  </a:lnTo>
                  <a:lnTo>
                    <a:pt x="189" y="3962"/>
                  </a:lnTo>
                  <a:lnTo>
                    <a:pt x="82" y="4257"/>
                  </a:lnTo>
                  <a:lnTo>
                    <a:pt x="82" y="5026"/>
                  </a:lnTo>
                  <a:lnTo>
                    <a:pt x="0" y="5593"/>
                  </a:lnTo>
                  <a:lnTo>
                    <a:pt x="212" y="4919"/>
                  </a:lnTo>
                  <a:lnTo>
                    <a:pt x="212" y="4351"/>
                  </a:lnTo>
                  <a:lnTo>
                    <a:pt x="425" y="4032"/>
                  </a:lnTo>
                  <a:lnTo>
                    <a:pt x="425" y="3701"/>
                  </a:lnTo>
                  <a:lnTo>
                    <a:pt x="637" y="3299"/>
                  </a:lnTo>
                  <a:lnTo>
                    <a:pt x="709" y="2861"/>
                  </a:lnTo>
                  <a:lnTo>
                    <a:pt x="892" y="2506"/>
                  </a:lnTo>
                  <a:lnTo>
                    <a:pt x="944" y="2128"/>
                  </a:lnTo>
                  <a:lnTo>
                    <a:pt x="1051" y="1655"/>
                  </a:lnTo>
                  <a:lnTo>
                    <a:pt x="1062" y="1229"/>
                  </a:lnTo>
                  <a:lnTo>
                    <a:pt x="1062" y="981"/>
                  </a:lnTo>
                  <a:lnTo>
                    <a:pt x="944" y="756"/>
                  </a:lnTo>
                  <a:lnTo>
                    <a:pt x="778" y="0"/>
                  </a:lnTo>
                  <a:lnTo>
                    <a:pt x="460" y="508"/>
                  </a:lnTo>
                  <a:lnTo>
                    <a:pt x="330" y="768"/>
                  </a:lnTo>
                  <a:lnTo>
                    <a:pt x="425" y="1241"/>
                  </a:lnTo>
                  <a:close/>
                </a:path>
              </a:pathLst>
            </a:custGeom>
            <a:gradFill flip="none" rotWithShape="1">
              <a:gsLst>
                <a:gs pos="0">
                  <a:srgbClr val="FFFFFF">
                    <a:alpha val="0"/>
                  </a:srgbClr>
                </a:gs>
                <a:gs pos="100000">
                  <a:srgbClr val="1C2D54">
                    <a:alpha val="55000"/>
                  </a:srgb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20">
              <a:extLst>
                <a:ext uri="{FF2B5EF4-FFF2-40B4-BE49-F238E27FC236}">
                  <a16:creationId xmlns:a16="http://schemas.microsoft.com/office/drawing/2014/main" id="{5EB612D8-CAC6-E94B-B3D4-6A324C2506E7}"/>
                </a:ext>
              </a:extLst>
            </p:cNvPr>
            <p:cNvSpPr>
              <a:spLocks/>
            </p:cNvSpPr>
            <p:nvPr/>
          </p:nvSpPr>
          <p:spPr bwMode="auto">
            <a:xfrm>
              <a:off x="4560888" y="6181725"/>
              <a:ext cx="125413" cy="676275"/>
            </a:xfrm>
            <a:custGeom>
              <a:avLst/>
              <a:gdLst/>
              <a:ahLst/>
              <a:cxnLst>
                <a:cxn ang="0">
                  <a:pos x="0" y="1277"/>
                </a:cxn>
                <a:cxn ang="0">
                  <a:pos x="0" y="828"/>
                </a:cxn>
                <a:cxn ang="0">
                  <a:pos x="20" y="626"/>
                </a:cxn>
                <a:cxn ang="0">
                  <a:pos x="91" y="414"/>
                </a:cxn>
                <a:cxn ang="0">
                  <a:pos x="45" y="0"/>
                </a:cxn>
                <a:cxn ang="0">
                  <a:pos x="196" y="462"/>
                </a:cxn>
                <a:cxn ang="0">
                  <a:pos x="196" y="639"/>
                </a:cxn>
                <a:cxn ang="0">
                  <a:pos x="196" y="981"/>
                </a:cxn>
                <a:cxn ang="0">
                  <a:pos x="236" y="1183"/>
                </a:cxn>
                <a:cxn ang="0">
                  <a:pos x="0" y="1277"/>
                </a:cxn>
              </a:cxnLst>
              <a:rect l="0" t="0" r="r" b="b"/>
              <a:pathLst>
                <a:path w="236" h="1277">
                  <a:moveTo>
                    <a:pt x="0" y="1277"/>
                  </a:moveTo>
                  <a:lnTo>
                    <a:pt x="0" y="828"/>
                  </a:lnTo>
                  <a:lnTo>
                    <a:pt x="20" y="626"/>
                  </a:lnTo>
                  <a:lnTo>
                    <a:pt x="91" y="414"/>
                  </a:lnTo>
                  <a:lnTo>
                    <a:pt x="45" y="0"/>
                  </a:lnTo>
                  <a:lnTo>
                    <a:pt x="196" y="462"/>
                  </a:lnTo>
                  <a:lnTo>
                    <a:pt x="196" y="639"/>
                  </a:lnTo>
                  <a:lnTo>
                    <a:pt x="196" y="981"/>
                  </a:lnTo>
                  <a:lnTo>
                    <a:pt x="236" y="1183"/>
                  </a:lnTo>
                  <a:lnTo>
                    <a:pt x="0" y="1277"/>
                  </a:lnTo>
                  <a:close/>
                </a:path>
              </a:pathLst>
            </a:custGeom>
            <a:gradFill flip="none" rotWithShape="1">
              <a:gsLst>
                <a:gs pos="0">
                  <a:schemeClr val="bg2">
                    <a:lumMod val="85000"/>
                    <a:alpha val="57000"/>
                  </a:schemeClr>
                </a:gs>
                <a:gs pos="100000">
                  <a:schemeClr val="tx2">
                    <a:lumMod val="90000"/>
                    <a:lumOff val="10000"/>
                    <a:alpha val="60000"/>
                  </a:scheme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2">
              <a:extLst>
                <a:ext uri="{FF2B5EF4-FFF2-40B4-BE49-F238E27FC236}">
                  <a16:creationId xmlns:a16="http://schemas.microsoft.com/office/drawing/2014/main" id="{794E4B79-9ABC-B24F-9C78-9C06BA829443}"/>
                </a:ext>
              </a:extLst>
            </p:cNvPr>
            <p:cNvSpPr>
              <a:spLocks/>
            </p:cNvSpPr>
            <p:nvPr/>
          </p:nvSpPr>
          <p:spPr bwMode="auto">
            <a:xfrm>
              <a:off x="3360738" y="1444625"/>
              <a:ext cx="387350" cy="876300"/>
            </a:xfrm>
            <a:custGeom>
              <a:avLst/>
              <a:gdLst/>
              <a:ahLst/>
              <a:cxnLst>
                <a:cxn ang="0">
                  <a:pos x="574" y="450"/>
                </a:cxn>
                <a:cxn ang="0">
                  <a:pos x="467" y="580"/>
                </a:cxn>
                <a:cxn ang="0">
                  <a:pos x="396" y="698"/>
                </a:cxn>
                <a:cxn ang="0">
                  <a:pos x="396" y="828"/>
                </a:cxn>
                <a:cxn ang="0">
                  <a:pos x="253" y="937"/>
                </a:cxn>
                <a:cxn ang="0">
                  <a:pos x="135" y="994"/>
                </a:cxn>
                <a:cxn ang="0">
                  <a:pos x="135" y="1171"/>
                </a:cxn>
                <a:cxn ang="0">
                  <a:pos x="65" y="1324"/>
                </a:cxn>
                <a:cxn ang="0">
                  <a:pos x="0" y="1656"/>
                </a:cxn>
                <a:cxn ang="0">
                  <a:pos x="183" y="1301"/>
                </a:cxn>
                <a:cxn ang="0">
                  <a:pos x="287" y="1135"/>
                </a:cxn>
                <a:cxn ang="0">
                  <a:pos x="467" y="1076"/>
                </a:cxn>
                <a:cxn ang="0">
                  <a:pos x="529" y="920"/>
                </a:cxn>
                <a:cxn ang="0">
                  <a:pos x="574" y="757"/>
                </a:cxn>
                <a:cxn ang="0">
                  <a:pos x="731" y="450"/>
                </a:cxn>
                <a:cxn ang="0">
                  <a:pos x="731" y="272"/>
                </a:cxn>
                <a:cxn ang="0">
                  <a:pos x="731" y="0"/>
                </a:cxn>
                <a:cxn ang="0">
                  <a:pos x="574" y="450"/>
                </a:cxn>
              </a:cxnLst>
              <a:rect l="0" t="0" r="r" b="b"/>
              <a:pathLst>
                <a:path w="731" h="1656">
                  <a:moveTo>
                    <a:pt x="574" y="450"/>
                  </a:moveTo>
                  <a:lnTo>
                    <a:pt x="467" y="580"/>
                  </a:lnTo>
                  <a:lnTo>
                    <a:pt x="396" y="698"/>
                  </a:lnTo>
                  <a:lnTo>
                    <a:pt x="396" y="828"/>
                  </a:lnTo>
                  <a:lnTo>
                    <a:pt x="253" y="937"/>
                  </a:lnTo>
                  <a:lnTo>
                    <a:pt x="135" y="994"/>
                  </a:lnTo>
                  <a:lnTo>
                    <a:pt x="135" y="1171"/>
                  </a:lnTo>
                  <a:lnTo>
                    <a:pt x="65" y="1324"/>
                  </a:lnTo>
                  <a:lnTo>
                    <a:pt x="0" y="1656"/>
                  </a:lnTo>
                  <a:lnTo>
                    <a:pt x="183" y="1301"/>
                  </a:lnTo>
                  <a:lnTo>
                    <a:pt x="287" y="1135"/>
                  </a:lnTo>
                  <a:lnTo>
                    <a:pt x="467" y="1076"/>
                  </a:lnTo>
                  <a:lnTo>
                    <a:pt x="529" y="920"/>
                  </a:lnTo>
                  <a:lnTo>
                    <a:pt x="574" y="757"/>
                  </a:lnTo>
                  <a:lnTo>
                    <a:pt x="731" y="450"/>
                  </a:lnTo>
                  <a:lnTo>
                    <a:pt x="731" y="272"/>
                  </a:lnTo>
                  <a:lnTo>
                    <a:pt x="731" y="0"/>
                  </a:lnTo>
                  <a:lnTo>
                    <a:pt x="574" y="450"/>
                  </a:lnTo>
                  <a:close/>
                </a:path>
              </a:pathLst>
            </a:custGeom>
            <a:gradFill flip="none" rotWithShape="1">
              <a:gsLst>
                <a:gs pos="0">
                  <a:srgbClr val="FFFFFF">
                    <a:alpha val="0"/>
                  </a:srgbClr>
                </a:gs>
                <a:gs pos="81000">
                  <a:srgbClr val="1C2D54">
                    <a:alpha val="55000"/>
                  </a:srgbClr>
                </a:gs>
              </a:gsLst>
              <a:lin ang="124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3">
              <a:extLst>
                <a:ext uri="{FF2B5EF4-FFF2-40B4-BE49-F238E27FC236}">
                  <a16:creationId xmlns:a16="http://schemas.microsoft.com/office/drawing/2014/main" id="{87E8B9E2-8EF9-9A4E-9D33-4A8D041290A2}"/>
                </a:ext>
              </a:extLst>
            </p:cNvPr>
            <p:cNvSpPr>
              <a:spLocks/>
            </p:cNvSpPr>
            <p:nvPr/>
          </p:nvSpPr>
          <p:spPr bwMode="auto">
            <a:xfrm>
              <a:off x="4833939" y="1695450"/>
              <a:ext cx="1236663" cy="5008563"/>
            </a:xfrm>
            <a:custGeom>
              <a:avLst/>
              <a:gdLst/>
              <a:ahLst/>
              <a:cxnLst>
                <a:cxn ang="0">
                  <a:pos x="1168" y="6208"/>
                </a:cxn>
                <a:cxn ang="0">
                  <a:pos x="1342" y="5766"/>
                </a:cxn>
                <a:cxn ang="0">
                  <a:pos x="1452" y="5072"/>
                </a:cxn>
                <a:cxn ang="0">
                  <a:pos x="1769" y="4237"/>
                </a:cxn>
                <a:cxn ang="0">
                  <a:pos x="2116" y="2991"/>
                </a:cxn>
                <a:cxn ang="0">
                  <a:pos x="2196" y="2203"/>
                </a:cxn>
                <a:cxn ang="0">
                  <a:pos x="2164" y="1548"/>
                </a:cxn>
                <a:cxn ang="0">
                  <a:pos x="2337" y="957"/>
                </a:cxn>
                <a:cxn ang="0">
                  <a:pos x="2279" y="520"/>
                </a:cxn>
                <a:cxn ang="0">
                  <a:pos x="2196" y="358"/>
                </a:cxn>
                <a:cxn ang="0">
                  <a:pos x="2044" y="0"/>
                </a:cxn>
                <a:cxn ang="0">
                  <a:pos x="2199" y="602"/>
                </a:cxn>
                <a:cxn ang="0">
                  <a:pos x="2199" y="957"/>
                </a:cxn>
                <a:cxn ang="0">
                  <a:pos x="2122" y="1418"/>
                </a:cxn>
                <a:cxn ang="0">
                  <a:pos x="1987" y="1808"/>
                </a:cxn>
                <a:cxn ang="0">
                  <a:pos x="2093" y="2531"/>
                </a:cxn>
                <a:cxn ang="0">
                  <a:pos x="1987" y="3086"/>
                </a:cxn>
                <a:cxn ang="0">
                  <a:pos x="1880" y="3523"/>
                </a:cxn>
                <a:cxn ang="0">
                  <a:pos x="1655" y="4055"/>
                </a:cxn>
                <a:cxn ang="0">
                  <a:pos x="1407" y="4742"/>
                </a:cxn>
                <a:cxn ang="0">
                  <a:pos x="1207" y="5380"/>
                </a:cxn>
                <a:cxn ang="0">
                  <a:pos x="1182" y="5841"/>
                </a:cxn>
                <a:cxn ang="0">
                  <a:pos x="946" y="6433"/>
                </a:cxn>
                <a:cxn ang="0">
                  <a:pos x="747" y="6893"/>
                </a:cxn>
                <a:cxn ang="0">
                  <a:pos x="747" y="7355"/>
                </a:cxn>
                <a:cxn ang="0">
                  <a:pos x="415" y="7887"/>
                </a:cxn>
                <a:cxn ang="0">
                  <a:pos x="225" y="8337"/>
                </a:cxn>
                <a:cxn ang="0">
                  <a:pos x="142" y="8869"/>
                </a:cxn>
                <a:cxn ang="0">
                  <a:pos x="0" y="9465"/>
                </a:cxn>
                <a:cxn ang="0">
                  <a:pos x="209" y="8951"/>
                </a:cxn>
                <a:cxn ang="0">
                  <a:pos x="412" y="8447"/>
                </a:cxn>
                <a:cxn ang="0">
                  <a:pos x="726" y="7880"/>
                </a:cxn>
                <a:cxn ang="0">
                  <a:pos x="995" y="7343"/>
                </a:cxn>
                <a:cxn ang="0">
                  <a:pos x="963" y="6728"/>
                </a:cxn>
              </a:cxnLst>
              <a:rect l="0" t="0" r="r" b="b"/>
              <a:pathLst>
                <a:path w="2337" h="9465">
                  <a:moveTo>
                    <a:pt x="1058" y="6381"/>
                  </a:moveTo>
                  <a:lnTo>
                    <a:pt x="1168" y="6208"/>
                  </a:lnTo>
                  <a:lnTo>
                    <a:pt x="1152" y="6098"/>
                  </a:lnTo>
                  <a:lnTo>
                    <a:pt x="1342" y="5766"/>
                  </a:lnTo>
                  <a:lnTo>
                    <a:pt x="1358" y="5404"/>
                  </a:lnTo>
                  <a:lnTo>
                    <a:pt x="1452" y="5072"/>
                  </a:lnTo>
                  <a:lnTo>
                    <a:pt x="1596" y="4772"/>
                  </a:lnTo>
                  <a:lnTo>
                    <a:pt x="1769" y="4237"/>
                  </a:lnTo>
                  <a:lnTo>
                    <a:pt x="1991" y="3937"/>
                  </a:lnTo>
                  <a:lnTo>
                    <a:pt x="2116" y="2991"/>
                  </a:lnTo>
                  <a:lnTo>
                    <a:pt x="2212" y="2408"/>
                  </a:lnTo>
                  <a:lnTo>
                    <a:pt x="2196" y="2203"/>
                  </a:lnTo>
                  <a:lnTo>
                    <a:pt x="2258" y="2044"/>
                  </a:lnTo>
                  <a:lnTo>
                    <a:pt x="2164" y="1548"/>
                  </a:lnTo>
                  <a:lnTo>
                    <a:pt x="2337" y="1146"/>
                  </a:lnTo>
                  <a:lnTo>
                    <a:pt x="2337" y="957"/>
                  </a:lnTo>
                  <a:lnTo>
                    <a:pt x="2337" y="658"/>
                  </a:lnTo>
                  <a:lnTo>
                    <a:pt x="2279" y="520"/>
                  </a:lnTo>
                  <a:lnTo>
                    <a:pt x="2258" y="437"/>
                  </a:lnTo>
                  <a:lnTo>
                    <a:pt x="2196" y="358"/>
                  </a:lnTo>
                  <a:lnTo>
                    <a:pt x="2105" y="83"/>
                  </a:lnTo>
                  <a:lnTo>
                    <a:pt x="2044" y="0"/>
                  </a:lnTo>
                  <a:lnTo>
                    <a:pt x="2139" y="354"/>
                  </a:lnTo>
                  <a:lnTo>
                    <a:pt x="2199" y="602"/>
                  </a:lnTo>
                  <a:lnTo>
                    <a:pt x="2199" y="697"/>
                  </a:lnTo>
                  <a:lnTo>
                    <a:pt x="2199" y="957"/>
                  </a:lnTo>
                  <a:lnTo>
                    <a:pt x="2122" y="1182"/>
                  </a:lnTo>
                  <a:lnTo>
                    <a:pt x="2122" y="1418"/>
                  </a:lnTo>
                  <a:lnTo>
                    <a:pt x="2044" y="1584"/>
                  </a:lnTo>
                  <a:lnTo>
                    <a:pt x="1987" y="1808"/>
                  </a:lnTo>
                  <a:lnTo>
                    <a:pt x="2093" y="2044"/>
                  </a:lnTo>
                  <a:lnTo>
                    <a:pt x="2093" y="2531"/>
                  </a:lnTo>
                  <a:lnTo>
                    <a:pt x="2093" y="2731"/>
                  </a:lnTo>
                  <a:lnTo>
                    <a:pt x="1987" y="3086"/>
                  </a:lnTo>
                  <a:lnTo>
                    <a:pt x="1880" y="3275"/>
                  </a:lnTo>
                  <a:lnTo>
                    <a:pt x="1880" y="3523"/>
                  </a:lnTo>
                  <a:lnTo>
                    <a:pt x="1880" y="3866"/>
                  </a:lnTo>
                  <a:lnTo>
                    <a:pt x="1655" y="4055"/>
                  </a:lnTo>
                  <a:lnTo>
                    <a:pt x="1525" y="4340"/>
                  </a:lnTo>
                  <a:lnTo>
                    <a:pt x="1407" y="4742"/>
                  </a:lnTo>
                  <a:lnTo>
                    <a:pt x="1325" y="5179"/>
                  </a:lnTo>
                  <a:lnTo>
                    <a:pt x="1207" y="5380"/>
                  </a:lnTo>
                  <a:lnTo>
                    <a:pt x="1123" y="5652"/>
                  </a:lnTo>
                  <a:lnTo>
                    <a:pt x="1182" y="5841"/>
                  </a:lnTo>
                  <a:lnTo>
                    <a:pt x="1029" y="6019"/>
                  </a:lnTo>
                  <a:lnTo>
                    <a:pt x="946" y="6433"/>
                  </a:lnTo>
                  <a:lnTo>
                    <a:pt x="768" y="6574"/>
                  </a:lnTo>
                  <a:lnTo>
                    <a:pt x="747" y="6893"/>
                  </a:lnTo>
                  <a:lnTo>
                    <a:pt x="768" y="7130"/>
                  </a:lnTo>
                  <a:lnTo>
                    <a:pt x="747" y="7355"/>
                  </a:lnTo>
                  <a:lnTo>
                    <a:pt x="663" y="7557"/>
                  </a:lnTo>
                  <a:lnTo>
                    <a:pt x="415" y="7887"/>
                  </a:lnTo>
                  <a:lnTo>
                    <a:pt x="356" y="8100"/>
                  </a:lnTo>
                  <a:lnTo>
                    <a:pt x="225" y="8337"/>
                  </a:lnTo>
                  <a:lnTo>
                    <a:pt x="225" y="8620"/>
                  </a:lnTo>
                  <a:lnTo>
                    <a:pt x="142" y="8869"/>
                  </a:lnTo>
                  <a:lnTo>
                    <a:pt x="0" y="9465"/>
                  </a:lnTo>
                  <a:lnTo>
                    <a:pt x="0" y="9465"/>
                  </a:lnTo>
                  <a:lnTo>
                    <a:pt x="178" y="9329"/>
                  </a:lnTo>
                  <a:lnTo>
                    <a:pt x="209" y="8951"/>
                  </a:lnTo>
                  <a:lnTo>
                    <a:pt x="272" y="8731"/>
                  </a:lnTo>
                  <a:lnTo>
                    <a:pt x="412" y="8447"/>
                  </a:lnTo>
                  <a:lnTo>
                    <a:pt x="474" y="8162"/>
                  </a:lnTo>
                  <a:lnTo>
                    <a:pt x="726" y="7880"/>
                  </a:lnTo>
                  <a:lnTo>
                    <a:pt x="837" y="7548"/>
                  </a:lnTo>
                  <a:lnTo>
                    <a:pt x="995" y="7343"/>
                  </a:lnTo>
                  <a:lnTo>
                    <a:pt x="963" y="6997"/>
                  </a:lnTo>
                  <a:lnTo>
                    <a:pt x="963" y="6728"/>
                  </a:lnTo>
                  <a:lnTo>
                    <a:pt x="1058" y="6381"/>
                  </a:lnTo>
                  <a:close/>
                </a:path>
              </a:pathLst>
            </a:custGeom>
            <a:gradFill flip="none" rotWithShape="1">
              <a:gsLst>
                <a:gs pos="0">
                  <a:srgbClr val="FFFFFF">
                    <a:alpha val="0"/>
                  </a:srgbClr>
                </a:gs>
                <a:gs pos="100000">
                  <a:srgbClr val="1C2D54">
                    <a:alpha val="55000"/>
                  </a:srgbClr>
                </a:gs>
              </a:gsLst>
              <a:lin ang="3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5">
              <a:extLst>
                <a:ext uri="{FF2B5EF4-FFF2-40B4-BE49-F238E27FC236}">
                  <a16:creationId xmlns:a16="http://schemas.microsoft.com/office/drawing/2014/main" id="{B8A8DB2C-250E-7744-8AE6-217624E4473D}"/>
                </a:ext>
              </a:extLst>
            </p:cNvPr>
            <p:cNvSpPr>
              <a:spLocks/>
            </p:cNvSpPr>
            <p:nvPr/>
          </p:nvSpPr>
          <p:spPr bwMode="auto">
            <a:xfrm>
              <a:off x="4289425" y="174625"/>
              <a:ext cx="222250" cy="719138"/>
            </a:xfrm>
            <a:custGeom>
              <a:avLst/>
              <a:gdLst/>
              <a:ahLst/>
              <a:cxnLst>
                <a:cxn ang="0">
                  <a:pos x="269" y="240"/>
                </a:cxn>
                <a:cxn ang="0">
                  <a:pos x="269" y="403"/>
                </a:cxn>
                <a:cxn ang="0">
                  <a:pos x="191" y="403"/>
                </a:cxn>
                <a:cxn ang="0">
                  <a:pos x="191" y="562"/>
                </a:cxn>
                <a:cxn ang="0">
                  <a:pos x="230" y="789"/>
                </a:cxn>
                <a:cxn ang="0">
                  <a:pos x="191" y="1006"/>
                </a:cxn>
                <a:cxn ang="0">
                  <a:pos x="84" y="1150"/>
                </a:cxn>
                <a:cxn ang="0">
                  <a:pos x="0" y="1358"/>
                </a:cxn>
                <a:cxn ang="0">
                  <a:pos x="191" y="1150"/>
                </a:cxn>
                <a:cxn ang="0">
                  <a:pos x="269" y="970"/>
                </a:cxn>
                <a:cxn ang="0">
                  <a:pos x="364" y="789"/>
                </a:cxn>
                <a:cxn ang="0">
                  <a:pos x="364" y="615"/>
                </a:cxn>
                <a:cxn ang="0">
                  <a:pos x="364" y="510"/>
                </a:cxn>
                <a:cxn ang="0">
                  <a:pos x="377" y="380"/>
                </a:cxn>
                <a:cxn ang="0">
                  <a:pos x="419" y="240"/>
                </a:cxn>
                <a:cxn ang="0">
                  <a:pos x="364" y="0"/>
                </a:cxn>
                <a:cxn ang="0">
                  <a:pos x="269" y="240"/>
                </a:cxn>
              </a:cxnLst>
              <a:rect l="0" t="0" r="r" b="b"/>
              <a:pathLst>
                <a:path w="419" h="1358">
                  <a:moveTo>
                    <a:pt x="269" y="240"/>
                  </a:moveTo>
                  <a:lnTo>
                    <a:pt x="269" y="403"/>
                  </a:lnTo>
                  <a:lnTo>
                    <a:pt x="191" y="403"/>
                  </a:lnTo>
                  <a:lnTo>
                    <a:pt x="191" y="562"/>
                  </a:lnTo>
                  <a:lnTo>
                    <a:pt x="230" y="789"/>
                  </a:lnTo>
                  <a:lnTo>
                    <a:pt x="191" y="1006"/>
                  </a:lnTo>
                  <a:lnTo>
                    <a:pt x="84" y="1150"/>
                  </a:lnTo>
                  <a:lnTo>
                    <a:pt x="0" y="1358"/>
                  </a:lnTo>
                  <a:lnTo>
                    <a:pt x="191" y="1150"/>
                  </a:lnTo>
                  <a:lnTo>
                    <a:pt x="269" y="970"/>
                  </a:lnTo>
                  <a:lnTo>
                    <a:pt x="364" y="789"/>
                  </a:lnTo>
                  <a:lnTo>
                    <a:pt x="364" y="615"/>
                  </a:lnTo>
                  <a:lnTo>
                    <a:pt x="364" y="510"/>
                  </a:lnTo>
                  <a:lnTo>
                    <a:pt x="377" y="380"/>
                  </a:lnTo>
                  <a:lnTo>
                    <a:pt x="419" y="240"/>
                  </a:lnTo>
                  <a:lnTo>
                    <a:pt x="364" y="0"/>
                  </a:lnTo>
                  <a:lnTo>
                    <a:pt x="269" y="240"/>
                  </a:lnTo>
                  <a:close/>
                </a:path>
              </a:pathLst>
            </a:custGeom>
            <a:gradFill flip="none" rotWithShape="1">
              <a:gsLst>
                <a:gs pos="0">
                  <a:srgbClr val="FFFFFF">
                    <a:alpha val="71000"/>
                  </a:srgbClr>
                </a:gs>
                <a:gs pos="100000">
                  <a:srgbClr val="3A65A3">
                    <a:alpha val="0"/>
                  </a:srgb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6">
              <a:extLst>
                <a:ext uri="{FF2B5EF4-FFF2-40B4-BE49-F238E27FC236}">
                  <a16:creationId xmlns:a16="http://schemas.microsoft.com/office/drawing/2014/main" id="{BB39A79E-6A07-D54C-B636-2187FDE87422}"/>
                </a:ext>
              </a:extLst>
            </p:cNvPr>
            <p:cNvSpPr>
              <a:spLocks/>
            </p:cNvSpPr>
            <p:nvPr/>
          </p:nvSpPr>
          <p:spPr bwMode="auto">
            <a:xfrm>
              <a:off x="3800475" y="561975"/>
              <a:ext cx="439738" cy="169863"/>
            </a:xfrm>
            <a:custGeom>
              <a:avLst/>
              <a:gdLst/>
              <a:ahLst/>
              <a:cxnLst>
                <a:cxn ang="0">
                  <a:pos x="186" y="163"/>
                </a:cxn>
                <a:cxn ang="0">
                  <a:pos x="0" y="320"/>
                </a:cxn>
                <a:cxn ang="0">
                  <a:pos x="349" y="229"/>
                </a:cxn>
                <a:cxn ang="0">
                  <a:pos x="533" y="85"/>
                </a:cxn>
                <a:cxn ang="0">
                  <a:pos x="832" y="0"/>
                </a:cxn>
                <a:cxn ang="0">
                  <a:pos x="383" y="85"/>
                </a:cxn>
                <a:cxn ang="0">
                  <a:pos x="186" y="163"/>
                </a:cxn>
              </a:cxnLst>
              <a:rect l="0" t="0" r="r" b="b"/>
              <a:pathLst>
                <a:path w="832" h="320">
                  <a:moveTo>
                    <a:pt x="186" y="163"/>
                  </a:moveTo>
                  <a:lnTo>
                    <a:pt x="0" y="320"/>
                  </a:lnTo>
                  <a:lnTo>
                    <a:pt x="349" y="229"/>
                  </a:lnTo>
                  <a:lnTo>
                    <a:pt x="533" y="85"/>
                  </a:lnTo>
                  <a:lnTo>
                    <a:pt x="832" y="0"/>
                  </a:lnTo>
                  <a:lnTo>
                    <a:pt x="383" y="85"/>
                  </a:lnTo>
                  <a:lnTo>
                    <a:pt x="186" y="163"/>
                  </a:lnTo>
                  <a:close/>
                </a:path>
              </a:pathLst>
            </a:custGeom>
            <a:gradFill flip="none" rotWithShape="1">
              <a:gsLst>
                <a:gs pos="0">
                  <a:srgbClr val="FFFFFF">
                    <a:alpha val="71000"/>
                  </a:srgbClr>
                </a:gs>
                <a:gs pos="100000">
                  <a:srgbClr val="3A65A3">
                    <a:alpha val="0"/>
                  </a:srgb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6">
              <a:extLst>
                <a:ext uri="{FF2B5EF4-FFF2-40B4-BE49-F238E27FC236}">
                  <a16:creationId xmlns:a16="http://schemas.microsoft.com/office/drawing/2014/main" id="{34A1A095-FFFE-B44D-A76D-854AC6E02B76}"/>
                </a:ext>
              </a:extLst>
            </p:cNvPr>
            <p:cNvSpPr>
              <a:spLocks/>
            </p:cNvSpPr>
            <p:nvPr/>
          </p:nvSpPr>
          <p:spPr bwMode="auto">
            <a:xfrm rot="19779391">
              <a:off x="3654355" y="493001"/>
              <a:ext cx="888753" cy="529825"/>
            </a:xfrm>
            <a:custGeom>
              <a:avLst/>
              <a:gdLst/>
              <a:ahLst/>
              <a:cxnLst>
                <a:cxn ang="0">
                  <a:pos x="186" y="163"/>
                </a:cxn>
                <a:cxn ang="0">
                  <a:pos x="0" y="320"/>
                </a:cxn>
                <a:cxn ang="0">
                  <a:pos x="349" y="229"/>
                </a:cxn>
                <a:cxn ang="0">
                  <a:pos x="533" y="85"/>
                </a:cxn>
                <a:cxn ang="0">
                  <a:pos x="832" y="0"/>
                </a:cxn>
                <a:cxn ang="0">
                  <a:pos x="383" y="85"/>
                </a:cxn>
                <a:cxn ang="0">
                  <a:pos x="186" y="163"/>
                </a:cxn>
              </a:cxnLst>
              <a:rect l="0" t="0" r="r" b="b"/>
              <a:pathLst>
                <a:path w="832" h="320">
                  <a:moveTo>
                    <a:pt x="186" y="163"/>
                  </a:moveTo>
                  <a:lnTo>
                    <a:pt x="0" y="320"/>
                  </a:lnTo>
                  <a:lnTo>
                    <a:pt x="349" y="229"/>
                  </a:lnTo>
                  <a:lnTo>
                    <a:pt x="533" y="85"/>
                  </a:lnTo>
                  <a:lnTo>
                    <a:pt x="832" y="0"/>
                  </a:lnTo>
                  <a:lnTo>
                    <a:pt x="383" y="85"/>
                  </a:lnTo>
                  <a:lnTo>
                    <a:pt x="186" y="163"/>
                  </a:lnTo>
                  <a:close/>
                </a:path>
              </a:pathLst>
            </a:custGeom>
            <a:gradFill flip="none" rotWithShape="1">
              <a:gsLst>
                <a:gs pos="0">
                  <a:srgbClr val="FFFFFF">
                    <a:alpha val="71000"/>
                  </a:srgbClr>
                </a:gs>
                <a:gs pos="100000">
                  <a:srgbClr val="3A65A3">
                    <a:alpha val="0"/>
                  </a:srgb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7">
              <a:extLst>
                <a:ext uri="{FF2B5EF4-FFF2-40B4-BE49-F238E27FC236}">
                  <a16:creationId xmlns:a16="http://schemas.microsoft.com/office/drawing/2014/main" id="{E1D1B53E-6FCD-AB41-8417-72CF143A5D99}"/>
                </a:ext>
              </a:extLst>
            </p:cNvPr>
            <p:cNvSpPr>
              <a:spLocks/>
            </p:cNvSpPr>
            <p:nvPr/>
          </p:nvSpPr>
          <p:spPr bwMode="auto">
            <a:xfrm rot="21076574" flipH="1">
              <a:off x="3713773" y="3032099"/>
              <a:ext cx="609600" cy="3801663"/>
            </a:xfrm>
            <a:custGeom>
              <a:avLst/>
              <a:gdLst/>
              <a:ahLst/>
              <a:cxnLst>
                <a:cxn ang="0">
                  <a:pos x="531" y="1608"/>
                </a:cxn>
                <a:cxn ang="0">
                  <a:pos x="0" y="709"/>
                </a:cxn>
                <a:cxn ang="0">
                  <a:pos x="0" y="0"/>
                </a:cxn>
                <a:cxn ang="0">
                  <a:pos x="324" y="614"/>
                </a:cxn>
                <a:cxn ang="0">
                  <a:pos x="649" y="780"/>
                </a:cxn>
                <a:cxn ang="0">
                  <a:pos x="649" y="1129"/>
                </a:cxn>
                <a:cxn ang="0">
                  <a:pos x="933" y="1278"/>
                </a:cxn>
                <a:cxn ang="0">
                  <a:pos x="933" y="568"/>
                </a:cxn>
                <a:cxn ang="0">
                  <a:pos x="1074" y="1129"/>
                </a:cxn>
                <a:cxn ang="0">
                  <a:pos x="1311" y="1490"/>
                </a:cxn>
                <a:cxn ang="0">
                  <a:pos x="1477" y="1561"/>
                </a:cxn>
                <a:cxn ang="0">
                  <a:pos x="1536" y="1360"/>
                </a:cxn>
                <a:cxn ang="0">
                  <a:pos x="1725" y="1726"/>
                </a:cxn>
                <a:cxn ang="0">
                  <a:pos x="1890" y="2070"/>
                </a:cxn>
                <a:cxn ang="0">
                  <a:pos x="2161" y="2117"/>
                </a:cxn>
                <a:cxn ang="0">
                  <a:pos x="2482" y="2921"/>
                </a:cxn>
                <a:cxn ang="0">
                  <a:pos x="2161" y="3961"/>
                </a:cxn>
                <a:cxn ang="0">
                  <a:pos x="2104" y="5014"/>
                </a:cxn>
                <a:cxn ang="0">
                  <a:pos x="1725" y="6079"/>
                </a:cxn>
                <a:cxn ang="0">
                  <a:pos x="1547" y="6835"/>
                </a:cxn>
                <a:cxn ang="0">
                  <a:pos x="1536" y="6343"/>
                </a:cxn>
                <a:cxn ang="0">
                  <a:pos x="1702" y="5262"/>
                </a:cxn>
                <a:cxn ang="0">
                  <a:pos x="1713" y="3915"/>
                </a:cxn>
                <a:cxn ang="0">
                  <a:pos x="1677" y="2932"/>
                </a:cxn>
                <a:cxn ang="0">
                  <a:pos x="1618" y="3121"/>
                </a:cxn>
                <a:cxn ang="0">
                  <a:pos x="1665" y="3595"/>
                </a:cxn>
                <a:cxn ang="0">
                  <a:pos x="1536" y="3974"/>
                </a:cxn>
                <a:cxn ang="0">
                  <a:pos x="1583" y="4577"/>
                </a:cxn>
                <a:cxn ang="0">
                  <a:pos x="1441" y="5287"/>
                </a:cxn>
                <a:cxn ang="0">
                  <a:pos x="1263" y="5924"/>
                </a:cxn>
                <a:cxn ang="0">
                  <a:pos x="1240" y="6729"/>
                </a:cxn>
                <a:cxn ang="0">
                  <a:pos x="992" y="7758"/>
                </a:cxn>
                <a:cxn ang="0">
                  <a:pos x="1175" y="6716"/>
                </a:cxn>
                <a:cxn ang="0">
                  <a:pos x="1099" y="5890"/>
                </a:cxn>
                <a:cxn ang="0">
                  <a:pos x="1322" y="4860"/>
                </a:cxn>
                <a:cxn ang="0">
                  <a:pos x="1358" y="3985"/>
                </a:cxn>
                <a:cxn ang="0">
                  <a:pos x="1335" y="3051"/>
                </a:cxn>
                <a:cxn ang="0">
                  <a:pos x="1322" y="3760"/>
                </a:cxn>
                <a:cxn ang="0">
                  <a:pos x="1175" y="4493"/>
                </a:cxn>
                <a:cxn ang="0">
                  <a:pos x="1110" y="5109"/>
                </a:cxn>
                <a:cxn ang="0">
                  <a:pos x="992" y="5806"/>
                </a:cxn>
                <a:cxn ang="0">
                  <a:pos x="969" y="6343"/>
                </a:cxn>
                <a:cxn ang="0">
                  <a:pos x="1028" y="6859"/>
                </a:cxn>
                <a:cxn ang="0">
                  <a:pos x="838" y="6220"/>
                </a:cxn>
                <a:cxn ang="0">
                  <a:pos x="933" y="5416"/>
                </a:cxn>
                <a:cxn ang="0">
                  <a:pos x="992" y="4186"/>
                </a:cxn>
                <a:cxn ang="0">
                  <a:pos x="910" y="3394"/>
                </a:cxn>
                <a:cxn ang="0">
                  <a:pos x="1040" y="2625"/>
                </a:cxn>
                <a:cxn ang="0">
                  <a:pos x="862" y="1940"/>
                </a:cxn>
                <a:cxn ang="0">
                  <a:pos x="733" y="1915"/>
                </a:cxn>
                <a:cxn ang="0">
                  <a:pos x="815" y="2259"/>
                </a:cxn>
                <a:cxn ang="0">
                  <a:pos x="756" y="2791"/>
                </a:cxn>
                <a:cxn ang="0">
                  <a:pos x="673" y="3358"/>
                </a:cxn>
                <a:cxn ang="0">
                  <a:pos x="578" y="3312"/>
                </a:cxn>
                <a:cxn ang="0">
                  <a:pos x="519" y="2589"/>
                </a:cxn>
              </a:cxnLst>
              <a:rect l="0" t="0" r="r" b="b"/>
              <a:pathLst>
                <a:path w="2482" h="7758">
                  <a:moveTo>
                    <a:pt x="649" y="2259"/>
                  </a:moveTo>
                  <a:lnTo>
                    <a:pt x="531" y="1608"/>
                  </a:lnTo>
                  <a:lnTo>
                    <a:pt x="342" y="1017"/>
                  </a:lnTo>
                  <a:lnTo>
                    <a:pt x="0" y="709"/>
                  </a:lnTo>
                  <a:lnTo>
                    <a:pt x="0" y="402"/>
                  </a:lnTo>
                  <a:lnTo>
                    <a:pt x="0" y="0"/>
                  </a:lnTo>
                  <a:lnTo>
                    <a:pt x="224" y="402"/>
                  </a:lnTo>
                  <a:lnTo>
                    <a:pt x="324" y="614"/>
                  </a:lnTo>
                  <a:lnTo>
                    <a:pt x="460" y="662"/>
                  </a:lnTo>
                  <a:lnTo>
                    <a:pt x="649" y="780"/>
                  </a:lnTo>
                  <a:lnTo>
                    <a:pt x="649" y="898"/>
                  </a:lnTo>
                  <a:lnTo>
                    <a:pt x="649" y="1129"/>
                  </a:lnTo>
                  <a:lnTo>
                    <a:pt x="933" y="1561"/>
                  </a:lnTo>
                  <a:lnTo>
                    <a:pt x="933" y="1278"/>
                  </a:lnTo>
                  <a:lnTo>
                    <a:pt x="933" y="946"/>
                  </a:lnTo>
                  <a:lnTo>
                    <a:pt x="933" y="568"/>
                  </a:lnTo>
                  <a:lnTo>
                    <a:pt x="1074" y="898"/>
                  </a:lnTo>
                  <a:lnTo>
                    <a:pt x="1074" y="1129"/>
                  </a:lnTo>
                  <a:lnTo>
                    <a:pt x="1169" y="1190"/>
                  </a:lnTo>
                  <a:lnTo>
                    <a:pt x="1311" y="1490"/>
                  </a:lnTo>
                  <a:lnTo>
                    <a:pt x="1453" y="1749"/>
                  </a:lnTo>
                  <a:lnTo>
                    <a:pt x="1477" y="1561"/>
                  </a:lnTo>
                  <a:lnTo>
                    <a:pt x="1406" y="1289"/>
                  </a:lnTo>
                  <a:lnTo>
                    <a:pt x="1536" y="1360"/>
                  </a:lnTo>
                  <a:lnTo>
                    <a:pt x="1665" y="1561"/>
                  </a:lnTo>
                  <a:lnTo>
                    <a:pt x="1725" y="1726"/>
                  </a:lnTo>
                  <a:lnTo>
                    <a:pt x="1831" y="1856"/>
                  </a:lnTo>
                  <a:lnTo>
                    <a:pt x="1890" y="2070"/>
                  </a:lnTo>
                  <a:lnTo>
                    <a:pt x="2032" y="2081"/>
                  </a:lnTo>
                  <a:lnTo>
                    <a:pt x="2161" y="2117"/>
                  </a:lnTo>
                  <a:lnTo>
                    <a:pt x="2352" y="2259"/>
                  </a:lnTo>
                  <a:lnTo>
                    <a:pt x="2482" y="2921"/>
                  </a:lnTo>
                  <a:lnTo>
                    <a:pt x="2352" y="3631"/>
                  </a:lnTo>
                  <a:lnTo>
                    <a:pt x="2161" y="3961"/>
                  </a:lnTo>
                  <a:lnTo>
                    <a:pt x="2079" y="4304"/>
                  </a:lnTo>
                  <a:lnTo>
                    <a:pt x="2104" y="5014"/>
                  </a:lnTo>
                  <a:lnTo>
                    <a:pt x="1950" y="5523"/>
                  </a:lnTo>
                  <a:lnTo>
                    <a:pt x="1725" y="6079"/>
                  </a:lnTo>
                  <a:lnTo>
                    <a:pt x="1595" y="6598"/>
                  </a:lnTo>
                  <a:lnTo>
                    <a:pt x="1547" y="6835"/>
                  </a:lnTo>
                  <a:lnTo>
                    <a:pt x="1477" y="6516"/>
                  </a:lnTo>
                  <a:lnTo>
                    <a:pt x="1536" y="6343"/>
                  </a:lnTo>
                  <a:lnTo>
                    <a:pt x="1606" y="5830"/>
                  </a:lnTo>
                  <a:lnTo>
                    <a:pt x="1702" y="5262"/>
                  </a:lnTo>
                  <a:lnTo>
                    <a:pt x="1702" y="4659"/>
                  </a:lnTo>
                  <a:lnTo>
                    <a:pt x="1713" y="3915"/>
                  </a:lnTo>
                  <a:lnTo>
                    <a:pt x="1843" y="3535"/>
                  </a:lnTo>
                  <a:lnTo>
                    <a:pt x="1677" y="2932"/>
                  </a:lnTo>
                  <a:lnTo>
                    <a:pt x="1572" y="2625"/>
                  </a:lnTo>
                  <a:lnTo>
                    <a:pt x="1618" y="3121"/>
                  </a:lnTo>
                  <a:lnTo>
                    <a:pt x="1654" y="3417"/>
                  </a:lnTo>
                  <a:lnTo>
                    <a:pt x="1665" y="3595"/>
                  </a:lnTo>
                  <a:lnTo>
                    <a:pt x="1631" y="3808"/>
                  </a:lnTo>
                  <a:lnTo>
                    <a:pt x="1536" y="3974"/>
                  </a:lnTo>
                  <a:lnTo>
                    <a:pt x="1583" y="4222"/>
                  </a:lnTo>
                  <a:lnTo>
                    <a:pt x="1583" y="4577"/>
                  </a:lnTo>
                  <a:lnTo>
                    <a:pt x="1513" y="5014"/>
                  </a:lnTo>
                  <a:lnTo>
                    <a:pt x="1441" y="5287"/>
                  </a:lnTo>
                  <a:lnTo>
                    <a:pt x="1335" y="5535"/>
                  </a:lnTo>
                  <a:lnTo>
                    <a:pt x="1263" y="5924"/>
                  </a:lnTo>
                  <a:lnTo>
                    <a:pt x="1252" y="6343"/>
                  </a:lnTo>
                  <a:lnTo>
                    <a:pt x="1240" y="6729"/>
                  </a:lnTo>
                  <a:lnTo>
                    <a:pt x="1240" y="7155"/>
                  </a:lnTo>
                  <a:lnTo>
                    <a:pt x="992" y="7758"/>
                  </a:lnTo>
                  <a:lnTo>
                    <a:pt x="1175" y="7107"/>
                  </a:lnTo>
                  <a:lnTo>
                    <a:pt x="1175" y="6716"/>
                  </a:lnTo>
                  <a:lnTo>
                    <a:pt x="1122" y="6343"/>
                  </a:lnTo>
                  <a:lnTo>
                    <a:pt x="1099" y="5890"/>
                  </a:lnTo>
                  <a:lnTo>
                    <a:pt x="1175" y="5464"/>
                  </a:lnTo>
                  <a:lnTo>
                    <a:pt x="1322" y="4860"/>
                  </a:lnTo>
                  <a:lnTo>
                    <a:pt x="1370" y="4482"/>
                  </a:lnTo>
                  <a:lnTo>
                    <a:pt x="1358" y="3985"/>
                  </a:lnTo>
                  <a:lnTo>
                    <a:pt x="1417" y="3583"/>
                  </a:lnTo>
                  <a:lnTo>
                    <a:pt x="1335" y="3051"/>
                  </a:lnTo>
                  <a:lnTo>
                    <a:pt x="1311" y="3299"/>
                  </a:lnTo>
                  <a:lnTo>
                    <a:pt x="1322" y="3760"/>
                  </a:lnTo>
                  <a:lnTo>
                    <a:pt x="1229" y="4127"/>
                  </a:lnTo>
                  <a:lnTo>
                    <a:pt x="1175" y="4493"/>
                  </a:lnTo>
                  <a:lnTo>
                    <a:pt x="1175" y="4907"/>
                  </a:lnTo>
                  <a:lnTo>
                    <a:pt x="1110" y="5109"/>
                  </a:lnTo>
                  <a:lnTo>
                    <a:pt x="1015" y="5535"/>
                  </a:lnTo>
                  <a:lnTo>
                    <a:pt x="992" y="5806"/>
                  </a:lnTo>
                  <a:lnTo>
                    <a:pt x="969" y="6090"/>
                  </a:lnTo>
                  <a:lnTo>
                    <a:pt x="969" y="6343"/>
                  </a:lnTo>
                  <a:lnTo>
                    <a:pt x="1015" y="6552"/>
                  </a:lnTo>
                  <a:lnTo>
                    <a:pt x="1028" y="6859"/>
                  </a:lnTo>
                  <a:lnTo>
                    <a:pt x="921" y="6481"/>
                  </a:lnTo>
                  <a:lnTo>
                    <a:pt x="838" y="6220"/>
                  </a:lnTo>
                  <a:lnTo>
                    <a:pt x="851" y="5794"/>
                  </a:lnTo>
                  <a:lnTo>
                    <a:pt x="933" y="5416"/>
                  </a:lnTo>
                  <a:lnTo>
                    <a:pt x="944" y="4588"/>
                  </a:lnTo>
                  <a:lnTo>
                    <a:pt x="992" y="4186"/>
                  </a:lnTo>
                  <a:lnTo>
                    <a:pt x="1122" y="3808"/>
                  </a:lnTo>
                  <a:lnTo>
                    <a:pt x="910" y="3394"/>
                  </a:lnTo>
                  <a:lnTo>
                    <a:pt x="921" y="3075"/>
                  </a:lnTo>
                  <a:lnTo>
                    <a:pt x="1040" y="2625"/>
                  </a:lnTo>
                  <a:lnTo>
                    <a:pt x="1004" y="2188"/>
                  </a:lnTo>
                  <a:lnTo>
                    <a:pt x="862" y="1940"/>
                  </a:lnTo>
                  <a:lnTo>
                    <a:pt x="720" y="1749"/>
                  </a:lnTo>
                  <a:lnTo>
                    <a:pt x="733" y="1915"/>
                  </a:lnTo>
                  <a:lnTo>
                    <a:pt x="792" y="2093"/>
                  </a:lnTo>
                  <a:lnTo>
                    <a:pt x="815" y="2259"/>
                  </a:lnTo>
                  <a:lnTo>
                    <a:pt x="815" y="2554"/>
                  </a:lnTo>
                  <a:lnTo>
                    <a:pt x="756" y="2791"/>
                  </a:lnTo>
                  <a:lnTo>
                    <a:pt x="708" y="2957"/>
                  </a:lnTo>
                  <a:lnTo>
                    <a:pt x="673" y="3358"/>
                  </a:lnTo>
                  <a:lnTo>
                    <a:pt x="685" y="3642"/>
                  </a:lnTo>
                  <a:lnTo>
                    <a:pt x="578" y="3312"/>
                  </a:lnTo>
                  <a:lnTo>
                    <a:pt x="460" y="2814"/>
                  </a:lnTo>
                  <a:lnTo>
                    <a:pt x="519" y="2589"/>
                  </a:lnTo>
                  <a:lnTo>
                    <a:pt x="649" y="2259"/>
                  </a:lnTo>
                  <a:close/>
                </a:path>
              </a:pathLst>
            </a:custGeom>
            <a:gradFill flip="none" rotWithShape="1">
              <a:gsLst>
                <a:gs pos="0">
                  <a:srgbClr val="FFFFFF">
                    <a:alpha val="0"/>
                  </a:srgbClr>
                </a:gs>
                <a:gs pos="100000">
                  <a:srgbClr val="1C2D54">
                    <a:alpha val="55000"/>
                  </a:srgb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 name="Rectangle 63">
            <a:extLst>
              <a:ext uri="{FF2B5EF4-FFF2-40B4-BE49-F238E27FC236}">
                <a16:creationId xmlns:a16="http://schemas.microsoft.com/office/drawing/2014/main" id="{4E84DCC2-47B5-9343-A402-CD9FCEB6DA79}"/>
              </a:ext>
            </a:extLst>
          </p:cNvPr>
          <p:cNvSpPr/>
          <p:nvPr userDrawn="1"/>
        </p:nvSpPr>
        <p:spPr>
          <a:xfrm>
            <a:off x="0" y="2144952"/>
            <a:ext cx="12192000" cy="1842993"/>
          </a:xfrm>
          <a:prstGeom prst="rect">
            <a:avLst/>
          </a:prstGeom>
          <a:gradFill flip="none" rotWithShape="1">
            <a:gsLst>
              <a:gs pos="0">
                <a:schemeClr val="bg1">
                  <a:alpha val="0"/>
                </a:schemeClr>
              </a:gs>
              <a:gs pos="90000">
                <a:schemeClr val="accent5">
                  <a:lumMod val="75000"/>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128">
            <a:extLst>
              <a:ext uri="{FF2B5EF4-FFF2-40B4-BE49-F238E27FC236}">
                <a16:creationId xmlns:a16="http://schemas.microsoft.com/office/drawing/2014/main" id="{D328EAA4-9C38-884B-8071-69C7575133DB}"/>
              </a:ext>
            </a:extLst>
          </p:cNvPr>
          <p:cNvGrpSpPr/>
          <p:nvPr userDrawn="1"/>
        </p:nvGrpSpPr>
        <p:grpSpPr>
          <a:xfrm>
            <a:off x="5032588" y="5715001"/>
            <a:ext cx="234950" cy="402771"/>
            <a:chOff x="4946650" y="3048000"/>
            <a:chExt cx="311150" cy="533400"/>
          </a:xfrm>
        </p:grpSpPr>
        <p:sp>
          <p:nvSpPr>
            <p:cNvPr id="66" name="Oval 65">
              <a:extLst>
                <a:ext uri="{FF2B5EF4-FFF2-40B4-BE49-F238E27FC236}">
                  <a16:creationId xmlns:a16="http://schemas.microsoft.com/office/drawing/2014/main" id="{5434E86A-48DE-AA49-9BB7-F0A4AD8CE20C}"/>
                </a:ext>
              </a:extLst>
            </p:cNvPr>
            <p:cNvSpPr/>
            <p:nvPr/>
          </p:nvSpPr>
          <p:spPr>
            <a:xfrm>
              <a:off x="5105400" y="3429000"/>
              <a:ext cx="76200" cy="76200"/>
            </a:xfrm>
            <a:prstGeom prst="ellipse">
              <a:avLst/>
            </a:prstGeom>
            <a:gradFill flip="none" rotWithShape="1">
              <a:gsLst>
                <a:gs pos="71000">
                  <a:schemeClr val="accent4">
                    <a:lumMod val="20000"/>
                    <a:lumOff val="80000"/>
                    <a:alpha val="74000"/>
                  </a:schemeClr>
                </a:gs>
                <a:gs pos="40000">
                  <a:schemeClr val="bg1">
                    <a:alpha val="74000"/>
                  </a:schemeClr>
                </a:gs>
                <a:gs pos="0">
                  <a:schemeClr val="accent4">
                    <a:lumMod val="40000"/>
                    <a:lumOff val="60000"/>
                    <a:alpha val="71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FEFFEA60-CE42-A642-A759-959B9841E96B}"/>
                </a:ext>
              </a:extLst>
            </p:cNvPr>
            <p:cNvSpPr/>
            <p:nvPr/>
          </p:nvSpPr>
          <p:spPr>
            <a:xfrm>
              <a:off x="5105400" y="3200400"/>
              <a:ext cx="152400" cy="152400"/>
            </a:xfrm>
            <a:prstGeom prst="ellipse">
              <a:avLst/>
            </a:prstGeom>
            <a:gradFill flip="none" rotWithShape="1">
              <a:gsLst>
                <a:gs pos="71000">
                  <a:schemeClr val="tx2">
                    <a:lumMod val="50000"/>
                    <a:lumOff val="50000"/>
                  </a:schemeClr>
                </a:gs>
                <a:gs pos="40000">
                  <a:schemeClr val="bg2">
                    <a:lumMod val="85000"/>
                  </a:schemeClr>
                </a:gs>
                <a:gs pos="0">
                  <a:schemeClr val="tx2">
                    <a:lumMod val="50000"/>
                    <a:lumOff val="50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13426CF9-BA42-9A42-9144-A2CD24371EF1}"/>
                </a:ext>
              </a:extLst>
            </p:cNvPr>
            <p:cNvSpPr/>
            <p:nvPr/>
          </p:nvSpPr>
          <p:spPr>
            <a:xfrm>
              <a:off x="4953000" y="3505200"/>
              <a:ext cx="76200" cy="76200"/>
            </a:xfrm>
            <a:prstGeom prst="ellipse">
              <a:avLst/>
            </a:prstGeom>
            <a:gradFill flip="none" rotWithShape="1">
              <a:gsLst>
                <a:gs pos="71000">
                  <a:schemeClr val="accent5">
                    <a:lumMod val="40000"/>
                    <a:lumOff val="60000"/>
                    <a:alpha val="79000"/>
                  </a:schemeClr>
                </a:gs>
                <a:gs pos="40000">
                  <a:schemeClr val="tx2">
                    <a:lumMod val="10000"/>
                    <a:lumOff val="90000"/>
                    <a:alpha val="69000"/>
                  </a:schemeClr>
                </a:gs>
                <a:gs pos="0">
                  <a:schemeClr val="accent4">
                    <a:lumMod val="20000"/>
                    <a:lumOff val="80000"/>
                    <a:alpha val="68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D024B79-1B75-D343-B428-36728E4988DA}"/>
                </a:ext>
              </a:extLst>
            </p:cNvPr>
            <p:cNvSpPr/>
            <p:nvPr/>
          </p:nvSpPr>
          <p:spPr>
            <a:xfrm>
              <a:off x="5181600" y="3048000"/>
              <a:ext cx="76200" cy="76200"/>
            </a:xfrm>
            <a:prstGeom prst="ellipse">
              <a:avLst/>
            </a:prstGeom>
            <a:gradFill flip="none" rotWithShape="1">
              <a:gsLst>
                <a:gs pos="71000">
                  <a:schemeClr val="accent4">
                    <a:lumMod val="20000"/>
                    <a:lumOff val="80000"/>
                    <a:alpha val="78000"/>
                  </a:schemeClr>
                </a:gs>
                <a:gs pos="40000">
                  <a:schemeClr val="bg1">
                    <a:lumMod val="85000"/>
                    <a:alpha val="80000"/>
                  </a:schemeClr>
                </a:gs>
                <a:gs pos="0">
                  <a:schemeClr val="accent4">
                    <a:lumMod val="40000"/>
                    <a:lumOff val="60000"/>
                    <a:alpha val="80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6759F830-9098-BB42-B45C-8D57E7C691A5}"/>
                </a:ext>
              </a:extLst>
            </p:cNvPr>
            <p:cNvSpPr/>
            <p:nvPr/>
          </p:nvSpPr>
          <p:spPr>
            <a:xfrm>
              <a:off x="4946650" y="3362325"/>
              <a:ext cx="177800" cy="177800"/>
            </a:xfrm>
            <a:prstGeom prst="ellipse">
              <a:avLst/>
            </a:prstGeom>
            <a:gradFill flip="none" rotWithShape="1">
              <a:gsLst>
                <a:gs pos="71000">
                  <a:schemeClr val="accent4">
                    <a:lumMod val="40000"/>
                    <a:lumOff val="60000"/>
                    <a:alpha val="58000"/>
                  </a:schemeClr>
                </a:gs>
                <a:gs pos="40000">
                  <a:schemeClr val="bg1">
                    <a:alpha val="58000"/>
                  </a:schemeClr>
                </a:gs>
                <a:gs pos="0">
                  <a:schemeClr val="accent4">
                    <a:lumMod val="40000"/>
                    <a:lumOff val="60000"/>
                    <a:alpha val="77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3060010C-D0F1-8E46-8509-9095532B4568}"/>
                </a:ext>
              </a:extLst>
            </p:cNvPr>
            <p:cNvSpPr/>
            <p:nvPr/>
          </p:nvSpPr>
          <p:spPr>
            <a:xfrm>
              <a:off x="5105400" y="3124200"/>
              <a:ext cx="76200" cy="76200"/>
            </a:xfrm>
            <a:prstGeom prst="ellipse">
              <a:avLst/>
            </a:prstGeom>
            <a:gradFill flip="none" rotWithShape="1">
              <a:gsLst>
                <a:gs pos="71000">
                  <a:schemeClr val="tx2">
                    <a:lumMod val="10000"/>
                    <a:lumOff val="90000"/>
                    <a:alpha val="83000"/>
                  </a:schemeClr>
                </a:gs>
                <a:gs pos="40000">
                  <a:schemeClr val="bg1">
                    <a:lumMod val="50000"/>
                  </a:schemeClr>
                </a:gs>
                <a:gs pos="0">
                  <a:schemeClr val="bg1">
                    <a:lumMod val="85000"/>
                    <a:alpha val="77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2" name="Group 129">
            <a:extLst>
              <a:ext uri="{FF2B5EF4-FFF2-40B4-BE49-F238E27FC236}">
                <a16:creationId xmlns:a16="http://schemas.microsoft.com/office/drawing/2014/main" id="{3C7ACEAE-5FAD-174D-9C2D-617DC8832F0B}"/>
              </a:ext>
            </a:extLst>
          </p:cNvPr>
          <p:cNvGrpSpPr/>
          <p:nvPr userDrawn="1"/>
        </p:nvGrpSpPr>
        <p:grpSpPr>
          <a:xfrm rot="20653591" flipH="1">
            <a:off x="4232467" y="5885827"/>
            <a:ext cx="177800" cy="304800"/>
            <a:chOff x="4946650" y="3048000"/>
            <a:chExt cx="311150" cy="533400"/>
          </a:xfrm>
        </p:grpSpPr>
        <p:sp>
          <p:nvSpPr>
            <p:cNvPr id="73" name="Oval 72">
              <a:extLst>
                <a:ext uri="{FF2B5EF4-FFF2-40B4-BE49-F238E27FC236}">
                  <a16:creationId xmlns:a16="http://schemas.microsoft.com/office/drawing/2014/main" id="{08512EB3-5F4D-AB49-9A92-9BF75A28507F}"/>
                </a:ext>
              </a:extLst>
            </p:cNvPr>
            <p:cNvSpPr/>
            <p:nvPr/>
          </p:nvSpPr>
          <p:spPr>
            <a:xfrm>
              <a:off x="5105400" y="3429000"/>
              <a:ext cx="76200" cy="76200"/>
            </a:xfrm>
            <a:prstGeom prst="ellipse">
              <a:avLst/>
            </a:prstGeom>
            <a:gradFill flip="none" rotWithShape="1">
              <a:gsLst>
                <a:gs pos="71000">
                  <a:schemeClr val="accent5">
                    <a:lumMod val="40000"/>
                    <a:lumOff val="60000"/>
                    <a:alpha val="61000"/>
                  </a:schemeClr>
                </a:gs>
                <a:gs pos="40000">
                  <a:schemeClr val="bg2">
                    <a:alpha val="74000"/>
                  </a:schemeClr>
                </a:gs>
                <a:gs pos="0">
                  <a:schemeClr val="accent4">
                    <a:lumMod val="20000"/>
                    <a:lumOff val="80000"/>
                    <a:alpha val="52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40D6AEB0-613E-574D-A53E-D1BE3CB5C99A}"/>
                </a:ext>
              </a:extLst>
            </p:cNvPr>
            <p:cNvSpPr/>
            <p:nvPr/>
          </p:nvSpPr>
          <p:spPr>
            <a:xfrm>
              <a:off x="5105400" y="3200400"/>
              <a:ext cx="152400" cy="152400"/>
            </a:xfrm>
            <a:prstGeom prst="ellipse">
              <a:avLst/>
            </a:prstGeom>
            <a:gradFill flip="none" rotWithShape="1">
              <a:gsLst>
                <a:gs pos="71000">
                  <a:schemeClr val="accent5">
                    <a:lumMod val="20000"/>
                    <a:lumOff val="80000"/>
                    <a:alpha val="87000"/>
                  </a:schemeClr>
                </a:gs>
                <a:gs pos="40000">
                  <a:schemeClr val="bg2">
                    <a:alpha val="59000"/>
                  </a:schemeClr>
                </a:gs>
                <a:gs pos="0">
                  <a:schemeClr val="accent4">
                    <a:lumMod val="20000"/>
                    <a:lumOff val="80000"/>
                    <a:alpha val="70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3BD12D9-6C9D-ED44-85F9-539863338169}"/>
                </a:ext>
              </a:extLst>
            </p:cNvPr>
            <p:cNvSpPr/>
            <p:nvPr/>
          </p:nvSpPr>
          <p:spPr>
            <a:xfrm>
              <a:off x="4953000" y="3505200"/>
              <a:ext cx="76200" cy="76200"/>
            </a:xfrm>
            <a:prstGeom prst="ellipse">
              <a:avLst/>
            </a:prstGeom>
            <a:gradFill flip="none" rotWithShape="1">
              <a:gsLst>
                <a:gs pos="71000">
                  <a:schemeClr val="accent5">
                    <a:lumMod val="40000"/>
                    <a:lumOff val="60000"/>
                    <a:alpha val="65000"/>
                  </a:schemeClr>
                </a:gs>
                <a:gs pos="40000">
                  <a:schemeClr val="bg2">
                    <a:alpha val="69000"/>
                  </a:schemeClr>
                </a:gs>
                <a:gs pos="0">
                  <a:schemeClr val="accent4">
                    <a:lumMod val="40000"/>
                    <a:lumOff val="60000"/>
                    <a:alpha val="62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B47AC2-BF63-3840-903F-A264F8758627}"/>
                </a:ext>
              </a:extLst>
            </p:cNvPr>
            <p:cNvSpPr/>
            <p:nvPr/>
          </p:nvSpPr>
          <p:spPr>
            <a:xfrm>
              <a:off x="5181600" y="3048000"/>
              <a:ext cx="76200" cy="76200"/>
            </a:xfrm>
            <a:prstGeom prst="ellipse">
              <a:avLst/>
            </a:prstGeom>
            <a:gradFill flip="none" rotWithShape="1">
              <a:gsLst>
                <a:gs pos="71000">
                  <a:schemeClr val="accent5">
                    <a:lumMod val="40000"/>
                    <a:lumOff val="60000"/>
                    <a:alpha val="95000"/>
                  </a:schemeClr>
                </a:gs>
                <a:gs pos="40000">
                  <a:schemeClr val="bg2">
                    <a:alpha val="77000"/>
                  </a:schemeClr>
                </a:gs>
                <a:gs pos="0">
                  <a:schemeClr val="accent4">
                    <a:lumMod val="40000"/>
                    <a:lumOff val="60000"/>
                    <a:alpha val="75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4CD95F10-C763-994A-836C-F9C231B5156C}"/>
                </a:ext>
              </a:extLst>
            </p:cNvPr>
            <p:cNvSpPr/>
            <p:nvPr/>
          </p:nvSpPr>
          <p:spPr>
            <a:xfrm>
              <a:off x="4946650" y="3362325"/>
              <a:ext cx="177800" cy="177800"/>
            </a:xfrm>
            <a:prstGeom prst="ellipse">
              <a:avLst/>
            </a:prstGeom>
            <a:gradFill flip="none" rotWithShape="1">
              <a:gsLst>
                <a:gs pos="71000">
                  <a:schemeClr val="accent5">
                    <a:lumMod val="40000"/>
                    <a:lumOff val="60000"/>
                    <a:alpha val="78000"/>
                  </a:schemeClr>
                </a:gs>
                <a:gs pos="40000">
                  <a:schemeClr val="bg1">
                    <a:alpha val="42000"/>
                  </a:schemeClr>
                </a:gs>
                <a:gs pos="0">
                  <a:schemeClr val="accent4">
                    <a:lumMod val="40000"/>
                    <a:lumOff val="60000"/>
                    <a:alpha val="69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91063D7-78E0-704D-8094-2694C81D1B39}"/>
                </a:ext>
              </a:extLst>
            </p:cNvPr>
            <p:cNvSpPr/>
            <p:nvPr/>
          </p:nvSpPr>
          <p:spPr>
            <a:xfrm>
              <a:off x="5105400" y="3124200"/>
              <a:ext cx="76200" cy="76200"/>
            </a:xfrm>
            <a:prstGeom prst="ellipse">
              <a:avLst/>
            </a:prstGeom>
            <a:gradFill flip="none" rotWithShape="1">
              <a:gsLst>
                <a:gs pos="71000">
                  <a:schemeClr val="accent5">
                    <a:lumMod val="40000"/>
                    <a:lumOff val="60000"/>
                    <a:alpha val="66000"/>
                  </a:schemeClr>
                </a:gs>
                <a:gs pos="40000">
                  <a:schemeClr val="bg1">
                    <a:alpha val="83000"/>
                  </a:schemeClr>
                </a:gs>
                <a:gs pos="0">
                  <a:schemeClr val="accent4">
                    <a:lumMod val="40000"/>
                    <a:lumOff val="60000"/>
                    <a:alpha val="71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9" name="Oval 78">
            <a:extLst>
              <a:ext uri="{FF2B5EF4-FFF2-40B4-BE49-F238E27FC236}">
                <a16:creationId xmlns:a16="http://schemas.microsoft.com/office/drawing/2014/main" id="{67AFA08F-CF4C-9A4D-B1AA-47D43B97CDCF}"/>
              </a:ext>
            </a:extLst>
          </p:cNvPr>
          <p:cNvSpPr/>
          <p:nvPr userDrawn="1"/>
        </p:nvSpPr>
        <p:spPr>
          <a:xfrm rot="1808580">
            <a:off x="3764828" y="290790"/>
            <a:ext cx="1066800" cy="1914803"/>
          </a:xfrm>
          <a:prstGeom prst="ellipse">
            <a:avLst/>
          </a:prstGeom>
          <a:solidFill>
            <a:schemeClr val="bg1"/>
          </a:solidFill>
          <a:ln>
            <a:noFill/>
          </a:ln>
          <a:effectLst>
            <a:glow>
              <a:srgbClr val="FFFF00"/>
            </a:glow>
            <a:softEdge rad="406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587D6963-725C-7B4E-9DC6-D8AAE9BC95D3}"/>
              </a:ext>
            </a:extLst>
          </p:cNvPr>
          <p:cNvCxnSpPr/>
          <p:nvPr userDrawn="1"/>
        </p:nvCxnSpPr>
        <p:spPr>
          <a:xfrm>
            <a:off x="4160522" y="861224"/>
            <a:ext cx="1075267" cy="1588"/>
          </a:xfrm>
          <a:prstGeom prst="line">
            <a:avLst/>
          </a:prstGeom>
          <a:ln w="6350" cap="flat" cmpd="sng" algn="ctr">
            <a:solidFill>
              <a:schemeClr val="bg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1734108F-1B12-D043-9C2F-7729BAED5461}"/>
              </a:ext>
            </a:extLst>
          </p:cNvPr>
          <p:cNvCxnSpPr/>
          <p:nvPr userDrawn="1"/>
        </p:nvCxnSpPr>
        <p:spPr>
          <a:xfrm>
            <a:off x="3923456" y="1174371"/>
            <a:ext cx="1490133" cy="1588"/>
          </a:xfrm>
          <a:prstGeom prst="line">
            <a:avLst/>
          </a:prstGeom>
          <a:ln w="6350" cap="flat" cmpd="sng" algn="ctr">
            <a:solidFill>
              <a:schemeClr val="bg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B17A2C83-B52F-8A46-8F76-CD8409AB0945}"/>
              </a:ext>
            </a:extLst>
          </p:cNvPr>
          <p:cNvCxnSpPr/>
          <p:nvPr userDrawn="1"/>
        </p:nvCxnSpPr>
        <p:spPr>
          <a:xfrm>
            <a:off x="3732955" y="1487518"/>
            <a:ext cx="1824566" cy="1588"/>
          </a:xfrm>
          <a:prstGeom prst="line">
            <a:avLst/>
          </a:prstGeom>
          <a:ln w="6350" cap="flat" cmpd="sng" algn="ctr">
            <a:solidFill>
              <a:schemeClr val="bg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94DDF27-8103-4243-9A4F-6A908D93AAE9}"/>
              </a:ext>
            </a:extLst>
          </p:cNvPr>
          <p:cNvCxnSpPr/>
          <p:nvPr userDrawn="1"/>
        </p:nvCxnSpPr>
        <p:spPr>
          <a:xfrm>
            <a:off x="3610189" y="1800665"/>
            <a:ext cx="2243667" cy="1588"/>
          </a:xfrm>
          <a:prstGeom prst="line">
            <a:avLst/>
          </a:prstGeom>
          <a:ln w="6350" cap="flat" cmpd="sng" algn="ctr">
            <a:solidFill>
              <a:schemeClr val="bg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C8FB4155-8D55-D94F-925B-2A23E4EC380C}"/>
              </a:ext>
            </a:extLst>
          </p:cNvPr>
          <p:cNvCxnSpPr/>
          <p:nvPr userDrawn="1"/>
        </p:nvCxnSpPr>
        <p:spPr>
          <a:xfrm>
            <a:off x="3491656" y="2876065"/>
            <a:ext cx="2468033" cy="1588"/>
          </a:xfrm>
          <a:prstGeom prst="line">
            <a:avLst/>
          </a:prstGeom>
          <a:ln w="6350" cap="flat" cmpd="sng" algn="ctr">
            <a:solidFill>
              <a:schemeClr val="bg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7965450B-1522-8641-ACB5-B21D5A48E1FE}"/>
              </a:ext>
            </a:extLst>
          </p:cNvPr>
          <p:cNvCxnSpPr/>
          <p:nvPr userDrawn="1"/>
        </p:nvCxnSpPr>
        <p:spPr>
          <a:xfrm>
            <a:off x="3622887" y="3615354"/>
            <a:ext cx="2242312" cy="1588"/>
          </a:xfrm>
          <a:prstGeom prst="line">
            <a:avLst/>
          </a:prstGeom>
          <a:ln w="6350" cap="flat" cmpd="sng" algn="ctr">
            <a:solidFill>
              <a:schemeClr val="bg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8168B873-69F3-1D40-800B-26B5D738CE4F}"/>
              </a:ext>
            </a:extLst>
          </p:cNvPr>
          <p:cNvCxnSpPr/>
          <p:nvPr userDrawn="1"/>
        </p:nvCxnSpPr>
        <p:spPr>
          <a:xfrm>
            <a:off x="3843021" y="4357819"/>
            <a:ext cx="1731434" cy="1588"/>
          </a:xfrm>
          <a:prstGeom prst="line">
            <a:avLst/>
          </a:prstGeom>
          <a:ln w="6350" cap="flat" cmpd="sng" algn="ctr">
            <a:solidFill>
              <a:schemeClr val="bg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9F495009-F3F0-9C47-9EF7-2A8FFD896E1A}"/>
              </a:ext>
            </a:extLst>
          </p:cNvPr>
          <p:cNvCxnSpPr/>
          <p:nvPr userDrawn="1"/>
        </p:nvCxnSpPr>
        <p:spPr>
          <a:xfrm>
            <a:off x="3978489" y="5098696"/>
            <a:ext cx="1418167" cy="1588"/>
          </a:xfrm>
          <a:prstGeom prst="line">
            <a:avLst/>
          </a:prstGeom>
          <a:ln w="6350" cap="flat" cmpd="sng" algn="ctr">
            <a:solidFill>
              <a:schemeClr val="bg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160F99BA-EE8A-184B-A4D4-1E1E58DBD77C}"/>
              </a:ext>
            </a:extLst>
          </p:cNvPr>
          <p:cNvCxnSpPr/>
          <p:nvPr userDrawn="1"/>
        </p:nvCxnSpPr>
        <p:spPr>
          <a:xfrm>
            <a:off x="3428156" y="2135188"/>
            <a:ext cx="2582333" cy="1588"/>
          </a:xfrm>
          <a:prstGeom prst="line">
            <a:avLst/>
          </a:prstGeom>
          <a:ln w="6350" cap="flat" cmpd="sng" algn="ctr">
            <a:solidFill>
              <a:schemeClr val="bg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01" name="Group 100">
            <a:extLst>
              <a:ext uri="{FF2B5EF4-FFF2-40B4-BE49-F238E27FC236}">
                <a16:creationId xmlns:a16="http://schemas.microsoft.com/office/drawing/2014/main" id="{25AC07F5-DADB-9445-B17F-BCA53975562A}"/>
              </a:ext>
            </a:extLst>
          </p:cNvPr>
          <p:cNvGrpSpPr/>
          <p:nvPr userDrawn="1"/>
        </p:nvGrpSpPr>
        <p:grpSpPr>
          <a:xfrm>
            <a:off x="5676900" y="3167742"/>
            <a:ext cx="2171700" cy="1632858"/>
            <a:chOff x="3589022" y="762000"/>
            <a:chExt cx="3040378" cy="2286000"/>
          </a:xfrm>
        </p:grpSpPr>
        <p:cxnSp>
          <p:nvCxnSpPr>
            <p:cNvPr id="102" name="Straight Arrow Connector 101">
              <a:extLst>
                <a:ext uri="{FF2B5EF4-FFF2-40B4-BE49-F238E27FC236}">
                  <a16:creationId xmlns:a16="http://schemas.microsoft.com/office/drawing/2014/main" id="{47AB28FB-4F8D-8C44-8F45-F7BDAC93A768}"/>
                </a:ext>
              </a:extLst>
            </p:cNvPr>
            <p:cNvCxnSpPr/>
            <p:nvPr/>
          </p:nvCxnSpPr>
          <p:spPr>
            <a:xfrm rot="10800000">
              <a:off x="3589022" y="1912463"/>
              <a:ext cx="754381" cy="2223"/>
            </a:xfrm>
            <a:prstGeom prst="straightConnector1">
              <a:avLst/>
            </a:prstGeom>
            <a:ln w="12700">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1D35A61F-A061-7A4B-B996-B4F3EB8048B3}"/>
                </a:ext>
              </a:extLst>
            </p:cNvPr>
            <p:cNvSpPr/>
            <p:nvPr/>
          </p:nvSpPr>
          <p:spPr>
            <a:xfrm>
              <a:off x="4343400" y="762000"/>
              <a:ext cx="2286000" cy="2286000"/>
            </a:xfrm>
            <a:prstGeom prst="ellipse">
              <a:avLst/>
            </a:prstGeom>
            <a:solidFill>
              <a:srgbClr val="FFFFFF"/>
            </a:solidFill>
            <a:ln w="3175" cap="flat" cmpd="sng" algn="ctr">
              <a:solidFill>
                <a:schemeClr val="bg1"/>
              </a:solidFill>
              <a:prstDash val="dot"/>
              <a:round/>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38A611DF-5116-3D40-83F7-5EAE74AE2616}"/>
              </a:ext>
            </a:extLst>
          </p:cNvPr>
          <p:cNvGrpSpPr/>
          <p:nvPr userDrawn="1"/>
        </p:nvGrpSpPr>
        <p:grpSpPr>
          <a:xfrm>
            <a:off x="5511802" y="508000"/>
            <a:ext cx="2336807" cy="1632858"/>
            <a:chOff x="3357880" y="762000"/>
            <a:chExt cx="3271520" cy="2286000"/>
          </a:xfrm>
        </p:grpSpPr>
        <p:cxnSp>
          <p:nvCxnSpPr>
            <p:cNvPr id="105" name="Straight Arrow Connector 104">
              <a:extLst>
                <a:ext uri="{FF2B5EF4-FFF2-40B4-BE49-F238E27FC236}">
                  <a16:creationId xmlns:a16="http://schemas.microsoft.com/office/drawing/2014/main" id="{A35A1D2E-9518-D142-9450-D9FE70C996EA}"/>
                </a:ext>
              </a:extLst>
            </p:cNvPr>
            <p:cNvCxnSpPr/>
            <p:nvPr/>
          </p:nvCxnSpPr>
          <p:spPr>
            <a:xfrm rot="10800000">
              <a:off x="3357880" y="1914687"/>
              <a:ext cx="985520" cy="2223"/>
            </a:xfrm>
            <a:prstGeom prst="straightConnector1">
              <a:avLst/>
            </a:prstGeom>
            <a:ln w="1270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9083D168-E18B-B542-BB47-386749B85430}"/>
                </a:ext>
              </a:extLst>
            </p:cNvPr>
            <p:cNvSpPr/>
            <p:nvPr/>
          </p:nvSpPr>
          <p:spPr>
            <a:xfrm>
              <a:off x="4343400" y="762000"/>
              <a:ext cx="2286000" cy="2286000"/>
            </a:xfrm>
            <a:prstGeom prst="ellipse">
              <a:avLst/>
            </a:prstGeom>
            <a:solidFill>
              <a:srgbClr val="FFFFFF"/>
            </a:solidFill>
            <a:ln w="3175" cap="flat" cmpd="sng" algn="ctr">
              <a:solidFill>
                <a:schemeClr val="tx2"/>
              </a:solidFill>
              <a:prstDash val="dot"/>
              <a:round/>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5618A40D-6149-1143-9AA8-9F50BC26D7A4}"/>
              </a:ext>
            </a:extLst>
          </p:cNvPr>
          <p:cNvGrpSpPr/>
          <p:nvPr/>
        </p:nvGrpSpPr>
        <p:grpSpPr>
          <a:xfrm>
            <a:off x="6352004" y="633512"/>
            <a:ext cx="1372672" cy="1449288"/>
            <a:chOff x="-2074434" y="1143000"/>
            <a:chExt cx="3931920" cy="4151376"/>
          </a:xfrm>
        </p:grpSpPr>
        <p:sp>
          <p:nvSpPr>
            <p:cNvPr id="113" name="Freeform 5">
              <a:extLst>
                <a:ext uri="{FF2B5EF4-FFF2-40B4-BE49-F238E27FC236}">
                  <a16:creationId xmlns:a16="http://schemas.microsoft.com/office/drawing/2014/main" id="{54012A64-6FED-9542-BDA8-32A15FC3153D}"/>
                </a:ext>
              </a:extLst>
            </p:cNvPr>
            <p:cNvSpPr>
              <a:spLocks/>
            </p:cNvSpPr>
            <p:nvPr/>
          </p:nvSpPr>
          <p:spPr bwMode="auto">
            <a:xfrm>
              <a:off x="-364778" y="2237541"/>
              <a:ext cx="2222264" cy="3056835"/>
            </a:xfrm>
            <a:custGeom>
              <a:avLst/>
              <a:gdLst/>
              <a:ahLst/>
              <a:cxnLst>
                <a:cxn ang="0">
                  <a:pos x="2314" y="848"/>
                </a:cxn>
                <a:cxn ang="0">
                  <a:pos x="2300" y="667"/>
                </a:cxn>
                <a:cxn ang="0">
                  <a:pos x="2272" y="491"/>
                </a:cxn>
                <a:cxn ang="0">
                  <a:pos x="2230" y="322"/>
                </a:cxn>
                <a:cxn ang="0">
                  <a:pos x="2172" y="157"/>
                </a:cxn>
                <a:cxn ang="0">
                  <a:pos x="2101" y="0"/>
                </a:cxn>
                <a:cxn ang="0">
                  <a:pos x="1514" y="347"/>
                </a:cxn>
                <a:cxn ang="0">
                  <a:pos x="1554" y="444"/>
                </a:cxn>
                <a:cxn ang="0">
                  <a:pos x="1586" y="547"/>
                </a:cxn>
                <a:cxn ang="0">
                  <a:pos x="1610" y="652"/>
                </a:cxn>
                <a:cxn ang="0">
                  <a:pos x="1626" y="760"/>
                </a:cxn>
                <a:cxn ang="0">
                  <a:pos x="1633" y="870"/>
                </a:cxn>
                <a:cxn ang="0">
                  <a:pos x="1633" y="976"/>
                </a:cxn>
                <a:cxn ang="0">
                  <a:pos x="1608" y="1172"/>
                </a:cxn>
                <a:cxn ang="0">
                  <a:pos x="1558" y="1359"/>
                </a:cxn>
                <a:cxn ang="0">
                  <a:pos x="1483" y="1534"/>
                </a:cxn>
                <a:cxn ang="0">
                  <a:pos x="1384" y="1696"/>
                </a:cxn>
                <a:cxn ang="0">
                  <a:pos x="1265" y="1842"/>
                </a:cxn>
                <a:cxn ang="0">
                  <a:pos x="1126" y="1970"/>
                </a:cxn>
                <a:cxn ang="0">
                  <a:pos x="972" y="2079"/>
                </a:cxn>
                <a:cxn ang="0">
                  <a:pos x="802" y="2165"/>
                </a:cxn>
                <a:cxn ang="0">
                  <a:pos x="621" y="2228"/>
                </a:cxn>
                <a:cxn ang="0">
                  <a:pos x="430" y="2265"/>
                </a:cxn>
                <a:cxn ang="0">
                  <a:pos x="359" y="2041"/>
                </a:cxn>
                <a:cxn ang="0">
                  <a:pos x="363" y="3181"/>
                </a:cxn>
                <a:cxn ang="0">
                  <a:pos x="414" y="2950"/>
                </a:cxn>
                <a:cxn ang="0">
                  <a:pos x="564" y="2934"/>
                </a:cxn>
                <a:cxn ang="0">
                  <a:pos x="711" y="2907"/>
                </a:cxn>
                <a:cxn ang="0">
                  <a:pos x="854" y="2870"/>
                </a:cxn>
                <a:cxn ang="0">
                  <a:pos x="992" y="2823"/>
                </a:cxn>
                <a:cxn ang="0">
                  <a:pos x="1126" y="2767"/>
                </a:cxn>
                <a:cxn ang="0">
                  <a:pos x="1255" y="2701"/>
                </a:cxn>
                <a:cxn ang="0">
                  <a:pos x="1378" y="2627"/>
                </a:cxn>
                <a:cxn ang="0">
                  <a:pos x="1496" y="2545"/>
                </a:cxn>
                <a:cxn ang="0">
                  <a:pos x="1608" y="2455"/>
                </a:cxn>
                <a:cxn ang="0">
                  <a:pos x="1713" y="2358"/>
                </a:cxn>
                <a:cxn ang="0">
                  <a:pos x="1810" y="2253"/>
                </a:cxn>
                <a:cxn ang="0">
                  <a:pos x="1901" y="2141"/>
                </a:cxn>
                <a:cxn ang="0">
                  <a:pos x="1984" y="2023"/>
                </a:cxn>
                <a:cxn ang="0">
                  <a:pos x="2057" y="1901"/>
                </a:cxn>
                <a:cxn ang="0">
                  <a:pos x="2124" y="1771"/>
                </a:cxn>
                <a:cxn ang="0">
                  <a:pos x="2181" y="1639"/>
                </a:cxn>
                <a:cxn ang="0">
                  <a:pos x="2228" y="1500"/>
                </a:cxn>
                <a:cxn ang="0">
                  <a:pos x="2265" y="1358"/>
                </a:cxn>
                <a:cxn ang="0">
                  <a:pos x="2293" y="1210"/>
                </a:cxn>
                <a:cxn ang="0">
                  <a:pos x="2309" y="1062"/>
                </a:cxn>
                <a:cxn ang="0">
                  <a:pos x="2315" y="908"/>
                </a:cxn>
              </a:cxnLst>
              <a:rect l="0" t="0" r="r" b="b"/>
              <a:pathLst>
                <a:path w="2315" h="3181">
                  <a:moveTo>
                    <a:pt x="2315" y="908"/>
                  </a:moveTo>
                  <a:lnTo>
                    <a:pt x="2315" y="908"/>
                  </a:lnTo>
                  <a:lnTo>
                    <a:pt x="2314" y="848"/>
                  </a:lnTo>
                  <a:lnTo>
                    <a:pt x="2311" y="786"/>
                  </a:lnTo>
                  <a:lnTo>
                    <a:pt x="2306" y="727"/>
                  </a:lnTo>
                  <a:lnTo>
                    <a:pt x="2300" y="667"/>
                  </a:lnTo>
                  <a:lnTo>
                    <a:pt x="2293" y="608"/>
                  </a:lnTo>
                  <a:lnTo>
                    <a:pt x="2283" y="550"/>
                  </a:lnTo>
                  <a:lnTo>
                    <a:pt x="2272" y="491"/>
                  </a:lnTo>
                  <a:lnTo>
                    <a:pt x="2259" y="434"/>
                  </a:lnTo>
                  <a:lnTo>
                    <a:pt x="2246" y="378"/>
                  </a:lnTo>
                  <a:lnTo>
                    <a:pt x="2230" y="322"/>
                  </a:lnTo>
                  <a:lnTo>
                    <a:pt x="2212" y="266"/>
                  </a:lnTo>
                  <a:lnTo>
                    <a:pt x="2193" y="212"/>
                  </a:lnTo>
                  <a:lnTo>
                    <a:pt x="2172" y="157"/>
                  </a:lnTo>
                  <a:lnTo>
                    <a:pt x="2150" y="104"/>
                  </a:lnTo>
                  <a:lnTo>
                    <a:pt x="2126" y="53"/>
                  </a:lnTo>
                  <a:lnTo>
                    <a:pt x="2101" y="0"/>
                  </a:lnTo>
                  <a:lnTo>
                    <a:pt x="1904" y="366"/>
                  </a:lnTo>
                  <a:lnTo>
                    <a:pt x="1514" y="347"/>
                  </a:lnTo>
                  <a:lnTo>
                    <a:pt x="1514" y="347"/>
                  </a:lnTo>
                  <a:lnTo>
                    <a:pt x="1527" y="380"/>
                  </a:lnTo>
                  <a:lnTo>
                    <a:pt x="1540" y="412"/>
                  </a:lnTo>
                  <a:lnTo>
                    <a:pt x="1554" y="444"/>
                  </a:lnTo>
                  <a:lnTo>
                    <a:pt x="1565" y="478"/>
                  </a:lnTo>
                  <a:lnTo>
                    <a:pt x="1576" y="512"/>
                  </a:lnTo>
                  <a:lnTo>
                    <a:pt x="1586" y="547"/>
                  </a:lnTo>
                  <a:lnTo>
                    <a:pt x="1595" y="581"/>
                  </a:lnTo>
                  <a:lnTo>
                    <a:pt x="1602" y="617"/>
                  </a:lnTo>
                  <a:lnTo>
                    <a:pt x="1610" y="652"/>
                  </a:lnTo>
                  <a:lnTo>
                    <a:pt x="1617" y="687"/>
                  </a:lnTo>
                  <a:lnTo>
                    <a:pt x="1621" y="724"/>
                  </a:lnTo>
                  <a:lnTo>
                    <a:pt x="1626" y="760"/>
                  </a:lnTo>
                  <a:lnTo>
                    <a:pt x="1630" y="796"/>
                  </a:lnTo>
                  <a:lnTo>
                    <a:pt x="1632" y="833"/>
                  </a:lnTo>
                  <a:lnTo>
                    <a:pt x="1633" y="870"/>
                  </a:lnTo>
                  <a:lnTo>
                    <a:pt x="1635" y="908"/>
                  </a:lnTo>
                  <a:lnTo>
                    <a:pt x="1635" y="908"/>
                  </a:lnTo>
                  <a:lnTo>
                    <a:pt x="1633" y="976"/>
                  </a:lnTo>
                  <a:lnTo>
                    <a:pt x="1627" y="1042"/>
                  </a:lnTo>
                  <a:lnTo>
                    <a:pt x="1620" y="1107"/>
                  </a:lnTo>
                  <a:lnTo>
                    <a:pt x="1608" y="1172"/>
                  </a:lnTo>
                  <a:lnTo>
                    <a:pt x="1595" y="1235"/>
                  </a:lnTo>
                  <a:lnTo>
                    <a:pt x="1577" y="1297"/>
                  </a:lnTo>
                  <a:lnTo>
                    <a:pt x="1558" y="1359"/>
                  </a:lnTo>
                  <a:lnTo>
                    <a:pt x="1536" y="1418"/>
                  </a:lnTo>
                  <a:lnTo>
                    <a:pt x="1511" y="1477"/>
                  </a:lnTo>
                  <a:lnTo>
                    <a:pt x="1483" y="1534"/>
                  </a:lnTo>
                  <a:lnTo>
                    <a:pt x="1452" y="1590"/>
                  </a:lnTo>
                  <a:lnTo>
                    <a:pt x="1420" y="1643"/>
                  </a:lnTo>
                  <a:lnTo>
                    <a:pt x="1384" y="1696"/>
                  </a:lnTo>
                  <a:lnTo>
                    <a:pt x="1346" y="1746"/>
                  </a:lnTo>
                  <a:lnTo>
                    <a:pt x="1306" y="1795"/>
                  </a:lnTo>
                  <a:lnTo>
                    <a:pt x="1265" y="1842"/>
                  </a:lnTo>
                  <a:lnTo>
                    <a:pt x="1221" y="1886"/>
                  </a:lnTo>
                  <a:lnTo>
                    <a:pt x="1175" y="1929"/>
                  </a:lnTo>
                  <a:lnTo>
                    <a:pt x="1126" y="1970"/>
                  </a:lnTo>
                  <a:lnTo>
                    <a:pt x="1076" y="2009"/>
                  </a:lnTo>
                  <a:lnTo>
                    <a:pt x="1025" y="2045"/>
                  </a:lnTo>
                  <a:lnTo>
                    <a:pt x="972" y="2079"/>
                  </a:lnTo>
                  <a:lnTo>
                    <a:pt x="917" y="2110"/>
                  </a:lnTo>
                  <a:lnTo>
                    <a:pt x="861" y="2140"/>
                  </a:lnTo>
                  <a:lnTo>
                    <a:pt x="802" y="2165"/>
                  </a:lnTo>
                  <a:lnTo>
                    <a:pt x="743" y="2190"/>
                  </a:lnTo>
                  <a:lnTo>
                    <a:pt x="683" y="2210"/>
                  </a:lnTo>
                  <a:lnTo>
                    <a:pt x="621" y="2228"/>
                  </a:lnTo>
                  <a:lnTo>
                    <a:pt x="558" y="2244"/>
                  </a:lnTo>
                  <a:lnTo>
                    <a:pt x="495" y="2256"/>
                  </a:lnTo>
                  <a:lnTo>
                    <a:pt x="430" y="2265"/>
                  </a:lnTo>
                  <a:lnTo>
                    <a:pt x="363" y="2271"/>
                  </a:lnTo>
                  <a:lnTo>
                    <a:pt x="363" y="2041"/>
                  </a:lnTo>
                  <a:lnTo>
                    <a:pt x="359" y="2041"/>
                  </a:lnTo>
                  <a:lnTo>
                    <a:pt x="0" y="2611"/>
                  </a:lnTo>
                  <a:lnTo>
                    <a:pt x="361" y="3181"/>
                  </a:lnTo>
                  <a:lnTo>
                    <a:pt x="363" y="3181"/>
                  </a:lnTo>
                  <a:lnTo>
                    <a:pt x="363" y="2954"/>
                  </a:lnTo>
                  <a:lnTo>
                    <a:pt x="363" y="2954"/>
                  </a:lnTo>
                  <a:lnTo>
                    <a:pt x="414" y="2950"/>
                  </a:lnTo>
                  <a:lnTo>
                    <a:pt x="465" y="2947"/>
                  </a:lnTo>
                  <a:lnTo>
                    <a:pt x="514" y="2941"/>
                  </a:lnTo>
                  <a:lnTo>
                    <a:pt x="564" y="2934"/>
                  </a:lnTo>
                  <a:lnTo>
                    <a:pt x="614" y="2926"/>
                  </a:lnTo>
                  <a:lnTo>
                    <a:pt x="662" y="2917"/>
                  </a:lnTo>
                  <a:lnTo>
                    <a:pt x="711" y="2907"/>
                  </a:lnTo>
                  <a:lnTo>
                    <a:pt x="758" y="2897"/>
                  </a:lnTo>
                  <a:lnTo>
                    <a:pt x="807" y="2883"/>
                  </a:lnTo>
                  <a:lnTo>
                    <a:pt x="854" y="2870"/>
                  </a:lnTo>
                  <a:lnTo>
                    <a:pt x="900" y="2855"/>
                  </a:lnTo>
                  <a:lnTo>
                    <a:pt x="947" y="2839"/>
                  </a:lnTo>
                  <a:lnTo>
                    <a:pt x="992" y="2823"/>
                  </a:lnTo>
                  <a:lnTo>
                    <a:pt x="1037" y="2805"/>
                  </a:lnTo>
                  <a:lnTo>
                    <a:pt x="1082" y="2786"/>
                  </a:lnTo>
                  <a:lnTo>
                    <a:pt x="1126" y="2767"/>
                  </a:lnTo>
                  <a:lnTo>
                    <a:pt x="1169" y="2746"/>
                  </a:lnTo>
                  <a:lnTo>
                    <a:pt x="1212" y="2724"/>
                  </a:lnTo>
                  <a:lnTo>
                    <a:pt x="1255" y="2701"/>
                  </a:lnTo>
                  <a:lnTo>
                    <a:pt x="1297" y="2677"/>
                  </a:lnTo>
                  <a:lnTo>
                    <a:pt x="1337" y="2652"/>
                  </a:lnTo>
                  <a:lnTo>
                    <a:pt x="1378" y="2627"/>
                  </a:lnTo>
                  <a:lnTo>
                    <a:pt x="1418" y="2601"/>
                  </a:lnTo>
                  <a:lnTo>
                    <a:pt x="1458" y="2573"/>
                  </a:lnTo>
                  <a:lnTo>
                    <a:pt x="1496" y="2545"/>
                  </a:lnTo>
                  <a:lnTo>
                    <a:pt x="1534" y="2515"/>
                  </a:lnTo>
                  <a:lnTo>
                    <a:pt x="1571" y="2486"/>
                  </a:lnTo>
                  <a:lnTo>
                    <a:pt x="1608" y="2455"/>
                  </a:lnTo>
                  <a:lnTo>
                    <a:pt x="1643" y="2422"/>
                  </a:lnTo>
                  <a:lnTo>
                    <a:pt x="1679" y="2390"/>
                  </a:lnTo>
                  <a:lnTo>
                    <a:pt x="1713" y="2358"/>
                  </a:lnTo>
                  <a:lnTo>
                    <a:pt x="1746" y="2324"/>
                  </a:lnTo>
                  <a:lnTo>
                    <a:pt x="1779" y="2288"/>
                  </a:lnTo>
                  <a:lnTo>
                    <a:pt x="1810" y="2253"/>
                  </a:lnTo>
                  <a:lnTo>
                    <a:pt x="1841" y="2216"/>
                  </a:lnTo>
                  <a:lnTo>
                    <a:pt x="1872" y="2179"/>
                  </a:lnTo>
                  <a:lnTo>
                    <a:pt x="1901" y="2141"/>
                  </a:lnTo>
                  <a:lnTo>
                    <a:pt x="1929" y="2103"/>
                  </a:lnTo>
                  <a:lnTo>
                    <a:pt x="1957" y="2063"/>
                  </a:lnTo>
                  <a:lnTo>
                    <a:pt x="1984" y="2023"/>
                  </a:lnTo>
                  <a:lnTo>
                    <a:pt x="2009" y="1984"/>
                  </a:lnTo>
                  <a:lnTo>
                    <a:pt x="2034" y="1942"/>
                  </a:lnTo>
                  <a:lnTo>
                    <a:pt x="2057" y="1901"/>
                  </a:lnTo>
                  <a:lnTo>
                    <a:pt x="2081" y="1858"/>
                  </a:lnTo>
                  <a:lnTo>
                    <a:pt x="2103" y="1816"/>
                  </a:lnTo>
                  <a:lnTo>
                    <a:pt x="2124" y="1771"/>
                  </a:lnTo>
                  <a:lnTo>
                    <a:pt x="2144" y="1727"/>
                  </a:lnTo>
                  <a:lnTo>
                    <a:pt x="2162" y="1683"/>
                  </a:lnTo>
                  <a:lnTo>
                    <a:pt x="2181" y="1639"/>
                  </a:lnTo>
                  <a:lnTo>
                    <a:pt x="2197" y="1593"/>
                  </a:lnTo>
                  <a:lnTo>
                    <a:pt x="2213" y="1546"/>
                  </a:lnTo>
                  <a:lnTo>
                    <a:pt x="2228" y="1500"/>
                  </a:lnTo>
                  <a:lnTo>
                    <a:pt x="2241" y="1453"/>
                  </a:lnTo>
                  <a:lnTo>
                    <a:pt x="2253" y="1405"/>
                  </a:lnTo>
                  <a:lnTo>
                    <a:pt x="2265" y="1358"/>
                  </a:lnTo>
                  <a:lnTo>
                    <a:pt x="2275" y="1309"/>
                  </a:lnTo>
                  <a:lnTo>
                    <a:pt x="2284" y="1260"/>
                  </a:lnTo>
                  <a:lnTo>
                    <a:pt x="2293" y="1210"/>
                  </a:lnTo>
                  <a:lnTo>
                    <a:pt x="2299" y="1162"/>
                  </a:lnTo>
                  <a:lnTo>
                    <a:pt x="2305" y="1112"/>
                  </a:lnTo>
                  <a:lnTo>
                    <a:pt x="2309" y="1062"/>
                  </a:lnTo>
                  <a:lnTo>
                    <a:pt x="2312" y="1010"/>
                  </a:lnTo>
                  <a:lnTo>
                    <a:pt x="2314" y="960"/>
                  </a:lnTo>
                  <a:lnTo>
                    <a:pt x="2315" y="908"/>
                  </a:lnTo>
                  <a:lnTo>
                    <a:pt x="2315" y="908"/>
                  </a:lnTo>
                  <a:close/>
                </a:path>
              </a:pathLst>
            </a:custGeom>
            <a:gradFill flip="none" rotWithShape="1">
              <a:gsLst>
                <a:gs pos="0">
                  <a:schemeClr val="accent5">
                    <a:lumMod val="50000"/>
                  </a:schemeClr>
                </a:gs>
                <a:gs pos="100000">
                  <a:schemeClr val="accent5">
                    <a:lumMod val="75000"/>
                  </a:schemeClr>
                </a:gs>
              </a:gsLst>
              <a:lin ang="0" scaled="1"/>
              <a:tileRect/>
            </a:gradFill>
            <a:ln w="9525">
              <a:noFill/>
              <a:round/>
              <a:headEnd/>
              <a:tailEnd/>
            </a:ln>
            <a:effectLst>
              <a:outerShdw blurRad="50800" dist="38100" dir="27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p>
              <a:endParaRPr lang="en-US" sz="1100">
                <a:latin typeface="Arial Narrow" pitchFamily="34" charset="0"/>
              </a:endParaRPr>
            </a:p>
          </p:txBody>
        </p:sp>
        <p:sp>
          <p:nvSpPr>
            <p:cNvPr id="114" name="Freeform 6">
              <a:extLst>
                <a:ext uri="{FF2B5EF4-FFF2-40B4-BE49-F238E27FC236}">
                  <a16:creationId xmlns:a16="http://schemas.microsoft.com/office/drawing/2014/main" id="{2DD2F22B-1DDD-E74A-A4F8-D121C84E322A}"/>
                </a:ext>
              </a:extLst>
            </p:cNvPr>
            <p:cNvSpPr>
              <a:spLocks/>
            </p:cNvSpPr>
            <p:nvPr/>
          </p:nvSpPr>
          <p:spPr bwMode="auto">
            <a:xfrm>
              <a:off x="-2074434" y="2062645"/>
              <a:ext cx="1859407" cy="3010708"/>
            </a:xfrm>
            <a:custGeom>
              <a:avLst/>
              <a:gdLst/>
              <a:ahLst/>
              <a:cxnLst>
                <a:cxn ang="0">
                  <a:pos x="1872" y="2445"/>
                </a:cxn>
                <a:cxn ang="0">
                  <a:pos x="1681" y="2407"/>
                </a:cxn>
                <a:cxn ang="0">
                  <a:pos x="1501" y="2344"/>
                </a:cxn>
                <a:cxn ang="0">
                  <a:pos x="1334" y="2255"/>
                </a:cxn>
                <a:cxn ang="0">
                  <a:pos x="1181" y="2146"/>
                </a:cxn>
                <a:cxn ang="0">
                  <a:pos x="1046" y="2018"/>
                </a:cxn>
                <a:cxn ang="0">
                  <a:pos x="928" y="1872"/>
                </a:cxn>
                <a:cxn ang="0">
                  <a:pos x="831" y="1712"/>
                </a:cxn>
                <a:cxn ang="0">
                  <a:pos x="756" y="1538"/>
                </a:cxn>
                <a:cxn ang="0">
                  <a:pos x="705" y="1352"/>
                </a:cxn>
                <a:cxn ang="0">
                  <a:pos x="682" y="1157"/>
                </a:cxn>
                <a:cxn ang="0">
                  <a:pos x="682" y="1051"/>
                </a:cxn>
                <a:cxn ang="0">
                  <a:pos x="689" y="931"/>
                </a:cxn>
                <a:cxn ang="0">
                  <a:pos x="708" y="816"/>
                </a:cxn>
                <a:cxn ang="0">
                  <a:pos x="736" y="703"/>
                </a:cxn>
                <a:cxn ang="0">
                  <a:pos x="773" y="595"/>
                </a:cxn>
                <a:cxn ang="0">
                  <a:pos x="819" y="491"/>
                </a:cxn>
                <a:cxn ang="0">
                  <a:pos x="704" y="0"/>
                </a:cxn>
                <a:cxn ang="0">
                  <a:pos x="233" y="142"/>
                </a:cxn>
                <a:cxn ang="0">
                  <a:pos x="181" y="251"/>
                </a:cxn>
                <a:cxn ang="0">
                  <a:pos x="113" y="419"/>
                </a:cxn>
                <a:cxn ang="0">
                  <a:pos x="60" y="594"/>
                </a:cxn>
                <a:cxn ang="0">
                  <a:pos x="24" y="777"/>
                </a:cxn>
                <a:cxn ang="0">
                  <a:pos x="4" y="962"/>
                </a:cxn>
                <a:cxn ang="0">
                  <a:pos x="0" y="1090"/>
                </a:cxn>
                <a:cxn ang="0">
                  <a:pos x="6" y="1242"/>
                </a:cxn>
                <a:cxn ang="0">
                  <a:pos x="22" y="1389"/>
                </a:cxn>
                <a:cxn ang="0">
                  <a:pos x="49" y="1535"/>
                </a:cxn>
                <a:cxn ang="0">
                  <a:pos x="85" y="1677"/>
                </a:cxn>
                <a:cxn ang="0">
                  <a:pos x="133" y="1814"/>
                </a:cxn>
                <a:cxn ang="0">
                  <a:pos x="189" y="1946"/>
                </a:cxn>
                <a:cxn ang="0">
                  <a:pos x="252" y="2074"/>
                </a:cxn>
                <a:cxn ang="0">
                  <a:pos x="326" y="2196"/>
                </a:cxn>
                <a:cxn ang="0">
                  <a:pos x="407" y="2313"/>
                </a:cxn>
                <a:cxn ang="0">
                  <a:pos x="495" y="2423"/>
                </a:cxn>
                <a:cxn ang="0">
                  <a:pos x="592" y="2528"/>
                </a:cxn>
                <a:cxn ang="0">
                  <a:pos x="695" y="2625"/>
                </a:cxn>
                <a:cxn ang="0">
                  <a:pos x="804" y="2716"/>
                </a:cxn>
                <a:cxn ang="0">
                  <a:pos x="921" y="2799"/>
                </a:cxn>
                <a:cxn ang="0">
                  <a:pos x="1041" y="2873"/>
                </a:cxn>
                <a:cxn ang="0">
                  <a:pos x="1168" y="2939"/>
                </a:cxn>
                <a:cxn ang="0">
                  <a:pos x="1301" y="2996"/>
                </a:cxn>
                <a:cxn ang="0">
                  <a:pos x="1436" y="3045"/>
                </a:cxn>
                <a:cxn ang="0">
                  <a:pos x="1577" y="3083"/>
                </a:cxn>
                <a:cxn ang="0">
                  <a:pos x="1722" y="3113"/>
                </a:cxn>
                <a:cxn ang="0">
                  <a:pos x="1869" y="3130"/>
                </a:cxn>
                <a:cxn ang="0">
                  <a:pos x="1937" y="2453"/>
                </a:cxn>
              </a:cxnLst>
              <a:rect l="0" t="0" r="r" b="b"/>
              <a:pathLst>
                <a:path w="1937" h="3133">
                  <a:moveTo>
                    <a:pt x="1937" y="2453"/>
                  </a:moveTo>
                  <a:lnTo>
                    <a:pt x="1937" y="2453"/>
                  </a:lnTo>
                  <a:lnTo>
                    <a:pt x="1872" y="2445"/>
                  </a:lnTo>
                  <a:lnTo>
                    <a:pt x="1807" y="2435"/>
                  </a:lnTo>
                  <a:lnTo>
                    <a:pt x="1744" y="2423"/>
                  </a:lnTo>
                  <a:lnTo>
                    <a:pt x="1681" y="2407"/>
                  </a:lnTo>
                  <a:lnTo>
                    <a:pt x="1620" y="2388"/>
                  </a:lnTo>
                  <a:lnTo>
                    <a:pt x="1560" y="2367"/>
                  </a:lnTo>
                  <a:lnTo>
                    <a:pt x="1501" y="2344"/>
                  </a:lnTo>
                  <a:lnTo>
                    <a:pt x="1445" y="2316"/>
                  </a:lnTo>
                  <a:lnTo>
                    <a:pt x="1389" y="2288"/>
                  </a:lnTo>
                  <a:lnTo>
                    <a:pt x="1334" y="2255"/>
                  </a:lnTo>
                  <a:lnTo>
                    <a:pt x="1281" y="2222"/>
                  </a:lnTo>
                  <a:lnTo>
                    <a:pt x="1231" y="2186"/>
                  </a:lnTo>
                  <a:lnTo>
                    <a:pt x="1181" y="2146"/>
                  </a:lnTo>
                  <a:lnTo>
                    <a:pt x="1134" y="2107"/>
                  </a:lnTo>
                  <a:lnTo>
                    <a:pt x="1088" y="2064"/>
                  </a:lnTo>
                  <a:lnTo>
                    <a:pt x="1046" y="2018"/>
                  </a:lnTo>
                  <a:lnTo>
                    <a:pt x="1004" y="1973"/>
                  </a:lnTo>
                  <a:lnTo>
                    <a:pt x="965" y="1924"/>
                  </a:lnTo>
                  <a:lnTo>
                    <a:pt x="928" y="1872"/>
                  </a:lnTo>
                  <a:lnTo>
                    <a:pt x="893" y="1821"/>
                  </a:lnTo>
                  <a:lnTo>
                    <a:pt x="860" y="1768"/>
                  </a:lnTo>
                  <a:lnTo>
                    <a:pt x="831" y="1712"/>
                  </a:lnTo>
                  <a:lnTo>
                    <a:pt x="803" y="1656"/>
                  </a:lnTo>
                  <a:lnTo>
                    <a:pt x="778" y="1597"/>
                  </a:lnTo>
                  <a:lnTo>
                    <a:pt x="756" y="1538"/>
                  </a:lnTo>
                  <a:lnTo>
                    <a:pt x="736" y="1478"/>
                  </a:lnTo>
                  <a:lnTo>
                    <a:pt x="720" y="1416"/>
                  </a:lnTo>
                  <a:lnTo>
                    <a:pt x="705" y="1352"/>
                  </a:lnTo>
                  <a:lnTo>
                    <a:pt x="695" y="1288"/>
                  </a:lnTo>
                  <a:lnTo>
                    <a:pt x="686" y="1223"/>
                  </a:lnTo>
                  <a:lnTo>
                    <a:pt x="682" y="1157"/>
                  </a:lnTo>
                  <a:lnTo>
                    <a:pt x="680" y="1090"/>
                  </a:lnTo>
                  <a:lnTo>
                    <a:pt x="680" y="1090"/>
                  </a:lnTo>
                  <a:lnTo>
                    <a:pt x="682" y="1051"/>
                  </a:lnTo>
                  <a:lnTo>
                    <a:pt x="683" y="1011"/>
                  </a:lnTo>
                  <a:lnTo>
                    <a:pt x="686" y="971"/>
                  </a:lnTo>
                  <a:lnTo>
                    <a:pt x="689" y="931"/>
                  </a:lnTo>
                  <a:lnTo>
                    <a:pt x="695" y="893"/>
                  </a:lnTo>
                  <a:lnTo>
                    <a:pt x="701" y="853"/>
                  </a:lnTo>
                  <a:lnTo>
                    <a:pt x="708" y="816"/>
                  </a:lnTo>
                  <a:lnTo>
                    <a:pt x="717" y="778"/>
                  </a:lnTo>
                  <a:lnTo>
                    <a:pt x="726" y="740"/>
                  </a:lnTo>
                  <a:lnTo>
                    <a:pt x="736" y="703"/>
                  </a:lnTo>
                  <a:lnTo>
                    <a:pt x="748" y="668"/>
                  </a:lnTo>
                  <a:lnTo>
                    <a:pt x="760" y="631"/>
                  </a:lnTo>
                  <a:lnTo>
                    <a:pt x="773" y="595"/>
                  </a:lnTo>
                  <a:lnTo>
                    <a:pt x="788" y="560"/>
                  </a:lnTo>
                  <a:lnTo>
                    <a:pt x="803" y="525"/>
                  </a:lnTo>
                  <a:lnTo>
                    <a:pt x="819" y="491"/>
                  </a:lnTo>
                  <a:lnTo>
                    <a:pt x="1006" y="601"/>
                  </a:lnTo>
                  <a:lnTo>
                    <a:pt x="1007" y="598"/>
                  </a:lnTo>
                  <a:lnTo>
                    <a:pt x="704" y="0"/>
                  </a:lnTo>
                  <a:lnTo>
                    <a:pt x="32" y="18"/>
                  </a:lnTo>
                  <a:lnTo>
                    <a:pt x="31" y="22"/>
                  </a:lnTo>
                  <a:lnTo>
                    <a:pt x="233" y="142"/>
                  </a:lnTo>
                  <a:lnTo>
                    <a:pt x="233" y="142"/>
                  </a:lnTo>
                  <a:lnTo>
                    <a:pt x="206" y="196"/>
                  </a:lnTo>
                  <a:lnTo>
                    <a:pt x="181" y="251"/>
                  </a:lnTo>
                  <a:lnTo>
                    <a:pt x="156" y="305"/>
                  </a:lnTo>
                  <a:lnTo>
                    <a:pt x="134" y="361"/>
                  </a:lnTo>
                  <a:lnTo>
                    <a:pt x="113" y="419"/>
                  </a:lnTo>
                  <a:lnTo>
                    <a:pt x="94" y="476"/>
                  </a:lnTo>
                  <a:lnTo>
                    <a:pt x="77" y="535"/>
                  </a:lnTo>
                  <a:lnTo>
                    <a:pt x="60" y="594"/>
                  </a:lnTo>
                  <a:lnTo>
                    <a:pt x="47" y="654"/>
                  </a:lnTo>
                  <a:lnTo>
                    <a:pt x="35" y="715"/>
                  </a:lnTo>
                  <a:lnTo>
                    <a:pt x="24" y="777"/>
                  </a:lnTo>
                  <a:lnTo>
                    <a:pt x="16" y="837"/>
                  </a:lnTo>
                  <a:lnTo>
                    <a:pt x="9" y="900"/>
                  </a:lnTo>
                  <a:lnTo>
                    <a:pt x="4" y="962"/>
                  </a:lnTo>
                  <a:lnTo>
                    <a:pt x="1" y="1027"/>
                  </a:lnTo>
                  <a:lnTo>
                    <a:pt x="0" y="1090"/>
                  </a:lnTo>
                  <a:lnTo>
                    <a:pt x="0" y="1090"/>
                  </a:lnTo>
                  <a:lnTo>
                    <a:pt x="1" y="1140"/>
                  </a:lnTo>
                  <a:lnTo>
                    <a:pt x="3" y="1192"/>
                  </a:lnTo>
                  <a:lnTo>
                    <a:pt x="6" y="1242"/>
                  </a:lnTo>
                  <a:lnTo>
                    <a:pt x="10" y="1291"/>
                  </a:lnTo>
                  <a:lnTo>
                    <a:pt x="15" y="1341"/>
                  </a:lnTo>
                  <a:lnTo>
                    <a:pt x="22" y="1389"/>
                  </a:lnTo>
                  <a:lnTo>
                    <a:pt x="29" y="1439"/>
                  </a:lnTo>
                  <a:lnTo>
                    <a:pt x="38" y="1487"/>
                  </a:lnTo>
                  <a:lnTo>
                    <a:pt x="49" y="1535"/>
                  </a:lnTo>
                  <a:lnTo>
                    <a:pt x="60" y="1582"/>
                  </a:lnTo>
                  <a:lnTo>
                    <a:pt x="72" y="1629"/>
                  </a:lnTo>
                  <a:lnTo>
                    <a:pt x="85" y="1677"/>
                  </a:lnTo>
                  <a:lnTo>
                    <a:pt x="100" y="1722"/>
                  </a:lnTo>
                  <a:lnTo>
                    <a:pt x="115" y="1768"/>
                  </a:lnTo>
                  <a:lnTo>
                    <a:pt x="133" y="1814"/>
                  </a:lnTo>
                  <a:lnTo>
                    <a:pt x="150" y="1858"/>
                  </a:lnTo>
                  <a:lnTo>
                    <a:pt x="168" y="1902"/>
                  </a:lnTo>
                  <a:lnTo>
                    <a:pt x="189" y="1946"/>
                  </a:lnTo>
                  <a:lnTo>
                    <a:pt x="208" y="1989"/>
                  </a:lnTo>
                  <a:lnTo>
                    <a:pt x="230" y="2032"/>
                  </a:lnTo>
                  <a:lnTo>
                    <a:pt x="252" y="2074"/>
                  </a:lnTo>
                  <a:lnTo>
                    <a:pt x="275" y="2115"/>
                  </a:lnTo>
                  <a:lnTo>
                    <a:pt x="300" y="2157"/>
                  </a:lnTo>
                  <a:lnTo>
                    <a:pt x="326" y="2196"/>
                  </a:lnTo>
                  <a:lnTo>
                    <a:pt x="352" y="2236"/>
                  </a:lnTo>
                  <a:lnTo>
                    <a:pt x="379" y="2275"/>
                  </a:lnTo>
                  <a:lnTo>
                    <a:pt x="407" y="2313"/>
                  </a:lnTo>
                  <a:lnTo>
                    <a:pt x="436" y="2351"/>
                  </a:lnTo>
                  <a:lnTo>
                    <a:pt x="465" y="2388"/>
                  </a:lnTo>
                  <a:lnTo>
                    <a:pt x="495" y="2423"/>
                  </a:lnTo>
                  <a:lnTo>
                    <a:pt x="527" y="2460"/>
                  </a:lnTo>
                  <a:lnTo>
                    <a:pt x="558" y="2494"/>
                  </a:lnTo>
                  <a:lnTo>
                    <a:pt x="592" y="2528"/>
                  </a:lnTo>
                  <a:lnTo>
                    <a:pt x="624" y="2562"/>
                  </a:lnTo>
                  <a:lnTo>
                    <a:pt x="660" y="2594"/>
                  </a:lnTo>
                  <a:lnTo>
                    <a:pt x="695" y="2625"/>
                  </a:lnTo>
                  <a:lnTo>
                    <a:pt x="731" y="2656"/>
                  </a:lnTo>
                  <a:lnTo>
                    <a:pt x="767" y="2687"/>
                  </a:lnTo>
                  <a:lnTo>
                    <a:pt x="804" y="2716"/>
                  </a:lnTo>
                  <a:lnTo>
                    <a:pt x="842" y="2744"/>
                  </a:lnTo>
                  <a:lnTo>
                    <a:pt x="881" y="2772"/>
                  </a:lnTo>
                  <a:lnTo>
                    <a:pt x="921" y="2799"/>
                  </a:lnTo>
                  <a:lnTo>
                    <a:pt x="960" y="2824"/>
                  </a:lnTo>
                  <a:lnTo>
                    <a:pt x="1000" y="2849"/>
                  </a:lnTo>
                  <a:lnTo>
                    <a:pt x="1041" y="2873"/>
                  </a:lnTo>
                  <a:lnTo>
                    <a:pt x="1083" y="2896"/>
                  </a:lnTo>
                  <a:lnTo>
                    <a:pt x="1125" y="2918"/>
                  </a:lnTo>
                  <a:lnTo>
                    <a:pt x="1168" y="2939"/>
                  </a:lnTo>
                  <a:lnTo>
                    <a:pt x="1212" y="2959"/>
                  </a:lnTo>
                  <a:lnTo>
                    <a:pt x="1256" y="2979"/>
                  </a:lnTo>
                  <a:lnTo>
                    <a:pt x="1301" y="2996"/>
                  </a:lnTo>
                  <a:lnTo>
                    <a:pt x="1345" y="3014"/>
                  </a:lnTo>
                  <a:lnTo>
                    <a:pt x="1390" y="3030"/>
                  </a:lnTo>
                  <a:lnTo>
                    <a:pt x="1436" y="3045"/>
                  </a:lnTo>
                  <a:lnTo>
                    <a:pt x="1483" y="3058"/>
                  </a:lnTo>
                  <a:lnTo>
                    <a:pt x="1530" y="3071"/>
                  </a:lnTo>
                  <a:lnTo>
                    <a:pt x="1577" y="3083"/>
                  </a:lnTo>
                  <a:lnTo>
                    <a:pt x="1625" y="3093"/>
                  </a:lnTo>
                  <a:lnTo>
                    <a:pt x="1673" y="3104"/>
                  </a:lnTo>
                  <a:lnTo>
                    <a:pt x="1722" y="3113"/>
                  </a:lnTo>
                  <a:lnTo>
                    <a:pt x="1770" y="3118"/>
                  </a:lnTo>
                  <a:lnTo>
                    <a:pt x="1820" y="3126"/>
                  </a:lnTo>
                  <a:lnTo>
                    <a:pt x="1869" y="3130"/>
                  </a:lnTo>
                  <a:lnTo>
                    <a:pt x="1919" y="3133"/>
                  </a:lnTo>
                  <a:lnTo>
                    <a:pt x="1713" y="2789"/>
                  </a:lnTo>
                  <a:lnTo>
                    <a:pt x="1937" y="2453"/>
                  </a:lnTo>
                  <a:close/>
                </a:path>
              </a:pathLst>
            </a:custGeom>
            <a:gradFill flip="none" rotWithShape="1">
              <a:gsLst>
                <a:gs pos="0">
                  <a:schemeClr val="accent5">
                    <a:lumMod val="50000"/>
                  </a:schemeClr>
                </a:gs>
                <a:gs pos="100000">
                  <a:schemeClr val="accent5">
                    <a:lumMod val="75000"/>
                  </a:schemeClr>
                </a:gs>
              </a:gsLst>
              <a:lin ang="5400000" scaled="1"/>
              <a:tileRect/>
            </a:gradFill>
            <a:ln w="9525">
              <a:noFill/>
              <a:round/>
              <a:headEnd/>
              <a:tailEnd/>
            </a:ln>
            <a:effectLst>
              <a:outerShdw blurRad="50800" dist="38100" dir="27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p>
              <a:endParaRPr lang="en-US" sz="1100">
                <a:latin typeface="Arial Narrow" pitchFamily="34" charset="0"/>
              </a:endParaRPr>
            </a:p>
          </p:txBody>
        </p:sp>
        <p:sp>
          <p:nvSpPr>
            <p:cNvPr id="115" name="Freeform 7">
              <a:extLst>
                <a:ext uri="{FF2B5EF4-FFF2-40B4-BE49-F238E27FC236}">
                  <a16:creationId xmlns:a16="http://schemas.microsoft.com/office/drawing/2014/main" id="{AF5E3DAA-7BB3-2542-8926-76651F562ACE}"/>
                </a:ext>
              </a:extLst>
            </p:cNvPr>
            <p:cNvSpPr>
              <a:spLocks/>
            </p:cNvSpPr>
            <p:nvPr/>
          </p:nvSpPr>
          <p:spPr bwMode="auto">
            <a:xfrm>
              <a:off x="-1740374" y="1143000"/>
              <a:ext cx="3480747" cy="1381870"/>
            </a:xfrm>
            <a:custGeom>
              <a:avLst/>
              <a:gdLst/>
              <a:ahLst/>
              <a:cxnLst>
                <a:cxn ang="0">
                  <a:pos x="3430" y="953"/>
                </a:cxn>
                <a:cxn ang="0">
                  <a:pos x="3321" y="797"/>
                </a:cxn>
                <a:cxn ang="0">
                  <a:pos x="3197" y="652"/>
                </a:cxn>
                <a:cxn ang="0">
                  <a:pos x="3062" y="518"/>
                </a:cxn>
                <a:cxn ang="0">
                  <a:pos x="2914" y="399"/>
                </a:cxn>
                <a:cxn ang="0">
                  <a:pos x="2755" y="293"/>
                </a:cxn>
                <a:cxn ang="0">
                  <a:pos x="2587" y="202"/>
                </a:cxn>
                <a:cxn ang="0">
                  <a:pos x="2411" y="127"/>
                </a:cxn>
                <a:cxn ang="0">
                  <a:pos x="2225" y="68"/>
                </a:cxn>
                <a:cxn ang="0">
                  <a:pos x="2034" y="27"/>
                </a:cxn>
                <a:cxn ang="0">
                  <a:pos x="1835" y="4"/>
                </a:cxn>
                <a:cxn ang="0">
                  <a:pos x="1699" y="0"/>
                </a:cxn>
                <a:cxn ang="0">
                  <a:pos x="1503" y="9"/>
                </a:cxn>
                <a:cxn ang="0">
                  <a:pos x="1312" y="37"/>
                </a:cxn>
                <a:cxn ang="0">
                  <a:pos x="1126" y="81"/>
                </a:cxn>
                <a:cxn ang="0">
                  <a:pos x="948" y="143"/>
                </a:cxn>
                <a:cxn ang="0">
                  <a:pos x="777" y="219"/>
                </a:cxn>
                <a:cxn ang="0">
                  <a:pos x="615" y="311"/>
                </a:cxn>
                <a:cxn ang="0">
                  <a:pos x="464" y="415"/>
                </a:cxn>
                <a:cxn ang="0">
                  <a:pos x="321" y="535"/>
                </a:cxn>
                <a:cxn ang="0">
                  <a:pos x="191" y="664"/>
                </a:cxn>
                <a:cxn ang="0">
                  <a:pos x="72" y="807"/>
                </a:cxn>
                <a:cxn ang="0">
                  <a:pos x="385" y="897"/>
                </a:cxn>
                <a:cxn ang="0">
                  <a:pos x="599" y="1237"/>
                </a:cxn>
                <a:cxn ang="0">
                  <a:pos x="676" y="1141"/>
                </a:cxn>
                <a:cxn ang="0">
                  <a:pos x="761" y="1055"/>
                </a:cxn>
                <a:cxn ang="0">
                  <a:pos x="852" y="975"/>
                </a:cxn>
                <a:cxn ang="0">
                  <a:pos x="951" y="904"/>
                </a:cxn>
                <a:cxn ang="0">
                  <a:pos x="1056" y="841"/>
                </a:cxn>
                <a:cxn ang="0">
                  <a:pos x="1168" y="788"/>
                </a:cxn>
                <a:cxn ang="0">
                  <a:pos x="1282" y="745"/>
                </a:cxn>
                <a:cxn ang="0">
                  <a:pos x="1403" y="713"/>
                </a:cxn>
                <a:cxn ang="0">
                  <a:pos x="1528" y="691"/>
                </a:cxn>
                <a:cxn ang="0">
                  <a:pos x="1657" y="680"/>
                </a:cxn>
                <a:cxn ang="0">
                  <a:pos x="1743" y="680"/>
                </a:cxn>
                <a:cxn ang="0">
                  <a:pos x="1875" y="691"/>
                </a:cxn>
                <a:cxn ang="0">
                  <a:pos x="2001" y="713"/>
                </a:cxn>
                <a:cxn ang="0">
                  <a:pos x="2123" y="747"/>
                </a:cxn>
                <a:cxn ang="0">
                  <a:pos x="2240" y="791"/>
                </a:cxn>
                <a:cxn ang="0">
                  <a:pos x="2353" y="845"/>
                </a:cxn>
                <a:cxn ang="0">
                  <a:pos x="2458" y="910"/>
                </a:cxn>
                <a:cxn ang="0">
                  <a:pos x="2558" y="984"/>
                </a:cxn>
                <a:cxn ang="0">
                  <a:pos x="2651" y="1065"/>
                </a:cxn>
                <a:cxn ang="0">
                  <a:pos x="2735" y="1155"/>
                </a:cxn>
                <a:cxn ang="0">
                  <a:pos x="2811" y="1252"/>
                </a:cxn>
                <a:cxn ang="0">
                  <a:pos x="2636" y="1402"/>
                </a:cxn>
                <a:cxn ang="0">
                  <a:pos x="3624" y="844"/>
                </a:cxn>
              </a:cxnLst>
              <a:rect l="0" t="0" r="r" b="b"/>
              <a:pathLst>
                <a:path w="3626" h="1438">
                  <a:moveTo>
                    <a:pt x="3624" y="844"/>
                  </a:moveTo>
                  <a:lnTo>
                    <a:pt x="3430" y="953"/>
                  </a:lnTo>
                  <a:lnTo>
                    <a:pt x="3430" y="953"/>
                  </a:lnTo>
                  <a:lnTo>
                    <a:pt x="3395" y="900"/>
                  </a:lnTo>
                  <a:lnTo>
                    <a:pt x="3358" y="847"/>
                  </a:lnTo>
                  <a:lnTo>
                    <a:pt x="3321" y="797"/>
                  </a:lnTo>
                  <a:lnTo>
                    <a:pt x="3281" y="747"/>
                  </a:lnTo>
                  <a:lnTo>
                    <a:pt x="3240" y="698"/>
                  </a:lnTo>
                  <a:lnTo>
                    <a:pt x="3197" y="652"/>
                  </a:lnTo>
                  <a:lnTo>
                    <a:pt x="3153" y="607"/>
                  </a:lnTo>
                  <a:lnTo>
                    <a:pt x="3109" y="563"/>
                  </a:lnTo>
                  <a:lnTo>
                    <a:pt x="3062" y="518"/>
                  </a:lnTo>
                  <a:lnTo>
                    <a:pt x="3013" y="477"/>
                  </a:lnTo>
                  <a:lnTo>
                    <a:pt x="2964" y="437"/>
                  </a:lnTo>
                  <a:lnTo>
                    <a:pt x="2914" y="399"/>
                  </a:lnTo>
                  <a:lnTo>
                    <a:pt x="2863" y="362"/>
                  </a:lnTo>
                  <a:lnTo>
                    <a:pt x="2810" y="327"/>
                  </a:lnTo>
                  <a:lnTo>
                    <a:pt x="2755" y="293"/>
                  </a:lnTo>
                  <a:lnTo>
                    <a:pt x="2701" y="261"/>
                  </a:lnTo>
                  <a:lnTo>
                    <a:pt x="2645" y="231"/>
                  </a:lnTo>
                  <a:lnTo>
                    <a:pt x="2587" y="202"/>
                  </a:lnTo>
                  <a:lnTo>
                    <a:pt x="2530" y="175"/>
                  </a:lnTo>
                  <a:lnTo>
                    <a:pt x="2471" y="150"/>
                  </a:lnTo>
                  <a:lnTo>
                    <a:pt x="2411" y="127"/>
                  </a:lnTo>
                  <a:lnTo>
                    <a:pt x="2350" y="105"/>
                  </a:lnTo>
                  <a:lnTo>
                    <a:pt x="2288" y="85"/>
                  </a:lnTo>
                  <a:lnTo>
                    <a:pt x="2225" y="68"/>
                  </a:lnTo>
                  <a:lnTo>
                    <a:pt x="2162" y="52"/>
                  </a:lnTo>
                  <a:lnTo>
                    <a:pt x="2098" y="38"/>
                  </a:lnTo>
                  <a:lnTo>
                    <a:pt x="2034" y="27"/>
                  </a:lnTo>
                  <a:lnTo>
                    <a:pt x="1967" y="16"/>
                  </a:lnTo>
                  <a:lnTo>
                    <a:pt x="1903" y="9"/>
                  </a:lnTo>
                  <a:lnTo>
                    <a:pt x="1835" y="4"/>
                  </a:lnTo>
                  <a:lnTo>
                    <a:pt x="1768" y="0"/>
                  </a:lnTo>
                  <a:lnTo>
                    <a:pt x="1699" y="0"/>
                  </a:lnTo>
                  <a:lnTo>
                    <a:pt x="1699" y="0"/>
                  </a:lnTo>
                  <a:lnTo>
                    <a:pt x="1634" y="0"/>
                  </a:lnTo>
                  <a:lnTo>
                    <a:pt x="1568" y="3"/>
                  </a:lnTo>
                  <a:lnTo>
                    <a:pt x="1503" y="9"/>
                  </a:lnTo>
                  <a:lnTo>
                    <a:pt x="1439" y="16"/>
                  </a:lnTo>
                  <a:lnTo>
                    <a:pt x="1375" y="25"/>
                  </a:lnTo>
                  <a:lnTo>
                    <a:pt x="1312" y="37"/>
                  </a:lnTo>
                  <a:lnTo>
                    <a:pt x="1250" y="49"/>
                  </a:lnTo>
                  <a:lnTo>
                    <a:pt x="1188" y="65"/>
                  </a:lnTo>
                  <a:lnTo>
                    <a:pt x="1126" y="81"/>
                  </a:lnTo>
                  <a:lnTo>
                    <a:pt x="1066" y="100"/>
                  </a:lnTo>
                  <a:lnTo>
                    <a:pt x="1007" y="121"/>
                  </a:lnTo>
                  <a:lnTo>
                    <a:pt x="948" y="143"/>
                  </a:lnTo>
                  <a:lnTo>
                    <a:pt x="891" y="166"/>
                  </a:lnTo>
                  <a:lnTo>
                    <a:pt x="833" y="191"/>
                  </a:lnTo>
                  <a:lnTo>
                    <a:pt x="777" y="219"/>
                  </a:lnTo>
                  <a:lnTo>
                    <a:pt x="723" y="247"/>
                  </a:lnTo>
                  <a:lnTo>
                    <a:pt x="668" y="278"/>
                  </a:lnTo>
                  <a:lnTo>
                    <a:pt x="615" y="311"/>
                  </a:lnTo>
                  <a:lnTo>
                    <a:pt x="564" y="345"/>
                  </a:lnTo>
                  <a:lnTo>
                    <a:pt x="514" y="380"/>
                  </a:lnTo>
                  <a:lnTo>
                    <a:pt x="464" y="415"/>
                  </a:lnTo>
                  <a:lnTo>
                    <a:pt x="415" y="454"/>
                  </a:lnTo>
                  <a:lnTo>
                    <a:pt x="368" y="493"/>
                  </a:lnTo>
                  <a:lnTo>
                    <a:pt x="321" y="535"/>
                  </a:lnTo>
                  <a:lnTo>
                    <a:pt x="276" y="576"/>
                  </a:lnTo>
                  <a:lnTo>
                    <a:pt x="232" y="620"/>
                  </a:lnTo>
                  <a:lnTo>
                    <a:pt x="191" y="664"/>
                  </a:lnTo>
                  <a:lnTo>
                    <a:pt x="150" y="711"/>
                  </a:lnTo>
                  <a:lnTo>
                    <a:pt x="110" y="759"/>
                  </a:lnTo>
                  <a:lnTo>
                    <a:pt x="72" y="807"/>
                  </a:lnTo>
                  <a:lnTo>
                    <a:pt x="35" y="856"/>
                  </a:lnTo>
                  <a:lnTo>
                    <a:pt x="0" y="907"/>
                  </a:lnTo>
                  <a:lnTo>
                    <a:pt x="385" y="897"/>
                  </a:lnTo>
                  <a:lnTo>
                    <a:pt x="575" y="1270"/>
                  </a:lnTo>
                  <a:lnTo>
                    <a:pt x="575" y="1270"/>
                  </a:lnTo>
                  <a:lnTo>
                    <a:pt x="599" y="1237"/>
                  </a:lnTo>
                  <a:lnTo>
                    <a:pt x="624" y="1205"/>
                  </a:lnTo>
                  <a:lnTo>
                    <a:pt x="649" y="1172"/>
                  </a:lnTo>
                  <a:lnTo>
                    <a:pt x="676" y="1141"/>
                  </a:lnTo>
                  <a:lnTo>
                    <a:pt x="704" y="1112"/>
                  </a:lnTo>
                  <a:lnTo>
                    <a:pt x="732" y="1083"/>
                  </a:lnTo>
                  <a:lnTo>
                    <a:pt x="761" y="1055"/>
                  </a:lnTo>
                  <a:lnTo>
                    <a:pt x="791" y="1028"/>
                  </a:lnTo>
                  <a:lnTo>
                    <a:pt x="821" y="1000"/>
                  </a:lnTo>
                  <a:lnTo>
                    <a:pt x="852" y="975"/>
                  </a:lnTo>
                  <a:lnTo>
                    <a:pt x="885" y="950"/>
                  </a:lnTo>
                  <a:lnTo>
                    <a:pt x="917" y="926"/>
                  </a:lnTo>
                  <a:lnTo>
                    <a:pt x="951" y="904"/>
                  </a:lnTo>
                  <a:lnTo>
                    <a:pt x="985" y="882"/>
                  </a:lnTo>
                  <a:lnTo>
                    <a:pt x="1020" y="862"/>
                  </a:lnTo>
                  <a:lnTo>
                    <a:pt x="1056" y="841"/>
                  </a:lnTo>
                  <a:lnTo>
                    <a:pt x="1092" y="822"/>
                  </a:lnTo>
                  <a:lnTo>
                    <a:pt x="1129" y="804"/>
                  </a:lnTo>
                  <a:lnTo>
                    <a:pt x="1168" y="788"/>
                  </a:lnTo>
                  <a:lnTo>
                    <a:pt x="1204" y="773"/>
                  </a:lnTo>
                  <a:lnTo>
                    <a:pt x="1244" y="759"/>
                  </a:lnTo>
                  <a:lnTo>
                    <a:pt x="1282" y="745"/>
                  </a:lnTo>
                  <a:lnTo>
                    <a:pt x="1322" y="734"/>
                  </a:lnTo>
                  <a:lnTo>
                    <a:pt x="1363" y="722"/>
                  </a:lnTo>
                  <a:lnTo>
                    <a:pt x="1403" y="713"/>
                  </a:lnTo>
                  <a:lnTo>
                    <a:pt x="1444" y="704"/>
                  </a:lnTo>
                  <a:lnTo>
                    <a:pt x="1486" y="697"/>
                  </a:lnTo>
                  <a:lnTo>
                    <a:pt x="1528" y="691"/>
                  </a:lnTo>
                  <a:lnTo>
                    <a:pt x="1571" y="686"/>
                  </a:lnTo>
                  <a:lnTo>
                    <a:pt x="1614" y="682"/>
                  </a:lnTo>
                  <a:lnTo>
                    <a:pt x="1657" y="680"/>
                  </a:lnTo>
                  <a:lnTo>
                    <a:pt x="1699" y="680"/>
                  </a:lnTo>
                  <a:lnTo>
                    <a:pt x="1699" y="680"/>
                  </a:lnTo>
                  <a:lnTo>
                    <a:pt x="1743" y="680"/>
                  </a:lnTo>
                  <a:lnTo>
                    <a:pt x="1788" y="682"/>
                  </a:lnTo>
                  <a:lnTo>
                    <a:pt x="1832" y="686"/>
                  </a:lnTo>
                  <a:lnTo>
                    <a:pt x="1875" y="691"/>
                  </a:lnTo>
                  <a:lnTo>
                    <a:pt x="1917" y="697"/>
                  </a:lnTo>
                  <a:lnTo>
                    <a:pt x="1958" y="704"/>
                  </a:lnTo>
                  <a:lnTo>
                    <a:pt x="2001" y="713"/>
                  </a:lnTo>
                  <a:lnTo>
                    <a:pt x="2042" y="723"/>
                  </a:lnTo>
                  <a:lnTo>
                    <a:pt x="2082" y="735"/>
                  </a:lnTo>
                  <a:lnTo>
                    <a:pt x="2123" y="747"/>
                  </a:lnTo>
                  <a:lnTo>
                    <a:pt x="2163" y="760"/>
                  </a:lnTo>
                  <a:lnTo>
                    <a:pt x="2202" y="775"/>
                  </a:lnTo>
                  <a:lnTo>
                    <a:pt x="2240" y="791"/>
                  </a:lnTo>
                  <a:lnTo>
                    <a:pt x="2278" y="809"/>
                  </a:lnTo>
                  <a:lnTo>
                    <a:pt x="2316" y="826"/>
                  </a:lnTo>
                  <a:lnTo>
                    <a:pt x="2353" y="845"/>
                  </a:lnTo>
                  <a:lnTo>
                    <a:pt x="2389" y="866"/>
                  </a:lnTo>
                  <a:lnTo>
                    <a:pt x="2424" y="888"/>
                  </a:lnTo>
                  <a:lnTo>
                    <a:pt x="2458" y="910"/>
                  </a:lnTo>
                  <a:lnTo>
                    <a:pt x="2493" y="934"/>
                  </a:lnTo>
                  <a:lnTo>
                    <a:pt x="2526" y="959"/>
                  </a:lnTo>
                  <a:lnTo>
                    <a:pt x="2558" y="984"/>
                  </a:lnTo>
                  <a:lnTo>
                    <a:pt x="2589" y="1010"/>
                  </a:lnTo>
                  <a:lnTo>
                    <a:pt x="2620" y="1037"/>
                  </a:lnTo>
                  <a:lnTo>
                    <a:pt x="2651" y="1065"/>
                  </a:lnTo>
                  <a:lnTo>
                    <a:pt x="2680" y="1094"/>
                  </a:lnTo>
                  <a:lnTo>
                    <a:pt x="2708" y="1124"/>
                  </a:lnTo>
                  <a:lnTo>
                    <a:pt x="2735" y="1155"/>
                  </a:lnTo>
                  <a:lnTo>
                    <a:pt x="2761" y="1187"/>
                  </a:lnTo>
                  <a:lnTo>
                    <a:pt x="2786" y="1220"/>
                  </a:lnTo>
                  <a:lnTo>
                    <a:pt x="2811" y="1252"/>
                  </a:lnTo>
                  <a:lnTo>
                    <a:pt x="2835" y="1286"/>
                  </a:lnTo>
                  <a:lnTo>
                    <a:pt x="2635" y="1399"/>
                  </a:lnTo>
                  <a:lnTo>
                    <a:pt x="2636" y="1402"/>
                  </a:lnTo>
                  <a:lnTo>
                    <a:pt x="3306" y="1438"/>
                  </a:lnTo>
                  <a:lnTo>
                    <a:pt x="3626" y="847"/>
                  </a:lnTo>
                  <a:lnTo>
                    <a:pt x="3624" y="844"/>
                  </a:lnTo>
                  <a:close/>
                </a:path>
              </a:pathLst>
            </a:custGeom>
            <a:gradFill flip="none" rotWithShape="1">
              <a:gsLst>
                <a:gs pos="0">
                  <a:schemeClr val="accent5">
                    <a:lumMod val="50000"/>
                  </a:schemeClr>
                </a:gs>
                <a:gs pos="100000">
                  <a:schemeClr val="accent5">
                    <a:lumMod val="75000"/>
                  </a:schemeClr>
                </a:gs>
              </a:gsLst>
              <a:lin ang="10800000" scaled="1"/>
              <a:tileRect/>
            </a:gradFill>
            <a:ln w="9525">
              <a:noFill/>
              <a:round/>
              <a:headEnd/>
              <a:tailEnd/>
            </a:ln>
            <a:effectLst>
              <a:outerShdw blurRad="50800" dist="38100" dir="27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p>
              <a:endParaRPr lang="en-US" sz="1100">
                <a:latin typeface="Arial Narrow" pitchFamily="34" charset="0"/>
              </a:endParaRPr>
            </a:p>
          </p:txBody>
        </p:sp>
      </p:grpSp>
      <p:grpSp>
        <p:nvGrpSpPr>
          <p:cNvPr id="116" name="Group 115" descr="gauge">
            <a:extLst>
              <a:ext uri="{FF2B5EF4-FFF2-40B4-BE49-F238E27FC236}">
                <a16:creationId xmlns:a16="http://schemas.microsoft.com/office/drawing/2014/main" id="{13ACDAB9-A57E-A14F-ACD0-5CBC276827F6}"/>
              </a:ext>
            </a:extLst>
          </p:cNvPr>
          <p:cNvGrpSpPr/>
          <p:nvPr userDrawn="1"/>
        </p:nvGrpSpPr>
        <p:grpSpPr>
          <a:xfrm>
            <a:off x="6318890" y="3257406"/>
            <a:ext cx="1428110" cy="1438544"/>
            <a:chOff x="4744090" y="3206235"/>
            <a:chExt cx="1529710" cy="1540886"/>
          </a:xfrm>
        </p:grpSpPr>
        <p:grpSp>
          <p:nvGrpSpPr>
            <p:cNvPr id="117" name="Group 99">
              <a:extLst>
                <a:ext uri="{FF2B5EF4-FFF2-40B4-BE49-F238E27FC236}">
                  <a16:creationId xmlns:a16="http://schemas.microsoft.com/office/drawing/2014/main" id="{F36E8C17-6C2F-F047-873F-F2304ACF70B8}"/>
                </a:ext>
              </a:extLst>
            </p:cNvPr>
            <p:cNvGrpSpPr/>
            <p:nvPr/>
          </p:nvGrpSpPr>
          <p:grpSpPr>
            <a:xfrm>
              <a:off x="4744090" y="3206235"/>
              <a:ext cx="1529710" cy="1540886"/>
              <a:chOff x="2520309" y="1271649"/>
              <a:chExt cx="4032891" cy="4062351"/>
            </a:xfrm>
          </p:grpSpPr>
          <p:sp>
            <p:nvSpPr>
              <p:cNvPr id="191" name="Oval 536">
                <a:extLst>
                  <a:ext uri="{FF2B5EF4-FFF2-40B4-BE49-F238E27FC236}">
                    <a16:creationId xmlns:a16="http://schemas.microsoft.com/office/drawing/2014/main" id="{4B94232F-2728-EE41-B113-79120D1D5A52}"/>
                  </a:ext>
                </a:extLst>
              </p:cNvPr>
              <p:cNvSpPr>
                <a:spLocks noChangeArrowheads="1"/>
              </p:cNvSpPr>
              <p:nvPr/>
            </p:nvSpPr>
            <p:spPr bwMode="auto">
              <a:xfrm>
                <a:off x="2520309" y="1271649"/>
                <a:ext cx="4032891" cy="4062351"/>
              </a:xfrm>
              <a:prstGeom prst="ellipse">
                <a:avLst/>
              </a:prstGeom>
              <a:gradFill flip="none" rotWithShape="1">
                <a:gsLst>
                  <a:gs pos="0">
                    <a:srgbClr val="777777"/>
                  </a:gs>
                  <a:gs pos="45000">
                    <a:srgbClr val="FFFFFF"/>
                  </a:gs>
                  <a:gs pos="100000">
                    <a:srgbClr val="494949"/>
                  </a:gs>
                </a:gsLst>
                <a:path path="rect">
                  <a:fillToRect r="100000" b="100000"/>
                </a:path>
                <a:tileRect l="-100000" t="-100000"/>
              </a:gradFill>
              <a:ln w="9525">
                <a:noFill/>
                <a:round/>
                <a:headEnd/>
                <a:tailEnd/>
              </a:ln>
              <a:effectLst>
                <a:outerShdw blurRad="50800" dist="38100" dir="2700000" algn="tl" rotWithShape="0">
                  <a:prstClr val="black">
                    <a:alpha val="40000"/>
                  </a:prstClr>
                </a:outerShdw>
              </a:effectLst>
            </p:spPr>
            <p:txBody>
              <a:bodyPr/>
              <a:lstStyle/>
              <a:p>
                <a:endParaRPr lang="en-US"/>
              </a:p>
            </p:txBody>
          </p:sp>
          <p:sp>
            <p:nvSpPr>
              <p:cNvPr id="192" name="AutoShape 1099">
                <a:extLst>
                  <a:ext uri="{FF2B5EF4-FFF2-40B4-BE49-F238E27FC236}">
                    <a16:creationId xmlns:a16="http://schemas.microsoft.com/office/drawing/2014/main" id="{1EED23B3-70E4-414B-8773-59E894454751}"/>
                  </a:ext>
                </a:extLst>
              </p:cNvPr>
              <p:cNvSpPr>
                <a:spLocks noChangeArrowheads="1"/>
              </p:cNvSpPr>
              <p:nvPr/>
            </p:nvSpPr>
            <p:spPr bwMode="auto">
              <a:xfrm>
                <a:off x="2594271" y="1346152"/>
                <a:ext cx="3884966" cy="3913346"/>
              </a:xfrm>
              <a:custGeom>
                <a:avLst/>
                <a:gdLst>
                  <a:gd name="G0" fmla="+- 725 0 0"/>
                  <a:gd name="G1" fmla="+- 21600 0 725"/>
                  <a:gd name="G2" fmla="+- 21600 0 72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25" y="10800"/>
                    </a:moveTo>
                    <a:cubicBezTo>
                      <a:pt x="725" y="16364"/>
                      <a:pt x="5236" y="20875"/>
                      <a:pt x="10800" y="20875"/>
                    </a:cubicBezTo>
                    <a:cubicBezTo>
                      <a:pt x="16364" y="20875"/>
                      <a:pt x="20875" y="16364"/>
                      <a:pt x="20875" y="10800"/>
                    </a:cubicBezTo>
                    <a:cubicBezTo>
                      <a:pt x="20875" y="5236"/>
                      <a:pt x="16364" y="725"/>
                      <a:pt x="10800" y="725"/>
                    </a:cubicBezTo>
                    <a:cubicBezTo>
                      <a:pt x="5236" y="725"/>
                      <a:pt x="725" y="5236"/>
                      <a:pt x="725" y="10800"/>
                    </a:cubicBezTo>
                    <a:close/>
                  </a:path>
                </a:pathLst>
              </a:custGeom>
              <a:gradFill rotWithShape="1">
                <a:gsLst>
                  <a:gs pos="13000">
                    <a:srgbClr val="5F5F5F"/>
                  </a:gs>
                  <a:gs pos="28000">
                    <a:srgbClr val="5F5F5F"/>
                  </a:gs>
                  <a:gs pos="63000">
                    <a:srgbClr val="FFFFFF"/>
                  </a:gs>
                  <a:gs pos="71000">
                    <a:srgbClr val="333333"/>
                  </a:gs>
                  <a:gs pos="85000">
                    <a:srgbClr val="FFFFFF"/>
                  </a:gs>
                  <a:gs pos="100000">
                    <a:srgbClr val="EAEAEA"/>
                  </a:gs>
                </a:gsLst>
                <a:lin ang="2700000" scaled="1"/>
              </a:gradFill>
              <a:ln w="9525">
                <a:noFill/>
                <a:round/>
                <a:headEnd/>
                <a:tailEnd/>
              </a:ln>
              <a:effectLst/>
            </p:spPr>
            <p:txBody>
              <a:bodyPr wrap="none" anchor="ctr"/>
              <a:lstStyle/>
              <a:p>
                <a:endParaRPr lang="en-US"/>
              </a:p>
            </p:txBody>
          </p:sp>
        </p:grpSp>
        <p:sp>
          <p:nvSpPr>
            <p:cNvPr id="118" name="Oval 536">
              <a:extLst>
                <a:ext uri="{FF2B5EF4-FFF2-40B4-BE49-F238E27FC236}">
                  <a16:creationId xmlns:a16="http://schemas.microsoft.com/office/drawing/2014/main" id="{C69FC8A4-D0FD-6448-9634-0A5D02B67834}"/>
                </a:ext>
              </a:extLst>
            </p:cNvPr>
            <p:cNvSpPr>
              <a:spLocks noChangeArrowheads="1"/>
            </p:cNvSpPr>
            <p:nvPr/>
          </p:nvSpPr>
          <p:spPr bwMode="auto">
            <a:xfrm>
              <a:off x="4808483" y="3271099"/>
              <a:ext cx="1400924" cy="1411159"/>
            </a:xfrm>
            <a:prstGeom prst="ellipse">
              <a:avLst/>
            </a:prstGeom>
            <a:gradFill flip="none" rotWithShape="1">
              <a:gsLst>
                <a:gs pos="35000">
                  <a:schemeClr val="bg2"/>
                </a:gs>
                <a:gs pos="100000">
                  <a:schemeClr val="bg1">
                    <a:lumMod val="85000"/>
                  </a:schemeClr>
                </a:gs>
              </a:gsLst>
              <a:path path="circle">
                <a:fillToRect r="100000" b="100000"/>
              </a:path>
              <a:tileRect l="-100000" t="-100000"/>
            </a:gradFill>
            <a:ln w="9525">
              <a:solidFill>
                <a:srgbClr val="5F5F5F"/>
              </a:solidFill>
              <a:round/>
              <a:headEnd/>
              <a:tailEnd/>
            </a:ln>
          </p:spPr>
          <p:txBody>
            <a:bodyPr/>
            <a:lstStyle/>
            <a:p>
              <a:endParaRPr lang="en-US"/>
            </a:p>
          </p:txBody>
        </p:sp>
        <p:grpSp>
          <p:nvGrpSpPr>
            <p:cNvPr id="119" name="Group 101">
              <a:extLst>
                <a:ext uri="{FF2B5EF4-FFF2-40B4-BE49-F238E27FC236}">
                  <a16:creationId xmlns:a16="http://schemas.microsoft.com/office/drawing/2014/main" id="{D5369271-B723-5B4B-AA8B-62B82896E44B}"/>
                </a:ext>
              </a:extLst>
            </p:cNvPr>
            <p:cNvGrpSpPr/>
            <p:nvPr/>
          </p:nvGrpSpPr>
          <p:grpSpPr>
            <a:xfrm>
              <a:off x="4819224" y="3287057"/>
              <a:ext cx="1379443" cy="1287362"/>
              <a:chOff x="2718390" y="1484725"/>
              <a:chExt cx="3636730" cy="3393966"/>
            </a:xfrm>
          </p:grpSpPr>
          <p:grpSp>
            <p:nvGrpSpPr>
              <p:cNvPr id="128" name="Group 126">
                <a:extLst>
                  <a:ext uri="{FF2B5EF4-FFF2-40B4-BE49-F238E27FC236}">
                    <a16:creationId xmlns:a16="http://schemas.microsoft.com/office/drawing/2014/main" id="{1F5BAED6-E30E-FD4E-B411-A926A6AEA1FC}"/>
                  </a:ext>
                </a:extLst>
              </p:cNvPr>
              <p:cNvGrpSpPr/>
              <p:nvPr/>
            </p:nvGrpSpPr>
            <p:grpSpPr>
              <a:xfrm>
                <a:off x="2718390" y="1484725"/>
                <a:ext cx="3636730" cy="3393966"/>
                <a:chOff x="1047750" y="149225"/>
                <a:chExt cx="7348538" cy="6858001"/>
              </a:xfrm>
              <a:gradFill flip="none" rotWithShape="1">
                <a:gsLst>
                  <a:gs pos="0">
                    <a:srgbClr val="09264A"/>
                  </a:gs>
                  <a:gs pos="100000">
                    <a:srgbClr val="31639F"/>
                  </a:gs>
                </a:gsLst>
                <a:lin ang="16200000" scaled="1"/>
                <a:tileRect/>
              </a:gradFill>
            </p:grpSpPr>
            <p:sp>
              <p:nvSpPr>
                <p:cNvPr id="181" name="Freeform 113">
                  <a:extLst>
                    <a:ext uri="{FF2B5EF4-FFF2-40B4-BE49-F238E27FC236}">
                      <a16:creationId xmlns:a16="http://schemas.microsoft.com/office/drawing/2014/main" id="{07827A06-A90D-A740-BC8E-9BE31CA71059}"/>
                    </a:ext>
                  </a:extLst>
                </p:cNvPr>
                <p:cNvSpPr>
                  <a:spLocks/>
                </p:cNvSpPr>
                <p:nvPr/>
              </p:nvSpPr>
              <p:spPr bwMode="auto">
                <a:xfrm>
                  <a:off x="1047750" y="1987550"/>
                  <a:ext cx="973138" cy="1836738"/>
                </a:xfrm>
                <a:custGeom>
                  <a:avLst/>
                  <a:gdLst/>
                  <a:ahLst/>
                  <a:cxnLst>
                    <a:cxn ang="0">
                      <a:pos x="310" y="0"/>
                    </a:cxn>
                    <a:cxn ang="0">
                      <a:pos x="310" y="0"/>
                    </a:cxn>
                    <a:cxn ang="0">
                      <a:pos x="271" y="68"/>
                    </a:cxn>
                    <a:cxn ang="0">
                      <a:pos x="235" y="138"/>
                    </a:cxn>
                    <a:cxn ang="0">
                      <a:pos x="202" y="207"/>
                    </a:cxn>
                    <a:cxn ang="0">
                      <a:pos x="171" y="277"/>
                    </a:cxn>
                    <a:cxn ang="0">
                      <a:pos x="143" y="346"/>
                    </a:cxn>
                    <a:cxn ang="0">
                      <a:pos x="118" y="416"/>
                    </a:cxn>
                    <a:cxn ang="0">
                      <a:pos x="95" y="487"/>
                    </a:cxn>
                    <a:cxn ang="0">
                      <a:pos x="75" y="558"/>
                    </a:cxn>
                    <a:cxn ang="0">
                      <a:pos x="57" y="629"/>
                    </a:cxn>
                    <a:cxn ang="0">
                      <a:pos x="42" y="701"/>
                    </a:cxn>
                    <a:cxn ang="0">
                      <a:pos x="29" y="775"/>
                    </a:cxn>
                    <a:cxn ang="0">
                      <a:pos x="18" y="848"/>
                    </a:cxn>
                    <a:cxn ang="0">
                      <a:pos x="10" y="923"/>
                    </a:cxn>
                    <a:cxn ang="0">
                      <a:pos x="4" y="1000"/>
                    </a:cxn>
                    <a:cxn ang="0">
                      <a:pos x="0" y="1078"/>
                    </a:cxn>
                    <a:cxn ang="0">
                      <a:pos x="0" y="1157"/>
                    </a:cxn>
                    <a:cxn ang="0">
                      <a:pos x="350" y="1157"/>
                    </a:cxn>
                    <a:cxn ang="0">
                      <a:pos x="350" y="1157"/>
                    </a:cxn>
                    <a:cxn ang="0">
                      <a:pos x="352" y="1090"/>
                    </a:cxn>
                    <a:cxn ang="0">
                      <a:pos x="356" y="1024"/>
                    </a:cxn>
                    <a:cxn ang="0">
                      <a:pos x="362" y="958"/>
                    </a:cxn>
                    <a:cxn ang="0">
                      <a:pos x="368" y="893"/>
                    </a:cxn>
                    <a:cxn ang="0">
                      <a:pos x="378" y="829"/>
                    </a:cxn>
                    <a:cxn ang="0">
                      <a:pos x="389" y="765"/>
                    </a:cxn>
                    <a:cxn ang="0">
                      <a:pos x="403" y="702"/>
                    </a:cxn>
                    <a:cxn ang="0">
                      <a:pos x="420" y="640"/>
                    </a:cxn>
                    <a:cxn ang="0">
                      <a:pos x="438" y="579"/>
                    </a:cxn>
                    <a:cxn ang="0">
                      <a:pos x="457" y="519"/>
                    </a:cxn>
                    <a:cxn ang="0">
                      <a:pos x="478" y="459"/>
                    </a:cxn>
                    <a:cxn ang="0">
                      <a:pos x="502" y="401"/>
                    </a:cxn>
                    <a:cxn ang="0">
                      <a:pos x="527" y="342"/>
                    </a:cxn>
                    <a:cxn ang="0">
                      <a:pos x="555" y="285"/>
                    </a:cxn>
                    <a:cxn ang="0">
                      <a:pos x="583" y="230"/>
                    </a:cxn>
                    <a:cxn ang="0">
                      <a:pos x="613" y="175"/>
                    </a:cxn>
                    <a:cxn ang="0">
                      <a:pos x="310" y="0"/>
                    </a:cxn>
                  </a:cxnLst>
                  <a:rect l="0" t="0" r="r" b="b"/>
                  <a:pathLst>
                    <a:path w="613" h="1157">
                      <a:moveTo>
                        <a:pt x="310" y="0"/>
                      </a:moveTo>
                      <a:lnTo>
                        <a:pt x="310" y="0"/>
                      </a:lnTo>
                      <a:lnTo>
                        <a:pt x="271" y="68"/>
                      </a:lnTo>
                      <a:lnTo>
                        <a:pt x="235" y="138"/>
                      </a:lnTo>
                      <a:lnTo>
                        <a:pt x="202" y="207"/>
                      </a:lnTo>
                      <a:lnTo>
                        <a:pt x="171" y="277"/>
                      </a:lnTo>
                      <a:lnTo>
                        <a:pt x="143" y="346"/>
                      </a:lnTo>
                      <a:lnTo>
                        <a:pt x="118" y="416"/>
                      </a:lnTo>
                      <a:lnTo>
                        <a:pt x="95" y="487"/>
                      </a:lnTo>
                      <a:lnTo>
                        <a:pt x="75" y="558"/>
                      </a:lnTo>
                      <a:lnTo>
                        <a:pt x="57" y="629"/>
                      </a:lnTo>
                      <a:lnTo>
                        <a:pt x="42" y="701"/>
                      </a:lnTo>
                      <a:lnTo>
                        <a:pt x="29" y="775"/>
                      </a:lnTo>
                      <a:lnTo>
                        <a:pt x="18" y="848"/>
                      </a:lnTo>
                      <a:lnTo>
                        <a:pt x="10" y="923"/>
                      </a:lnTo>
                      <a:lnTo>
                        <a:pt x="4" y="1000"/>
                      </a:lnTo>
                      <a:lnTo>
                        <a:pt x="0" y="1078"/>
                      </a:lnTo>
                      <a:lnTo>
                        <a:pt x="0" y="1157"/>
                      </a:lnTo>
                      <a:lnTo>
                        <a:pt x="350" y="1157"/>
                      </a:lnTo>
                      <a:lnTo>
                        <a:pt x="350" y="1157"/>
                      </a:lnTo>
                      <a:lnTo>
                        <a:pt x="352" y="1090"/>
                      </a:lnTo>
                      <a:lnTo>
                        <a:pt x="356" y="1024"/>
                      </a:lnTo>
                      <a:lnTo>
                        <a:pt x="362" y="958"/>
                      </a:lnTo>
                      <a:lnTo>
                        <a:pt x="368" y="893"/>
                      </a:lnTo>
                      <a:lnTo>
                        <a:pt x="378" y="829"/>
                      </a:lnTo>
                      <a:lnTo>
                        <a:pt x="389" y="765"/>
                      </a:lnTo>
                      <a:lnTo>
                        <a:pt x="403" y="702"/>
                      </a:lnTo>
                      <a:lnTo>
                        <a:pt x="420" y="640"/>
                      </a:lnTo>
                      <a:lnTo>
                        <a:pt x="438" y="579"/>
                      </a:lnTo>
                      <a:lnTo>
                        <a:pt x="457" y="519"/>
                      </a:lnTo>
                      <a:lnTo>
                        <a:pt x="478" y="459"/>
                      </a:lnTo>
                      <a:lnTo>
                        <a:pt x="502" y="401"/>
                      </a:lnTo>
                      <a:lnTo>
                        <a:pt x="527" y="342"/>
                      </a:lnTo>
                      <a:lnTo>
                        <a:pt x="555" y="285"/>
                      </a:lnTo>
                      <a:lnTo>
                        <a:pt x="583" y="230"/>
                      </a:lnTo>
                      <a:lnTo>
                        <a:pt x="613" y="175"/>
                      </a:lnTo>
                      <a:lnTo>
                        <a:pt x="3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14">
                  <a:extLst>
                    <a:ext uri="{FF2B5EF4-FFF2-40B4-BE49-F238E27FC236}">
                      <a16:creationId xmlns:a16="http://schemas.microsoft.com/office/drawing/2014/main" id="{592264E2-C7C3-7C4D-BCFE-58F0596EA5E5}"/>
                    </a:ext>
                  </a:extLst>
                </p:cNvPr>
                <p:cNvSpPr>
                  <a:spLocks/>
                </p:cNvSpPr>
                <p:nvPr/>
              </p:nvSpPr>
              <p:spPr bwMode="auto">
                <a:xfrm>
                  <a:off x="1047750" y="3824288"/>
                  <a:ext cx="973138" cy="1836738"/>
                </a:xfrm>
                <a:custGeom>
                  <a:avLst/>
                  <a:gdLst/>
                  <a:ahLst/>
                  <a:cxnLst>
                    <a:cxn ang="0">
                      <a:pos x="350" y="0"/>
                    </a:cxn>
                    <a:cxn ang="0">
                      <a:pos x="0" y="0"/>
                    </a:cxn>
                    <a:cxn ang="0">
                      <a:pos x="0" y="0"/>
                    </a:cxn>
                    <a:cxn ang="0">
                      <a:pos x="0" y="79"/>
                    </a:cxn>
                    <a:cxn ang="0">
                      <a:pos x="4" y="157"/>
                    </a:cxn>
                    <a:cxn ang="0">
                      <a:pos x="10" y="234"/>
                    </a:cxn>
                    <a:cxn ang="0">
                      <a:pos x="18" y="309"/>
                    </a:cxn>
                    <a:cxn ang="0">
                      <a:pos x="29" y="382"/>
                    </a:cxn>
                    <a:cxn ang="0">
                      <a:pos x="42" y="456"/>
                    </a:cxn>
                    <a:cxn ang="0">
                      <a:pos x="57" y="528"/>
                    </a:cxn>
                    <a:cxn ang="0">
                      <a:pos x="75" y="601"/>
                    </a:cxn>
                    <a:cxn ang="0">
                      <a:pos x="95" y="672"/>
                    </a:cxn>
                    <a:cxn ang="0">
                      <a:pos x="118" y="741"/>
                    </a:cxn>
                    <a:cxn ang="0">
                      <a:pos x="143" y="812"/>
                    </a:cxn>
                    <a:cxn ang="0">
                      <a:pos x="171" y="882"/>
                    </a:cxn>
                    <a:cxn ang="0">
                      <a:pos x="202" y="950"/>
                    </a:cxn>
                    <a:cxn ang="0">
                      <a:pos x="235" y="1019"/>
                    </a:cxn>
                    <a:cxn ang="0">
                      <a:pos x="271" y="1089"/>
                    </a:cxn>
                    <a:cxn ang="0">
                      <a:pos x="310" y="1157"/>
                    </a:cxn>
                    <a:cxn ang="0">
                      <a:pos x="613" y="982"/>
                    </a:cxn>
                    <a:cxn ang="0">
                      <a:pos x="613" y="982"/>
                    </a:cxn>
                    <a:cxn ang="0">
                      <a:pos x="583" y="927"/>
                    </a:cxn>
                    <a:cxn ang="0">
                      <a:pos x="555" y="872"/>
                    </a:cxn>
                    <a:cxn ang="0">
                      <a:pos x="527" y="815"/>
                    </a:cxn>
                    <a:cxn ang="0">
                      <a:pos x="502" y="756"/>
                    </a:cxn>
                    <a:cxn ang="0">
                      <a:pos x="478" y="698"/>
                    </a:cxn>
                    <a:cxn ang="0">
                      <a:pos x="457" y="638"/>
                    </a:cxn>
                    <a:cxn ang="0">
                      <a:pos x="438" y="578"/>
                    </a:cxn>
                    <a:cxn ang="0">
                      <a:pos x="420" y="517"/>
                    </a:cxn>
                    <a:cxn ang="0">
                      <a:pos x="403" y="455"/>
                    </a:cxn>
                    <a:cxn ang="0">
                      <a:pos x="389" y="392"/>
                    </a:cxn>
                    <a:cxn ang="0">
                      <a:pos x="378" y="328"/>
                    </a:cxn>
                    <a:cxn ang="0">
                      <a:pos x="368" y="264"/>
                    </a:cxn>
                    <a:cxn ang="0">
                      <a:pos x="362" y="199"/>
                    </a:cxn>
                    <a:cxn ang="0">
                      <a:pos x="356" y="134"/>
                    </a:cxn>
                    <a:cxn ang="0">
                      <a:pos x="352" y="67"/>
                    </a:cxn>
                    <a:cxn ang="0">
                      <a:pos x="350" y="0"/>
                    </a:cxn>
                    <a:cxn ang="0">
                      <a:pos x="350" y="0"/>
                    </a:cxn>
                  </a:cxnLst>
                  <a:rect l="0" t="0" r="r" b="b"/>
                  <a:pathLst>
                    <a:path w="613" h="1157">
                      <a:moveTo>
                        <a:pt x="350" y="0"/>
                      </a:moveTo>
                      <a:lnTo>
                        <a:pt x="0" y="0"/>
                      </a:lnTo>
                      <a:lnTo>
                        <a:pt x="0" y="0"/>
                      </a:lnTo>
                      <a:lnTo>
                        <a:pt x="0" y="79"/>
                      </a:lnTo>
                      <a:lnTo>
                        <a:pt x="4" y="157"/>
                      </a:lnTo>
                      <a:lnTo>
                        <a:pt x="10" y="234"/>
                      </a:lnTo>
                      <a:lnTo>
                        <a:pt x="18" y="309"/>
                      </a:lnTo>
                      <a:lnTo>
                        <a:pt x="29" y="382"/>
                      </a:lnTo>
                      <a:lnTo>
                        <a:pt x="42" y="456"/>
                      </a:lnTo>
                      <a:lnTo>
                        <a:pt x="57" y="528"/>
                      </a:lnTo>
                      <a:lnTo>
                        <a:pt x="75" y="601"/>
                      </a:lnTo>
                      <a:lnTo>
                        <a:pt x="95" y="672"/>
                      </a:lnTo>
                      <a:lnTo>
                        <a:pt x="118" y="741"/>
                      </a:lnTo>
                      <a:lnTo>
                        <a:pt x="143" y="812"/>
                      </a:lnTo>
                      <a:lnTo>
                        <a:pt x="171" y="882"/>
                      </a:lnTo>
                      <a:lnTo>
                        <a:pt x="202" y="950"/>
                      </a:lnTo>
                      <a:lnTo>
                        <a:pt x="235" y="1019"/>
                      </a:lnTo>
                      <a:lnTo>
                        <a:pt x="271" y="1089"/>
                      </a:lnTo>
                      <a:lnTo>
                        <a:pt x="310" y="1157"/>
                      </a:lnTo>
                      <a:lnTo>
                        <a:pt x="613" y="982"/>
                      </a:lnTo>
                      <a:lnTo>
                        <a:pt x="613" y="982"/>
                      </a:lnTo>
                      <a:lnTo>
                        <a:pt x="583" y="927"/>
                      </a:lnTo>
                      <a:lnTo>
                        <a:pt x="555" y="872"/>
                      </a:lnTo>
                      <a:lnTo>
                        <a:pt x="527" y="815"/>
                      </a:lnTo>
                      <a:lnTo>
                        <a:pt x="502" y="756"/>
                      </a:lnTo>
                      <a:lnTo>
                        <a:pt x="478" y="698"/>
                      </a:lnTo>
                      <a:lnTo>
                        <a:pt x="457" y="638"/>
                      </a:lnTo>
                      <a:lnTo>
                        <a:pt x="438" y="578"/>
                      </a:lnTo>
                      <a:lnTo>
                        <a:pt x="420" y="517"/>
                      </a:lnTo>
                      <a:lnTo>
                        <a:pt x="403" y="455"/>
                      </a:lnTo>
                      <a:lnTo>
                        <a:pt x="389" y="392"/>
                      </a:lnTo>
                      <a:lnTo>
                        <a:pt x="378" y="328"/>
                      </a:lnTo>
                      <a:lnTo>
                        <a:pt x="368" y="264"/>
                      </a:lnTo>
                      <a:lnTo>
                        <a:pt x="362" y="199"/>
                      </a:lnTo>
                      <a:lnTo>
                        <a:pt x="356" y="134"/>
                      </a:lnTo>
                      <a:lnTo>
                        <a:pt x="352" y="67"/>
                      </a:lnTo>
                      <a:lnTo>
                        <a:pt x="350" y="0"/>
                      </a:lnTo>
                      <a:lnTo>
                        <a:pt x="35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15">
                  <a:extLst>
                    <a:ext uri="{FF2B5EF4-FFF2-40B4-BE49-F238E27FC236}">
                      <a16:creationId xmlns:a16="http://schemas.microsoft.com/office/drawing/2014/main" id="{E10F87CA-3C15-7F4F-8BD2-2DD7BD2F221D}"/>
                    </a:ext>
                  </a:extLst>
                </p:cNvPr>
                <p:cNvSpPr>
                  <a:spLocks/>
                </p:cNvSpPr>
                <p:nvPr/>
              </p:nvSpPr>
              <p:spPr bwMode="auto">
                <a:xfrm>
                  <a:off x="1539875" y="5383213"/>
                  <a:ext cx="1622425" cy="1624013"/>
                </a:xfrm>
                <a:custGeom>
                  <a:avLst/>
                  <a:gdLst/>
                  <a:ahLst/>
                  <a:cxnLst>
                    <a:cxn ang="0">
                      <a:pos x="303" y="0"/>
                    </a:cxn>
                    <a:cxn ang="0">
                      <a:pos x="0" y="175"/>
                    </a:cxn>
                    <a:cxn ang="0">
                      <a:pos x="0" y="175"/>
                    </a:cxn>
                    <a:cxn ang="0">
                      <a:pos x="40" y="243"/>
                    </a:cxn>
                    <a:cxn ang="0">
                      <a:pos x="82" y="308"/>
                    </a:cxn>
                    <a:cxn ang="0">
                      <a:pos x="125" y="372"/>
                    </a:cxn>
                    <a:cxn ang="0">
                      <a:pos x="170" y="433"/>
                    </a:cxn>
                    <a:cxn ang="0">
                      <a:pos x="216" y="492"/>
                    </a:cxn>
                    <a:cxn ang="0">
                      <a:pos x="264" y="549"/>
                    </a:cxn>
                    <a:cxn ang="0">
                      <a:pos x="313" y="604"/>
                    </a:cxn>
                    <a:cxn ang="0">
                      <a:pos x="364" y="657"/>
                    </a:cxn>
                    <a:cxn ang="0">
                      <a:pos x="417" y="709"/>
                    </a:cxn>
                    <a:cxn ang="0">
                      <a:pos x="473" y="759"/>
                    </a:cxn>
                    <a:cxn ang="0">
                      <a:pos x="530" y="806"/>
                    </a:cxn>
                    <a:cxn ang="0">
                      <a:pos x="588" y="852"/>
                    </a:cxn>
                    <a:cxn ang="0">
                      <a:pos x="649" y="896"/>
                    </a:cxn>
                    <a:cxn ang="0">
                      <a:pos x="713" y="940"/>
                    </a:cxn>
                    <a:cxn ang="0">
                      <a:pos x="779" y="983"/>
                    </a:cxn>
                    <a:cxn ang="0">
                      <a:pos x="847" y="1023"/>
                    </a:cxn>
                    <a:cxn ang="0">
                      <a:pos x="1022" y="719"/>
                    </a:cxn>
                    <a:cxn ang="0">
                      <a:pos x="1022" y="719"/>
                    </a:cxn>
                    <a:cxn ang="0">
                      <a:pos x="966" y="685"/>
                    </a:cxn>
                    <a:cxn ang="0">
                      <a:pos x="914" y="650"/>
                    </a:cxn>
                    <a:cxn ang="0">
                      <a:pos x="861" y="614"/>
                    </a:cxn>
                    <a:cxn ang="0">
                      <a:pos x="809" y="575"/>
                    </a:cxn>
                    <a:cxn ang="0">
                      <a:pos x="758" y="535"/>
                    </a:cxn>
                    <a:cxn ang="0">
                      <a:pos x="709" y="495"/>
                    </a:cxn>
                    <a:cxn ang="0">
                      <a:pos x="662" y="452"/>
                    </a:cxn>
                    <a:cxn ang="0">
                      <a:pos x="616" y="406"/>
                    </a:cxn>
                    <a:cxn ang="0">
                      <a:pos x="572" y="360"/>
                    </a:cxn>
                    <a:cxn ang="0">
                      <a:pos x="528" y="313"/>
                    </a:cxn>
                    <a:cxn ang="0">
                      <a:pos x="487" y="264"/>
                    </a:cxn>
                    <a:cxn ang="0">
                      <a:pos x="446" y="214"/>
                    </a:cxn>
                    <a:cxn ang="0">
                      <a:pos x="409" y="162"/>
                    </a:cxn>
                    <a:cxn ang="0">
                      <a:pos x="371" y="110"/>
                    </a:cxn>
                    <a:cxn ang="0">
                      <a:pos x="337" y="55"/>
                    </a:cxn>
                    <a:cxn ang="0">
                      <a:pos x="303" y="0"/>
                    </a:cxn>
                    <a:cxn ang="0">
                      <a:pos x="303" y="0"/>
                    </a:cxn>
                  </a:cxnLst>
                  <a:rect l="0" t="0" r="r" b="b"/>
                  <a:pathLst>
                    <a:path w="1022" h="1023">
                      <a:moveTo>
                        <a:pt x="303" y="0"/>
                      </a:moveTo>
                      <a:lnTo>
                        <a:pt x="0" y="175"/>
                      </a:lnTo>
                      <a:lnTo>
                        <a:pt x="0" y="175"/>
                      </a:lnTo>
                      <a:lnTo>
                        <a:pt x="40" y="243"/>
                      </a:lnTo>
                      <a:lnTo>
                        <a:pt x="82" y="308"/>
                      </a:lnTo>
                      <a:lnTo>
                        <a:pt x="125" y="372"/>
                      </a:lnTo>
                      <a:lnTo>
                        <a:pt x="170" y="433"/>
                      </a:lnTo>
                      <a:lnTo>
                        <a:pt x="216" y="492"/>
                      </a:lnTo>
                      <a:lnTo>
                        <a:pt x="264" y="549"/>
                      </a:lnTo>
                      <a:lnTo>
                        <a:pt x="313" y="604"/>
                      </a:lnTo>
                      <a:lnTo>
                        <a:pt x="364" y="657"/>
                      </a:lnTo>
                      <a:lnTo>
                        <a:pt x="417" y="709"/>
                      </a:lnTo>
                      <a:lnTo>
                        <a:pt x="473" y="759"/>
                      </a:lnTo>
                      <a:lnTo>
                        <a:pt x="530" y="806"/>
                      </a:lnTo>
                      <a:lnTo>
                        <a:pt x="588" y="852"/>
                      </a:lnTo>
                      <a:lnTo>
                        <a:pt x="649" y="896"/>
                      </a:lnTo>
                      <a:lnTo>
                        <a:pt x="713" y="940"/>
                      </a:lnTo>
                      <a:lnTo>
                        <a:pt x="779" y="983"/>
                      </a:lnTo>
                      <a:lnTo>
                        <a:pt x="847" y="1023"/>
                      </a:lnTo>
                      <a:lnTo>
                        <a:pt x="1022" y="719"/>
                      </a:lnTo>
                      <a:lnTo>
                        <a:pt x="1022" y="719"/>
                      </a:lnTo>
                      <a:lnTo>
                        <a:pt x="966" y="685"/>
                      </a:lnTo>
                      <a:lnTo>
                        <a:pt x="914" y="650"/>
                      </a:lnTo>
                      <a:lnTo>
                        <a:pt x="861" y="614"/>
                      </a:lnTo>
                      <a:lnTo>
                        <a:pt x="809" y="575"/>
                      </a:lnTo>
                      <a:lnTo>
                        <a:pt x="758" y="535"/>
                      </a:lnTo>
                      <a:lnTo>
                        <a:pt x="709" y="495"/>
                      </a:lnTo>
                      <a:lnTo>
                        <a:pt x="662" y="452"/>
                      </a:lnTo>
                      <a:lnTo>
                        <a:pt x="616" y="406"/>
                      </a:lnTo>
                      <a:lnTo>
                        <a:pt x="572" y="360"/>
                      </a:lnTo>
                      <a:lnTo>
                        <a:pt x="528" y="313"/>
                      </a:lnTo>
                      <a:lnTo>
                        <a:pt x="487" y="264"/>
                      </a:lnTo>
                      <a:lnTo>
                        <a:pt x="446" y="214"/>
                      </a:lnTo>
                      <a:lnTo>
                        <a:pt x="409" y="162"/>
                      </a:lnTo>
                      <a:lnTo>
                        <a:pt x="371" y="110"/>
                      </a:lnTo>
                      <a:lnTo>
                        <a:pt x="337" y="55"/>
                      </a:lnTo>
                      <a:lnTo>
                        <a:pt x="303" y="0"/>
                      </a:lnTo>
                      <a:lnTo>
                        <a:pt x="30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16">
                  <a:extLst>
                    <a:ext uri="{FF2B5EF4-FFF2-40B4-BE49-F238E27FC236}">
                      <a16:creationId xmlns:a16="http://schemas.microsoft.com/office/drawing/2014/main" id="{ADE168FA-47CE-6A45-B00C-2E797255E98D}"/>
                    </a:ext>
                  </a:extLst>
                </p:cNvPr>
                <p:cNvSpPr>
                  <a:spLocks/>
                </p:cNvSpPr>
                <p:nvPr/>
              </p:nvSpPr>
              <p:spPr bwMode="auto">
                <a:xfrm>
                  <a:off x="6280150" y="5383213"/>
                  <a:ext cx="1624013" cy="1624013"/>
                </a:xfrm>
                <a:custGeom>
                  <a:avLst/>
                  <a:gdLst/>
                  <a:ahLst/>
                  <a:cxnLst>
                    <a:cxn ang="0">
                      <a:pos x="718" y="0"/>
                    </a:cxn>
                    <a:cxn ang="0">
                      <a:pos x="718" y="0"/>
                    </a:cxn>
                    <a:cxn ang="0">
                      <a:pos x="685" y="55"/>
                    </a:cxn>
                    <a:cxn ang="0">
                      <a:pos x="650" y="110"/>
                    </a:cxn>
                    <a:cxn ang="0">
                      <a:pos x="614" y="162"/>
                    </a:cxn>
                    <a:cxn ang="0">
                      <a:pos x="575" y="214"/>
                    </a:cxn>
                    <a:cxn ang="0">
                      <a:pos x="536" y="264"/>
                    </a:cxn>
                    <a:cxn ang="0">
                      <a:pos x="495" y="313"/>
                    </a:cxn>
                    <a:cxn ang="0">
                      <a:pos x="451" y="360"/>
                    </a:cxn>
                    <a:cxn ang="0">
                      <a:pos x="407" y="406"/>
                    </a:cxn>
                    <a:cxn ang="0">
                      <a:pos x="361" y="452"/>
                    </a:cxn>
                    <a:cxn ang="0">
                      <a:pos x="312" y="495"/>
                    </a:cxn>
                    <a:cxn ang="0">
                      <a:pos x="264" y="535"/>
                    </a:cxn>
                    <a:cxn ang="0">
                      <a:pos x="214" y="575"/>
                    </a:cxn>
                    <a:cxn ang="0">
                      <a:pos x="162" y="614"/>
                    </a:cxn>
                    <a:cxn ang="0">
                      <a:pos x="109" y="650"/>
                    </a:cxn>
                    <a:cxn ang="0">
                      <a:pos x="55" y="685"/>
                    </a:cxn>
                    <a:cxn ang="0">
                      <a:pos x="0" y="719"/>
                    </a:cxn>
                    <a:cxn ang="0">
                      <a:pos x="176" y="1023"/>
                    </a:cxn>
                    <a:cxn ang="0">
                      <a:pos x="176" y="1023"/>
                    </a:cxn>
                    <a:cxn ang="0">
                      <a:pos x="244" y="983"/>
                    </a:cxn>
                    <a:cxn ang="0">
                      <a:pos x="310" y="940"/>
                    </a:cxn>
                    <a:cxn ang="0">
                      <a:pos x="372" y="896"/>
                    </a:cxn>
                    <a:cxn ang="0">
                      <a:pos x="433" y="852"/>
                    </a:cxn>
                    <a:cxn ang="0">
                      <a:pos x="493" y="806"/>
                    </a:cxn>
                    <a:cxn ang="0">
                      <a:pos x="550" y="759"/>
                    </a:cxn>
                    <a:cxn ang="0">
                      <a:pos x="604" y="709"/>
                    </a:cxn>
                    <a:cxn ang="0">
                      <a:pos x="657" y="657"/>
                    </a:cxn>
                    <a:cxn ang="0">
                      <a:pos x="709" y="604"/>
                    </a:cxn>
                    <a:cxn ang="0">
                      <a:pos x="759" y="549"/>
                    </a:cxn>
                    <a:cxn ang="0">
                      <a:pos x="806" y="492"/>
                    </a:cxn>
                    <a:cxn ang="0">
                      <a:pos x="852" y="433"/>
                    </a:cxn>
                    <a:cxn ang="0">
                      <a:pos x="898" y="372"/>
                    </a:cxn>
                    <a:cxn ang="0">
                      <a:pos x="941" y="308"/>
                    </a:cxn>
                    <a:cxn ang="0">
                      <a:pos x="983" y="243"/>
                    </a:cxn>
                    <a:cxn ang="0">
                      <a:pos x="1023" y="175"/>
                    </a:cxn>
                    <a:cxn ang="0">
                      <a:pos x="718" y="0"/>
                    </a:cxn>
                  </a:cxnLst>
                  <a:rect l="0" t="0" r="r" b="b"/>
                  <a:pathLst>
                    <a:path w="1023" h="1023">
                      <a:moveTo>
                        <a:pt x="718" y="0"/>
                      </a:moveTo>
                      <a:lnTo>
                        <a:pt x="718" y="0"/>
                      </a:lnTo>
                      <a:lnTo>
                        <a:pt x="685" y="55"/>
                      </a:lnTo>
                      <a:lnTo>
                        <a:pt x="650" y="110"/>
                      </a:lnTo>
                      <a:lnTo>
                        <a:pt x="614" y="162"/>
                      </a:lnTo>
                      <a:lnTo>
                        <a:pt x="575" y="214"/>
                      </a:lnTo>
                      <a:lnTo>
                        <a:pt x="536" y="264"/>
                      </a:lnTo>
                      <a:lnTo>
                        <a:pt x="495" y="313"/>
                      </a:lnTo>
                      <a:lnTo>
                        <a:pt x="451" y="360"/>
                      </a:lnTo>
                      <a:lnTo>
                        <a:pt x="407" y="406"/>
                      </a:lnTo>
                      <a:lnTo>
                        <a:pt x="361" y="452"/>
                      </a:lnTo>
                      <a:lnTo>
                        <a:pt x="312" y="495"/>
                      </a:lnTo>
                      <a:lnTo>
                        <a:pt x="264" y="535"/>
                      </a:lnTo>
                      <a:lnTo>
                        <a:pt x="214" y="575"/>
                      </a:lnTo>
                      <a:lnTo>
                        <a:pt x="162" y="614"/>
                      </a:lnTo>
                      <a:lnTo>
                        <a:pt x="109" y="650"/>
                      </a:lnTo>
                      <a:lnTo>
                        <a:pt x="55" y="685"/>
                      </a:lnTo>
                      <a:lnTo>
                        <a:pt x="0" y="719"/>
                      </a:lnTo>
                      <a:lnTo>
                        <a:pt x="176" y="1023"/>
                      </a:lnTo>
                      <a:lnTo>
                        <a:pt x="176" y="1023"/>
                      </a:lnTo>
                      <a:lnTo>
                        <a:pt x="244" y="983"/>
                      </a:lnTo>
                      <a:lnTo>
                        <a:pt x="310" y="940"/>
                      </a:lnTo>
                      <a:lnTo>
                        <a:pt x="372" y="896"/>
                      </a:lnTo>
                      <a:lnTo>
                        <a:pt x="433" y="852"/>
                      </a:lnTo>
                      <a:lnTo>
                        <a:pt x="493" y="806"/>
                      </a:lnTo>
                      <a:lnTo>
                        <a:pt x="550" y="759"/>
                      </a:lnTo>
                      <a:lnTo>
                        <a:pt x="604" y="709"/>
                      </a:lnTo>
                      <a:lnTo>
                        <a:pt x="657" y="657"/>
                      </a:lnTo>
                      <a:lnTo>
                        <a:pt x="709" y="604"/>
                      </a:lnTo>
                      <a:lnTo>
                        <a:pt x="759" y="549"/>
                      </a:lnTo>
                      <a:lnTo>
                        <a:pt x="806" y="492"/>
                      </a:lnTo>
                      <a:lnTo>
                        <a:pt x="852" y="433"/>
                      </a:lnTo>
                      <a:lnTo>
                        <a:pt x="898" y="372"/>
                      </a:lnTo>
                      <a:lnTo>
                        <a:pt x="941" y="308"/>
                      </a:lnTo>
                      <a:lnTo>
                        <a:pt x="983" y="243"/>
                      </a:lnTo>
                      <a:lnTo>
                        <a:pt x="1023" y="175"/>
                      </a:lnTo>
                      <a:lnTo>
                        <a:pt x="71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17">
                  <a:extLst>
                    <a:ext uri="{FF2B5EF4-FFF2-40B4-BE49-F238E27FC236}">
                      <a16:creationId xmlns:a16="http://schemas.microsoft.com/office/drawing/2014/main" id="{14CCF579-3CB8-8B45-BEFE-5BABAF6E6CC1}"/>
                    </a:ext>
                  </a:extLst>
                </p:cNvPr>
                <p:cNvSpPr>
                  <a:spLocks/>
                </p:cNvSpPr>
                <p:nvPr/>
              </p:nvSpPr>
              <p:spPr bwMode="auto">
                <a:xfrm>
                  <a:off x="7419975" y="3824288"/>
                  <a:ext cx="976313" cy="1836738"/>
                </a:xfrm>
                <a:custGeom>
                  <a:avLst/>
                  <a:gdLst/>
                  <a:ahLst/>
                  <a:cxnLst>
                    <a:cxn ang="0">
                      <a:pos x="263" y="0"/>
                    </a:cxn>
                    <a:cxn ang="0">
                      <a:pos x="263" y="0"/>
                    </a:cxn>
                    <a:cxn ang="0">
                      <a:pos x="263" y="67"/>
                    </a:cxn>
                    <a:cxn ang="0">
                      <a:pos x="259" y="134"/>
                    </a:cxn>
                    <a:cxn ang="0">
                      <a:pos x="253" y="199"/>
                    </a:cxn>
                    <a:cxn ang="0">
                      <a:pos x="247" y="264"/>
                    </a:cxn>
                    <a:cxn ang="0">
                      <a:pos x="237" y="328"/>
                    </a:cxn>
                    <a:cxn ang="0">
                      <a:pos x="224" y="392"/>
                    </a:cxn>
                    <a:cxn ang="0">
                      <a:pos x="210" y="455"/>
                    </a:cxn>
                    <a:cxn ang="0">
                      <a:pos x="195" y="517"/>
                    </a:cxn>
                    <a:cxn ang="0">
                      <a:pos x="177" y="578"/>
                    </a:cxn>
                    <a:cxn ang="0">
                      <a:pos x="158" y="638"/>
                    </a:cxn>
                    <a:cxn ang="0">
                      <a:pos x="135" y="698"/>
                    </a:cxn>
                    <a:cxn ang="0">
                      <a:pos x="113" y="756"/>
                    </a:cxn>
                    <a:cxn ang="0">
                      <a:pos x="87" y="815"/>
                    </a:cxn>
                    <a:cxn ang="0">
                      <a:pos x="60" y="872"/>
                    </a:cxn>
                    <a:cxn ang="0">
                      <a:pos x="31" y="927"/>
                    </a:cxn>
                    <a:cxn ang="0">
                      <a:pos x="0" y="982"/>
                    </a:cxn>
                    <a:cxn ang="0">
                      <a:pos x="305" y="1157"/>
                    </a:cxn>
                    <a:cxn ang="0">
                      <a:pos x="305" y="1157"/>
                    </a:cxn>
                    <a:cxn ang="0">
                      <a:pos x="344" y="1089"/>
                    </a:cxn>
                    <a:cxn ang="0">
                      <a:pos x="380" y="1019"/>
                    </a:cxn>
                    <a:cxn ang="0">
                      <a:pos x="412" y="950"/>
                    </a:cxn>
                    <a:cxn ang="0">
                      <a:pos x="443" y="882"/>
                    </a:cxn>
                    <a:cxn ang="0">
                      <a:pos x="472" y="812"/>
                    </a:cxn>
                    <a:cxn ang="0">
                      <a:pos x="497" y="741"/>
                    </a:cxn>
                    <a:cxn ang="0">
                      <a:pos x="519" y="672"/>
                    </a:cxn>
                    <a:cxn ang="0">
                      <a:pos x="540" y="601"/>
                    </a:cxn>
                    <a:cxn ang="0">
                      <a:pos x="558" y="528"/>
                    </a:cxn>
                    <a:cxn ang="0">
                      <a:pos x="573" y="456"/>
                    </a:cxn>
                    <a:cxn ang="0">
                      <a:pos x="586" y="382"/>
                    </a:cxn>
                    <a:cxn ang="0">
                      <a:pos x="597" y="309"/>
                    </a:cxn>
                    <a:cxn ang="0">
                      <a:pos x="605" y="234"/>
                    </a:cxn>
                    <a:cxn ang="0">
                      <a:pos x="611" y="157"/>
                    </a:cxn>
                    <a:cxn ang="0">
                      <a:pos x="614" y="79"/>
                    </a:cxn>
                    <a:cxn ang="0">
                      <a:pos x="615" y="0"/>
                    </a:cxn>
                    <a:cxn ang="0">
                      <a:pos x="263" y="0"/>
                    </a:cxn>
                  </a:cxnLst>
                  <a:rect l="0" t="0" r="r" b="b"/>
                  <a:pathLst>
                    <a:path w="615" h="1157">
                      <a:moveTo>
                        <a:pt x="263" y="0"/>
                      </a:moveTo>
                      <a:lnTo>
                        <a:pt x="263" y="0"/>
                      </a:lnTo>
                      <a:lnTo>
                        <a:pt x="263" y="67"/>
                      </a:lnTo>
                      <a:lnTo>
                        <a:pt x="259" y="134"/>
                      </a:lnTo>
                      <a:lnTo>
                        <a:pt x="253" y="199"/>
                      </a:lnTo>
                      <a:lnTo>
                        <a:pt x="247" y="264"/>
                      </a:lnTo>
                      <a:lnTo>
                        <a:pt x="237" y="328"/>
                      </a:lnTo>
                      <a:lnTo>
                        <a:pt x="224" y="392"/>
                      </a:lnTo>
                      <a:lnTo>
                        <a:pt x="210" y="455"/>
                      </a:lnTo>
                      <a:lnTo>
                        <a:pt x="195" y="517"/>
                      </a:lnTo>
                      <a:lnTo>
                        <a:pt x="177" y="578"/>
                      </a:lnTo>
                      <a:lnTo>
                        <a:pt x="158" y="638"/>
                      </a:lnTo>
                      <a:lnTo>
                        <a:pt x="135" y="698"/>
                      </a:lnTo>
                      <a:lnTo>
                        <a:pt x="113" y="756"/>
                      </a:lnTo>
                      <a:lnTo>
                        <a:pt x="87" y="815"/>
                      </a:lnTo>
                      <a:lnTo>
                        <a:pt x="60" y="872"/>
                      </a:lnTo>
                      <a:lnTo>
                        <a:pt x="31" y="927"/>
                      </a:lnTo>
                      <a:lnTo>
                        <a:pt x="0" y="982"/>
                      </a:lnTo>
                      <a:lnTo>
                        <a:pt x="305" y="1157"/>
                      </a:lnTo>
                      <a:lnTo>
                        <a:pt x="305" y="1157"/>
                      </a:lnTo>
                      <a:lnTo>
                        <a:pt x="344" y="1089"/>
                      </a:lnTo>
                      <a:lnTo>
                        <a:pt x="380" y="1019"/>
                      </a:lnTo>
                      <a:lnTo>
                        <a:pt x="412" y="950"/>
                      </a:lnTo>
                      <a:lnTo>
                        <a:pt x="443" y="882"/>
                      </a:lnTo>
                      <a:lnTo>
                        <a:pt x="472" y="812"/>
                      </a:lnTo>
                      <a:lnTo>
                        <a:pt x="497" y="741"/>
                      </a:lnTo>
                      <a:lnTo>
                        <a:pt x="519" y="672"/>
                      </a:lnTo>
                      <a:lnTo>
                        <a:pt x="540" y="601"/>
                      </a:lnTo>
                      <a:lnTo>
                        <a:pt x="558" y="528"/>
                      </a:lnTo>
                      <a:lnTo>
                        <a:pt x="573" y="456"/>
                      </a:lnTo>
                      <a:lnTo>
                        <a:pt x="586" y="382"/>
                      </a:lnTo>
                      <a:lnTo>
                        <a:pt x="597" y="309"/>
                      </a:lnTo>
                      <a:lnTo>
                        <a:pt x="605" y="234"/>
                      </a:lnTo>
                      <a:lnTo>
                        <a:pt x="611" y="157"/>
                      </a:lnTo>
                      <a:lnTo>
                        <a:pt x="614" y="79"/>
                      </a:lnTo>
                      <a:lnTo>
                        <a:pt x="615" y="0"/>
                      </a:lnTo>
                      <a:lnTo>
                        <a:pt x="26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18">
                  <a:extLst>
                    <a:ext uri="{FF2B5EF4-FFF2-40B4-BE49-F238E27FC236}">
                      <a16:creationId xmlns:a16="http://schemas.microsoft.com/office/drawing/2014/main" id="{070301BB-97C3-164A-AD65-BAD7A2E088BA}"/>
                    </a:ext>
                  </a:extLst>
                </p:cNvPr>
                <p:cNvSpPr>
                  <a:spLocks/>
                </p:cNvSpPr>
                <p:nvPr/>
              </p:nvSpPr>
              <p:spPr bwMode="auto">
                <a:xfrm>
                  <a:off x="7419975" y="1987550"/>
                  <a:ext cx="976313" cy="1836738"/>
                </a:xfrm>
                <a:custGeom>
                  <a:avLst/>
                  <a:gdLst/>
                  <a:ahLst/>
                  <a:cxnLst>
                    <a:cxn ang="0">
                      <a:pos x="305" y="0"/>
                    </a:cxn>
                    <a:cxn ang="0">
                      <a:pos x="0" y="175"/>
                    </a:cxn>
                    <a:cxn ang="0">
                      <a:pos x="0" y="175"/>
                    </a:cxn>
                    <a:cxn ang="0">
                      <a:pos x="31" y="230"/>
                    </a:cxn>
                    <a:cxn ang="0">
                      <a:pos x="60" y="285"/>
                    </a:cxn>
                    <a:cxn ang="0">
                      <a:pos x="87" y="342"/>
                    </a:cxn>
                    <a:cxn ang="0">
                      <a:pos x="113" y="401"/>
                    </a:cxn>
                    <a:cxn ang="0">
                      <a:pos x="135" y="459"/>
                    </a:cxn>
                    <a:cxn ang="0">
                      <a:pos x="158" y="519"/>
                    </a:cxn>
                    <a:cxn ang="0">
                      <a:pos x="177" y="579"/>
                    </a:cxn>
                    <a:cxn ang="0">
                      <a:pos x="195" y="640"/>
                    </a:cxn>
                    <a:cxn ang="0">
                      <a:pos x="210" y="702"/>
                    </a:cxn>
                    <a:cxn ang="0">
                      <a:pos x="224" y="765"/>
                    </a:cxn>
                    <a:cxn ang="0">
                      <a:pos x="237" y="829"/>
                    </a:cxn>
                    <a:cxn ang="0">
                      <a:pos x="247" y="893"/>
                    </a:cxn>
                    <a:cxn ang="0">
                      <a:pos x="253" y="958"/>
                    </a:cxn>
                    <a:cxn ang="0">
                      <a:pos x="259" y="1024"/>
                    </a:cxn>
                    <a:cxn ang="0">
                      <a:pos x="263" y="1090"/>
                    </a:cxn>
                    <a:cxn ang="0">
                      <a:pos x="263" y="1157"/>
                    </a:cxn>
                    <a:cxn ang="0">
                      <a:pos x="615" y="1157"/>
                    </a:cxn>
                    <a:cxn ang="0">
                      <a:pos x="615" y="1157"/>
                    </a:cxn>
                    <a:cxn ang="0">
                      <a:pos x="614" y="1078"/>
                    </a:cxn>
                    <a:cxn ang="0">
                      <a:pos x="611" y="1000"/>
                    </a:cxn>
                    <a:cxn ang="0">
                      <a:pos x="605" y="923"/>
                    </a:cxn>
                    <a:cxn ang="0">
                      <a:pos x="597" y="848"/>
                    </a:cxn>
                    <a:cxn ang="0">
                      <a:pos x="586" y="775"/>
                    </a:cxn>
                    <a:cxn ang="0">
                      <a:pos x="573" y="701"/>
                    </a:cxn>
                    <a:cxn ang="0">
                      <a:pos x="558" y="629"/>
                    </a:cxn>
                    <a:cxn ang="0">
                      <a:pos x="540" y="558"/>
                    </a:cxn>
                    <a:cxn ang="0">
                      <a:pos x="519" y="487"/>
                    </a:cxn>
                    <a:cxn ang="0">
                      <a:pos x="497" y="416"/>
                    </a:cxn>
                    <a:cxn ang="0">
                      <a:pos x="472" y="346"/>
                    </a:cxn>
                    <a:cxn ang="0">
                      <a:pos x="443" y="277"/>
                    </a:cxn>
                    <a:cxn ang="0">
                      <a:pos x="412" y="207"/>
                    </a:cxn>
                    <a:cxn ang="0">
                      <a:pos x="380" y="138"/>
                    </a:cxn>
                    <a:cxn ang="0">
                      <a:pos x="344" y="68"/>
                    </a:cxn>
                    <a:cxn ang="0">
                      <a:pos x="305" y="0"/>
                    </a:cxn>
                    <a:cxn ang="0">
                      <a:pos x="305" y="0"/>
                    </a:cxn>
                  </a:cxnLst>
                  <a:rect l="0" t="0" r="r" b="b"/>
                  <a:pathLst>
                    <a:path w="615" h="1157">
                      <a:moveTo>
                        <a:pt x="305" y="0"/>
                      </a:moveTo>
                      <a:lnTo>
                        <a:pt x="0" y="175"/>
                      </a:lnTo>
                      <a:lnTo>
                        <a:pt x="0" y="175"/>
                      </a:lnTo>
                      <a:lnTo>
                        <a:pt x="31" y="230"/>
                      </a:lnTo>
                      <a:lnTo>
                        <a:pt x="60" y="285"/>
                      </a:lnTo>
                      <a:lnTo>
                        <a:pt x="87" y="342"/>
                      </a:lnTo>
                      <a:lnTo>
                        <a:pt x="113" y="401"/>
                      </a:lnTo>
                      <a:lnTo>
                        <a:pt x="135" y="459"/>
                      </a:lnTo>
                      <a:lnTo>
                        <a:pt x="158" y="519"/>
                      </a:lnTo>
                      <a:lnTo>
                        <a:pt x="177" y="579"/>
                      </a:lnTo>
                      <a:lnTo>
                        <a:pt x="195" y="640"/>
                      </a:lnTo>
                      <a:lnTo>
                        <a:pt x="210" y="702"/>
                      </a:lnTo>
                      <a:lnTo>
                        <a:pt x="224" y="765"/>
                      </a:lnTo>
                      <a:lnTo>
                        <a:pt x="237" y="829"/>
                      </a:lnTo>
                      <a:lnTo>
                        <a:pt x="247" y="893"/>
                      </a:lnTo>
                      <a:lnTo>
                        <a:pt x="253" y="958"/>
                      </a:lnTo>
                      <a:lnTo>
                        <a:pt x="259" y="1024"/>
                      </a:lnTo>
                      <a:lnTo>
                        <a:pt x="263" y="1090"/>
                      </a:lnTo>
                      <a:lnTo>
                        <a:pt x="263" y="1157"/>
                      </a:lnTo>
                      <a:lnTo>
                        <a:pt x="615" y="1157"/>
                      </a:lnTo>
                      <a:lnTo>
                        <a:pt x="615" y="1157"/>
                      </a:lnTo>
                      <a:lnTo>
                        <a:pt x="614" y="1078"/>
                      </a:lnTo>
                      <a:lnTo>
                        <a:pt x="611" y="1000"/>
                      </a:lnTo>
                      <a:lnTo>
                        <a:pt x="605" y="923"/>
                      </a:lnTo>
                      <a:lnTo>
                        <a:pt x="597" y="848"/>
                      </a:lnTo>
                      <a:lnTo>
                        <a:pt x="586" y="775"/>
                      </a:lnTo>
                      <a:lnTo>
                        <a:pt x="573" y="701"/>
                      </a:lnTo>
                      <a:lnTo>
                        <a:pt x="558" y="629"/>
                      </a:lnTo>
                      <a:lnTo>
                        <a:pt x="540" y="558"/>
                      </a:lnTo>
                      <a:lnTo>
                        <a:pt x="519" y="487"/>
                      </a:lnTo>
                      <a:lnTo>
                        <a:pt x="497" y="416"/>
                      </a:lnTo>
                      <a:lnTo>
                        <a:pt x="472" y="346"/>
                      </a:lnTo>
                      <a:lnTo>
                        <a:pt x="443" y="277"/>
                      </a:lnTo>
                      <a:lnTo>
                        <a:pt x="412" y="207"/>
                      </a:lnTo>
                      <a:lnTo>
                        <a:pt x="380" y="138"/>
                      </a:lnTo>
                      <a:lnTo>
                        <a:pt x="344" y="68"/>
                      </a:lnTo>
                      <a:lnTo>
                        <a:pt x="305" y="0"/>
                      </a:lnTo>
                      <a:lnTo>
                        <a:pt x="30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19">
                  <a:extLst>
                    <a:ext uri="{FF2B5EF4-FFF2-40B4-BE49-F238E27FC236}">
                      <a16:creationId xmlns:a16="http://schemas.microsoft.com/office/drawing/2014/main" id="{31F30178-9C39-B041-BD9C-6B63D179A0D2}"/>
                    </a:ext>
                  </a:extLst>
                </p:cNvPr>
                <p:cNvSpPr>
                  <a:spLocks/>
                </p:cNvSpPr>
                <p:nvPr/>
              </p:nvSpPr>
              <p:spPr bwMode="auto">
                <a:xfrm>
                  <a:off x="6280150" y="641350"/>
                  <a:ext cx="1624013" cy="1624013"/>
                </a:xfrm>
                <a:custGeom>
                  <a:avLst/>
                  <a:gdLst/>
                  <a:ahLst/>
                  <a:cxnLst>
                    <a:cxn ang="0">
                      <a:pos x="718" y="1023"/>
                    </a:cxn>
                    <a:cxn ang="0">
                      <a:pos x="1023" y="848"/>
                    </a:cxn>
                    <a:cxn ang="0">
                      <a:pos x="1023" y="848"/>
                    </a:cxn>
                    <a:cxn ang="0">
                      <a:pos x="983" y="780"/>
                    </a:cxn>
                    <a:cxn ang="0">
                      <a:pos x="941" y="715"/>
                    </a:cxn>
                    <a:cxn ang="0">
                      <a:pos x="898" y="651"/>
                    </a:cxn>
                    <a:cxn ang="0">
                      <a:pos x="852" y="590"/>
                    </a:cxn>
                    <a:cxn ang="0">
                      <a:pos x="806" y="531"/>
                    </a:cxn>
                    <a:cxn ang="0">
                      <a:pos x="759" y="474"/>
                    </a:cxn>
                    <a:cxn ang="0">
                      <a:pos x="709" y="419"/>
                    </a:cxn>
                    <a:cxn ang="0">
                      <a:pos x="657" y="366"/>
                    </a:cxn>
                    <a:cxn ang="0">
                      <a:pos x="604" y="314"/>
                    </a:cxn>
                    <a:cxn ang="0">
                      <a:pos x="550" y="266"/>
                    </a:cxn>
                    <a:cxn ang="0">
                      <a:pos x="493" y="217"/>
                    </a:cxn>
                    <a:cxn ang="0">
                      <a:pos x="433" y="171"/>
                    </a:cxn>
                    <a:cxn ang="0">
                      <a:pos x="372" y="127"/>
                    </a:cxn>
                    <a:cxn ang="0">
                      <a:pos x="310" y="83"/>
                    </a:cxn>
                    <a:cxn ang="0">
                      <a:pos x="244" y="42"/>
                    </a:cxn>
                    <a:cxn ang="0">
                      <a:pos x="176" y="0"/>
                    </a:cxn>
                    <a:cxn ang="0">
                      <a:pos x="0" y="305"/>
                    </a:cxn>
                    <a:cxn ang="0">
                      <a:pos x="0" y="305"/>
                    </a:cxn>
                    <a:cxn ang="0">
                      <a:pos x="55" y="338"/>
                    </a:cxn>
                    <a:cxn ang="0">
                      <a:pos x="109" y="373"/>
                    </a:cxn>
                    <a:cxn ang="0">
                      <a:pos x="162" y="409"/>
                    </a:cxn>
                    <a:cxn ang="0">
                      <a:pos x="214" y="448"/>
                    </a:cxn>
                    <a:cxn ang="0">
                      <a:pos x="264" y="488"/>
                    </a:cxn>
                    <a:cxn ang="0">
                      <a:pos x="312" y="530"/>
                    </a:cxn>
                    <a:cxn ang="0">
                      <a:pos x="361" y="573"/>
                    </a:cxn>
                    <a:cxn ang="0">
                      <a:pos x="407" y="617"/>
                    </a:cxn>
                    <a:cxn ang="0">
                      <a:pos x="451" y="663"/>
                    </a:cxn>
                    <a:cxn ang="0">
                      <a:pos x="495" y="711"/>
                    </a:cxn>
                    <a:cxn ang="0">
                      <a:pos x="536" y="759"/>
                    </a:cxn>
                    <a:cxn ang="0">
                      <a:pos x="575" y="809"/>
                    </a:cxn>
                    <a:cxn ang="0">
                      <a:pos x="614" y="861"/>
                    </a:cxn>
                    <a:cxn ang="0">
                      <a:pos x="650" y="914"/>
                    </a:cxn>
                    <a:cxn ang="0">
                      <a:pos x="685" y="968"/>
                    </a:cxn>
                    <a:cxn ang="0">
                      <a:pos x="718" y="1023"/>
                    </a:cxn>
                    <a:cxn ang="0">
                      <a:pos x="718" y="1023"/>
                    </a:cxn>
                  </a:cxnLst>
                  <a:rect l="0" t="0" r="r" b="b"/>
                  <a:pathLst>
                    <a:path w="1023" h="1023">
                      <a:moveTo>
                        <a:pt x="718" y="1023"/>
                      </a:moveTo>
                      <a:lnTo>
                        <a:pt x="1023" y="848"/>
                      </a:lnTo>
                      <a:lnTo>
                        <a:pt x="1023" y="848"/>
                      </a:lnTo>
                      <a:lnTo>
                        <a:pt x="983" y="780"/>
                      </a:lnTo>
                      <a:lnTo>
                        <a:pt x="941" y="715"/>
                      </a:lnTo>
                      <a:lnTo>
                        <a:pt x="898" y="651"/>
                      </a:lnTo>
                      <a:lnTo>
                        <a:pt x="852" y="590"/>
                      </a:lnTo>
                      <a:lnTo>
                        <a:pt x="806" y="531"/>
                      </a:lnTo>
                      <a:lnTo>
                        <a:pt x="759" y="474"/>
                      </a:lnTo>
                      <a:lnTo>
                        <a:pt x="709" y="419"/>
                      </a:lnTo>
                      <a:lnTo>
                        <a:pt x="657" y="366"/>
                      </a:lnTo>
                      <a:lnTo>
                        <a:pt x="604" y="314"/>
                      </a:lnTo>
                      <a:lnTo>
                        <a:pt x="550" y="266"/>
                      </a:lnTo>
                      <a:lnTo>
                        <a:pt x="493" y="217"/>
                      </a:lnTo>
                      <a:lnTo>
                        <a:pt x="433" y="171"/>
                      </a:lnTo>
                      <a:lnTo>
                        <a:pt x="372" y="127"/>
                      </a:lnTo>
                      <a:lnTo>
                        <a:pt x="310" y="83"/>
                      </a:lnTo>
                      <a:lnTo>
                        <a:pt x="244" y="42"/>
                      </a:lnTo>
                      <a:lnTo>
                        <a:pt x="176" y="0"/>
                      </a:lnTo>
                      <a:lnTo>
                        <a:pt x="0" y="305"/>
                      </a:lnTo>
                      <a:lnTo>
                        <a:pt x="0" y="305"/>
                      </a:lnTo>
                      <a:lnTo>
                        <a:pt x="55" y="338"/>
                      </a:lnTo>
                      <a:lnTo>
                        <a:pt x="109" y="373"/>
                      </a:lnTo>
                      <a:lnTo>
                        <a:pt x="162" y="409"/>
                      </a:lnTo>
                      <a:lnTo>
                        <a:pt x="214" y="448"/>
                      </a:lnTo>
                      <a:lnTo>
                        <a:pt x="264" y="488"/>
                      </a:lnTo>
                      <a:lnTo>
                        <a:pt x="312" y="530"/>
                      </a:lnTo>
                      <a:lnTo>
                        <a:pt x="361" y="573"/>
                      </a:lnTo>
                      <a:lnTo>
                        <a:pt x="407" y="617"/>
                      </a:lnTo>
                      <a:lnTo>
                        <a:pt x="451" y="663"/>
                      </a:lnTo>
                      <a:lnTo>
                        <a:pt x="495" y="711"/>
                      </a:lnTo>
                      <a:lnTo>
                        <a:pt x="536" y="759"/>
                      </a:lnTo>
                      <a:lnTo>
                        <a:pt x="575" y="809"/>
                      </a:lnTo>
                      <a:lnTo>
                        <a:pt x="614" y="861"/>
                      </a:lnTo>
                      <a:lnTo>
                        <a:pt x="650" y="914"/>
                      </a:lnTo>
                      <a:lnTo>
                        <a:pt x="685" y="968"/>
                      </a:lnTo>
                      <a:lnTo>
                        <a:pt x="718" y="1023"/>
                      </a:lnTo>
                      <a:lnTo>
                        <a:pt x="718" y="10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20">
                  <a:extLst>
                    <a:ext uri="{FF2B5EF4-FFF2-40B4-BE49-F238E27FC236}">
                      <a16:creationId xmlns:a16="http://schemas.microsoft.com/office/drawing/2014/main" id="{868E3954-CF1F-3A4D-BBDC-2B47C6798453}"/>
                    </a:ext>
                  </a:extLst>
                </p:cNvPr>
                <p:cNvSpPr>
                  <a:spLocks/>
                </p:cNvSpPr>
                <p:nvPr/>
              </p:nvSpPr>
              <p:spPr bwMode="auto">
                <a:xfrm>
                  <a:off x="4721225" y="149225"/>
                  <a:ext cx="1838325" cy="976313"/>
                </a:xfrm>
                <a:custGeom>
                  <a:avLst/>
                  <a:gdLst/>
                  <a:ahLst/>
                  <a:cxnLst>
                    <a:cxn ang="0">
                      <a:pos x="1158" y="310"/>
                    </a:cxn>
                    <a:cxn ang="0">
                      <a:pos x="1158" y="310"/>
                    </a:cxn>
                    <a:cxn ang="0">
                      <a:pos x="1089" y="273"/>
                    </a:cxn>
                    <a:cxn ang="0">
                      <a:pos x="1019" y="236"/>
                    </a:cxn>
                    <a:cxn ang="0">
                      <a:pos x="951" y="203"/>
                    </a:cxn>
                    <a:cxn ang="0">
                      <a:pos x="881" y="172"/>
                    </a:cxn>
                    <a:cxn ang="0">
                      <a:pos x="812" y="145"/>
                    </a:cxn>
                    <a:cxn ang="0">
                      <a:pos x="742" y="120"/>
                    </a:cxn>
                    <a:cxn ang="0">
                      <a:pos x="671" y="96"/>
                    </a:cxn>
                    <a:cxn ang="0">
                      <a:pos x="601" y="76"/>
                    </a:cxn>
                    <a:cxn ang="0">
                      <a:pos x="528" y="58"/>
                    </a:cxn>
                    <a:cxn ang="0">
                      <a:pos x="456" y="43"/>
                    </a:cxn>
                    <a:cxn ang="0">
                      <a:pos x="384" y="29"/>
                    </a:cxn>
                    <a:cxn ang="0">
                      <a:pos x="308" y="19"/>
                    </a:cxn>
                    <a:cxn ang="0">
                      <a:pos x="233" y="11"/>
                    </a:cxn>
                    <a:cxn ang="0">
                      <a:pos x="157" y="6"/>
                    </a:cxn>
                    <a:cxn ang="0">
                      <a:pos x="79" y="1"/>
                    </a:cxn>
                    <a:cxn ang="0">
                      <a:pos x="0" y="0"/>
                    </a:cxn>
                    <a:cxn ang="0">
                      <a:pos x="0" y="352"/>
                    </a:cxn>
                    <a:cxn ang="0">
                      <a:pos x="0" y="352"/>
                    </a:cxn>
                    <a:cxn ang="0">
                      <a:pos x="67" y="353"/>
                    </a:cxn>
                    <a:cxn ang="0">
                      <a:pos x="133" y="356"/>
                    </a:cxn>
                    <a:cxn ang="0">
                      <a:pos x="199" y="362"/>
                    </a:cxn>
                    <a:cxn ang="0">
                      <a:pos x="264" y="370"/>
                    </a:cxn>
                    <a:cxn ang="0">
                      <a:pos x="328" y="380"/>
                    </a:cxn>
                    <a:cxn ang="0">
                      <a:pos x="392" y="391"/>
                    </a:cxn>
                    <a:cxn ang="0">
                      <a:pos x="455" y="405"/>
                    </a:cxn>
                    <a:cxn ang="0">
                      <a:pos x="517" y="421"/>
                    </a:cxn>
                    <a:cxn ang="0">
                      <a:pos x="578" y="438"/>
                    </a:cxn>
                    <a:cxn ang="0">
                      <a:pos x="639" y="459"/>
                    </a:cxn>
                    <a:cxn ang="0">
                      <a:pos x="698" y="480"/>
                    </a:cxn>
                    <a:cxn ang="0">
                      <a:pos x="758" y="503"/>
                    </a:cxn>
                    <a:cxn ang="0">
                      <a:pos x="815" y="528"/>
                    </a:cxn>
                    <a:cxn ang="0">
                      <a:pos x="872" y="555"/>
                    </a:cxn>
                    <a:cxn ang="0">
                      <a:pos x="927" y="584"/>
                    </a:cxn>
                    <a:cxn ang="0">
                      <a:pos x="982" y="615"/>
                    </a:cxn>
                    <a:cxn ang="0">
                      <a:pos x="1158" y="310"/>
                    </a:cxn>
                  </a:cxnLst>
                  <a:rect l="0" t="0" r="r" b="b"/>
                  <a:pathLst>
                    <a:path w="1158" h="615">
                      <a:moveTo>
                        <a:pt x="1158" y="310"/>
                      </a:moveTo>
                      <a:lnTo>
                        <a:pt x="1158" y="310"/>
                      </a:lnTo>
                      <a:lnTo>
                        <a:pt x="1089" y="273"/>
                      </a:lnTo>
                      <a:lnTo>
                        <a:pt x="1019" y="236"/>
                      </a:lnTo>
                      <a:lnTo>
                        <a:pt x="951" y="203"/>
                      </a:lnTo>
                      <a:lnTo>
                        <a:pt x="881" y="172"/>
                      </a:lnTo>
                      <a:lnTo>
                        <a:pt x="812" y="145"/>
                      </a:lnTo>
                      <a:lnTo>
                        <a:pt x="742" y="120"/>
                      </a:lnTo>
                      <a:lnTo>
                        <a:pt x="671" y="96"/>
                      </a:lnTo>
                      <a:lnTo>
                        <a:pt x="601" y="76"/>
                      </a:lnTo>
                      <a:lnTo>
                        <a:pt x="528" y="58"/>
                      </a:lnTo>
                      <a:lnTo>
                        <a:pt x="456" y="43"/>
                      </a:lnTo>
                      <a:lnTo>
                        <a:pt x="384" y="29"/>
                      </a:lnTo>
                      <a:lnTo>
                        <a:pt x="308" y="19"/>
                      </a:lnTo>
                      <a:lnTo>
                        <a:pt x="233" y="11"/>
                      </a:lnTo>
                      <a:lnTo>
                        <a:pt x="157" y="6"/>
                      </a:lnTo>
                      <a:lnTo>
                        <a:pt x="79" y="1"/>
                      </a:lnTo>
                      <a:lnTo>
                        <a:pt x="0" y="0"/>
                      </a:lnTo>
                      <a:lnTo>
                        <a:pt x="0" y="352"/>
                      </a:lnTo>
                      <a:lnTo>
                        <a:pt x="0" y="352"/>
                      </a:lnTo>
                      <a:lnTo>
                        <a:pt x="67" y="353"/>
                      </a:lnTo>
                      <a:lnTo>
                        <a:pt x="133" y="356"/>
                      </a:lnTo>
                      <a:lnTo>
                        <a:pt x="199" y="362"/>
                      </a:lnTo>
                      <a:lnTo>
                        <a:pt x="264" y="370"/>
                      </a:lnTo>
                      <a:lnTo>
                        <a:pt x="328" y="380"/>
                      </a:lnTo>
                      <a:lnTo>
                        <a:pt x="392" y="391"/>
                      </a:lnTo>
                      <a:lnTo>
                        <a:pt x="455" y="405"/>
                      </a:lnTo>
                      <a:lnTo>
                        <a:pt x="517" y="421"/>
                      </a:lnTo>
                      <a:lnTo>
                        <a:pt x="578" y="438"/>
                      </a:lnTo>
                      <a:lnTo>
                        <a:pt x="639" y="459"/>
                      </a:lnTo>
                      <a:lnTo>
                        <a:pt x="698" y="480"/>
                      </a:lnTo>
                      <a:lnTo>
                        <a:pt x="758" y="503"/>
                      </a:lnTo>
                      <a:lnTo>
                        <a:pt x="815" y="528"/>
                      </a:lnTo>
                      <a:lnTo>
                        <a:pt x="872" y="555"/>
                      </a:lnTo>
                      <a:lnTo>
                        <a:pt x="927" y="584"/>
                      </a:lnTo>
                      <a:lnTo>
                        <a:pt x="982" y="615"/>
                      </a:lnTo>
                      <a:lnTo>
                        <a:pt x="1158" y="3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21">
                  <a:extLst>
                    <a:ext uri="{FF2B5EF4-FFF2-40B4-BE49-F238E27FC236}">
                      <a16:creationId xmlns:a16="http://schemas.microsoft.com/office/drawing/2014/main" id="{872A7BCC-778C-E543-BFD1-226B9EAA80FF}"/>
                    </a:ext>
                  </a:extLst>
                </p:cNvPr>
                <p:cNvSpPr>
                  <a:spLocks/>
                </p:cNvSpPr>
                <p:nvPr/>
              </p:nvSpPr>
              <p:spPr bwMode="auto">
                <a:xfrm>
                  <a:off x="2884488" y="149225"/>
                  <a:ext cx="1836738" cy="976313"/>
                </a:xfrm>
                <a:custGeom>
                  <a:avLst/>
                  <a:gdLst/>
                  <a:ahLst/>
                  <a:cxnLst>
                    <a:cxn ang="0">
                      <a:pos x="1157" y="352"/>
                    </a:cxn>
                    <a:cxn ang="0">
                      <a:pos x="1157" y="0"/>
                    </a:cxn>
                    <a:cxn ang="0">
                      <a:pos x="1157" y="0"/>
                    </a:cxn>
                    <a:cxn ang="0">
                      <a:pos x="1078" y="1"/>
                    </a:cxn>
                    <a:cxn ang="0">
                      <a:pos x="1001" y="6"/>
                    </a:cxn>
                    <a:cxn ang="0">
                      <a:pos x="925" y="11"/>
                    </a:cxn>
                    <a:cxn ang="0">
                      <a:pos x="848" y="19"/>
                    </a:cxn>
                    <a:cxn ang="0">
                      <a:pos x="774" y="29"/>
                    </a:cxn>
                    <a:cxn ang="0">
                      <a:pos x="701" y="43"/>
                    </a:cxn>
                    <a:cxn ang="0">
                      <a:pos x="628" y="58"/>
                    </a:cxn>
                    <a:cxn ang="0">
                      <a:pos x="557" y="76"/>
                    </a:cxn>
                    <a:cxn ang="0">
                      <a:pos x="487" y="96"/>
                    </a:cxn>
                    <a:cxn ang="0">
                      <a:pos x="416" y="120"/>
                    </a:cxn>
                    <a:cxn ang="0">
                      <a:pos x="346" y="145"/>
                    </a:cxn>
                    <a:cxn ang="0">
                      <a:pos x="277" y="172"/>
                    </a:cxn>
                    <a:cxn ang="0">
                      <a:pos x="207" y="203"/>
                    </a:cxn>
                    <a:cxn ang="0">
                      <a:pos x="138" y="236"/>
                    </a:cxn>
                    <a:cxn ang="0">
                      <a:pos x="69" y="273"/>
                    </a:cxn>
                    <a:cxn ang="0">
                      <a:pos x="0" y="310"/>
                    </a:cxn>
                    <a:cxn ang="0">
                      <a:pos x="175" y="615"/>
                    </a:cxn>
                    <a:cxn ang="0">
                      <a:pos x="175" y="615"/>
                    </a:cxn>
                    <a:cxn ang="0">
                      <a:pos x="231" y="584"/>
                    </a:cxn>
                    <a:cxn ang="0">
                      <a:pos x="286" y="555"/>
                    </a:cxn>
                    <a:cxn ang="0">
                      <a:pos x="342" y="528"/>
                    </a:cxn>
                    <a:cxn ang="0">
                      <a:pos x="400" y="503"/>
                    </a:cxn>
                    <a:cxn ang="0">
                      <a:pos x="459" y="480"/>
                    </a:cxn>
                    <a:cxn ang="0">
                      <a:pos x="519" y="459"/>
                    </a:cxn>
                    <a:cxn ang="0">
                      <a:pos x="580" y="438"/>
                    </a:cxn>
                    <a:cxn ang="0">
                      <a:pos x="641" y="421"/>
                    </a:cxn>
                    <a:cxn ang="0">
                      <a:pos x="702" y="405"/>
                    </a:cxn>
                    <a:cxn ang="0">
                      <a:pos x="766" y="391"/>
                    </a:cxn>
                    <a:cxn ang="0">
                      <a:pos x="829" y="380"/>
                    </a:cxn>
                    <a:cxn ang="0">
                      <a:pos x="894" y="370"/>
                    </a:cxn>
                    <a:cxn ang="0">
                      <a:pos x="958" y="362"/>
                    </a:cxn>
                    <a:cxn ang="0">
                      <a:pos x="1025" y="356"/>
                    </a:cxn>
                    <a:cxn ang="0">
                      <a:pos x="1090" y="353"/>
                    </a:cxn>
                    <a:cxn ang="0">
                      <a:pos x="1157" y="352"/>
                    </a:cxn>
                    <a:cxn ang="0">
                      <a:pos x="1157" y="352"/>
                    </a:cxn>
                  </a:cxnLst>
                  <a:rect l="0" t="0" r="r" b="b"/>
                  <a:pathLst>
                    <a:path w="1157" h="615">
                      <a:moveTo>
                        <a:pt x="1157" y="352"/>
                      </a:moveTo>
                      <a:lnTo>
                        <a:pt x="1157" y="0"/>
                      </a:lnTo>
                      <a:lnTo>
                        <a:pt x="1157" y="0"/>
                      </a:lnTo>
                      <a:lnTo>
                        <a:pt x="1078" y="1"/>
                      </a:lnTo>
                      <a:lnTo>
                        <a:pt x="1001" y="6"/>
                      </a:lnTo>
                      <a:lnTo>
                        <a:pt x="925" y="11"/>
                      </a:lnTo>
                      <a:lnTo>
                        <a:pt x="848" y="19"/>
                      </a:lnTo>
                      <a:lnTo>
                        <a:pt x="774" y="29"/>
                      </a:lnTo>
                      <a:lnTo>
                        <a:pt x="701" y="43"/>
                      </a:lnTo>
                      <a:lnTo>
                        <a:pt x="628" y="58"/>
                      </a:lnTo>
                      <a:lnTo>
                        <a:pt x="557" y="76"/>
                      </a:lnTo>
                      <a:lnTo>
                        <a:pt x="487" y="96"/>
                      </a:lnTo>
                      <a:lnTo>
                        <a:pt x="416" y="120"/>
                      </a:lnTo>
                      <a:lnTo>
                        <a:pt x="346" y="145"/>
                      </a:lnTo>
                      <a:lnTo>
                        <a:pt x="277" y="172"/>
                      </a:lnTo>
                      <a:lnTo>
                        <a:pt x="207" y="203"/>
                      </a:lnTo>
                      <a:lnTo>
                        <a:pt x="138" y="236"/>
                      </a:lnTo>
                      <a:lnTo>
                        <a:pt x="69" y="273"/>
                      </a:lnTo>
                      <a:lnTo>
                        <a:pt x="0" y="310"/>
                      </a:lnTo>
                      <a:lnTo>
                        <a:pt x="175" y="615"/>
                      </a:lnTo>
                      <a:lnTo>
                        <a:pt x="175" y="615"/>
                      </a:lnTo>
                      <a:lnTo>
                        <a:pt x="231" y="584"/>
                      </a:lnTo>
                      <a:lnTo>
                        <a:pt x="286" y="555"/>
                      </a:lnTo>
                      <a:lnTo>
                        <a:pt x="342" y="528"/>
                      </a:lnTo>
                      <a:lnTo>
                        <a:pt x="400" y="503"/>
                      </a:lnTo>
                      <a:lnTo>
                        <a:pt x="459" y="480"/>
                      </a:lnTo>
                      <a:lnTo>
                        <a:pt x="519" y="459"/>
                      </a:lnTo>
                      <a:lnTo>
                        <a:pt x="580" y="438"/>
                      </a:lnTo>
                      <a:lnTo>
                        <a:pt x="641" y="421"/>
                      </a:lnTo>
                      <a:lnTo>
                        <a:pt x="702" y="405"/>
                      </a:lnTo>
                      <a:lnTo>
                        <a:pt x="766" y="391"/>
                      </a:lnTo>
                      <a:lnTo>
                        <a:pt x="829" y="380"/>
                      </a:lnTo>
                      <a:lnTo>
                        <a:pt x="894" y="370"/>
                      </a:lnTo>
                      <a:lnTo>
                        <a:pt x="958" y="362"/>
                      </a:lnTo>
                      <a:lnTo>
                        <a:pt x="1025" y="356"/>
                      </a:lnTo>
                      <a:lnTo>
                        <a:pt x="1090" y="353"/>
                      </a:lnTo>
                      <a:lnTo>
                        <a:pt x="1157" y="352"/>
                      </a:lnTo>
                      <a:lnTo>
                        <a:pt x="1157" y="3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22">
                  <a:extLst>
                    <a:ext uri="{FF2B5EF4-FFF2-40B4-BE49-F238E27FC236}">
                      <a16:creationId xmlns:a16="http://schemas.microsoft.com/office/drawing/2014/main" id="{9ECA5782-B5C0-5148-8966-4369ED99EC91}"/>
                    </a:ext>
                  </a:extLst>
                </p:cNvPr>
                <p:cNvSpPr>
                  <a:spLocks/>
                </p:cNvSpPr>
                <p:nvPr/>
              </p:nvSpPr>
              <p:spPr bwMode="auto">
                <a:xfrm>
                  <a:off x="1539875" y="641350"/>
                  <a:ext cx="1622425" cy="1624013"/>
                </a:xfrm>
                <a:custGeom>
                  <a:avLst/>
                  <a:gdLst/>
                  <a:ahLst/>
                  <a:cxnLst>
                    <a:cxn ang="0">
                      <a:pos x="1022" y="305"/>
                    </a:cxn>
                    <a:cxn ang="0">
                      <a:pos x="847" y="0"/>
                    </a:cxn>
                    <a:cxn ang="0">
                      <a:pos x="847" y="0"/>
                    </a:cxn>
                    <a:cxn ang="0">
                      <a:pos x="779" y="42"/>
                    </a:cxn>
                    <a:cxn ang="0">
                      <a:pos x="713" y="83"/>
                    </a:cxn>
                    <a:cxn ang="0">
                      <a:pos x="649" y="127"/>
                    </a:cxn>
                    <a:cxn ang="0">
                      <a:pos x="588" y="171"/>
                    </a:cxn>
                    <a:cxn ang="0">
                      <a:pos x="530" y="217"/>
                    </a:cxn>
                    <a:cxn ang="0">
                      <a:pos x="473" y="266"/>
                    </a:cxn>
                    <a:cxn ang="0">
                      <a:pos x="417" y="314"/>
                    </a:cxn>
                    <a:cxn ang="0">
                      <a:pos x="364" y="366"/>
                    </a:cxn>
                    <a:cxn ang="0">
                      <a:pos x="313" y="419"/>
                    </a:cxn>
                    <a:cxn ang="0">
                      <a:pos x="264" y="474"/>
                    </a:cxn>
                    <a:cxn ang="0">
                      <a:pos x="216" y="531"/>
                    </a:cxn>
                    <a:cxn ang="0">
                      <a:pos x="170" y="590"/>
                    </a:cxn>
                    <a:cxn ang="0">
                      <a:pos x="125" y="651"/>
                    </a:cxn>
                    <a:cxn ang="0">
                      <a:pos x="82" y="715"/>
                    </a:cxn>
                    <a:cxn ang="0">
                      <a:pos x="40" y="780"/>
                    </a:cxn>
                    <a:cxn ang="0">
                      <a:pos x="0" y="848"/>
                    </a:cxn>
                    <a:cxn ang="0">
                      <a:pos x="303" y="1023"/>
                    </a:cxn>
                    <a:cxn ang="0">
                      <a:pos x="303" y="1023"/>
                    </a:cxn>
                    <a:cxn ang="0">
                      <a:pos x="337" y="968"/>
                    </a:cxn>
                    <a:cxn ang="0">
                      <a:pos x="371" y="914"/>
                    </a:cxn>
                    <a:cxn ang="0">
                      <a:pos x="409" y="861"/>
                    </a:cxn>
                    <a:cxn ang="0">
                      <a:pos x="446" y="809"/>
                    </a:cxn>
                    <a:cxn ang="0">
                      <a:pos x="487" y="759"/>
                    </a:cxn>
                    <a:cxn ang="0">
                      <a:pos x="528" y="711"/>
                    </a:cxn>
                    <a:cxn ang="0">
                      <a:pos x="572" y="663"/>
                    </a:cxn>
                    <a:cxn ang="0">
                      <a:pos x="616" y="617"/>
                    </a:cxn>
                    <a:cxn ang="0">
                      <a:pos x="662" y="573"/>
                    </a:cxn>
                    <a:cxn ang="0">
                      <a:pos x="709" y="530"/>
                    </a:cxn>
                    <a:cxn ang="0">
                      <a:pos x="758" y="488"/>
                    </a:cxn>
                    <a:cxn ang="0">
                      <a:pos x="809" y="448"/>
                    </a:cxn>
                    <a:cxn ang="0">
                      <a:pos x="861" y="409"/>
                    </a:cxn>
                    <a:cxn ang="0">
                      <a:pos x="914" y="373"/>
                    </a:cxn>
                    <a:cxn ang="0">
                      <a:pos x="966" y="338"/>
                    </a:cxn>
                    <a:cxn ang="0">
                      <a:pos x="1022" y="305"/>
                    </a:cxn>
                    <a:cxn ang="0">
                      <a:pos x="1022" y="305"/>
                    </a:cxn>
                  </a:cxnLst>
                  <a:rect l="0" t="0" r="r" b="b"/>
                  <a:pathLst>
                    <a:path w="1022" h="1023">
                      <a:moveTo>
                        <a:pt x="1022" y="305"/>
                      </a:moveTo>
                      <a:lnTo>
                        <a:pt x="847" y="0"/>
                      </a:lnTo>
                      <a:lnTo>
                        <a:pt x="847" y="0"/>
                      </a:lnTo>
                      <a:lnTo>
                        <a:pt x="779" y="42"/>
                      </a:lnTo>
                      <a:lnTo>
                        <a:pt x="713" y="83"/>
                      </a:lnTo>
                      <a:lnTo>
                        <a:pt x="649" y="127"/>
                      </a:lnTo>
                      <a:lnTo>
                        <a:pt x="588" y="171"/>
                      </a:lnTo>
                      <a:lnTo>
                        <a:pt x="530" y="217"/>
                      </a:lnTo>
                      <a:lnTo>
                        <a:pt x="473" y="266"/>
                      </a:lnTo>
                      <a:lnTo>
                        <a:pt x="417" y="314"/>
                      </a:lnTo>
                      <a:lnTo>
                        <a:pt x="364" y="366"/>
                      </a:lnTo>
                      <a:lnTo>
                        <a:pt x="313" y="419"/>
                      </a:lnTo>
                      <a:lnTo>
                        <a:pt x="264" y="474"/>
                      </a:lnTo>
                      <a:lnTo>
                        <a:pt x="216" y="531"/>
                      </a:lnTo>
                      <a:lnTo>
                        <a:pt x="170" y="590"/>
                      </a:lnTo>
                      <a:lnTo>
                        <a:pt x="125" y="651"/>
                      </a:lnTo>
                      <a:lnTo>
                        <a:pt x="82" y="715"/>
                      </a:lnTo>
                      <a:lnTo>
                        <a:pt x="40" y="780"/>
                      </a:lnTo>
                      <a:lnTo>
                        <a:pt x="0" y="848"/>
                      </a:lnTo>
                      <a:lnTo>
                        <a:pt x="303" y="1023"/>
                      </a:lnTo>
                      <a:lnTo>
                        <a:pt x="303" y="1023"/>
                      </a:lnTo>
                      <a:lnTo>
                        <a:pt x="337" y="968"/>
                      </a:lnTo>
                      <a:lnTo>
                        <a:pt x="371" y="914"/>
                      </a:lnTo>
                      <a:lnTo>
                        <a:pt x="409" y="861"/>
                      </a:lnTo>
                      <a:lnTo>
                        <a:pt x="446" y="809"/>
                      </a:lnTo>
                      <a:lnTo>
                        <a:pt x="487" y="759"/>
                      </a:lnTo>
                      <a:lnTo>
                        <a:pt x="528" y="711"/>
                      </a:lnTo>
                      <a:lnTo>
                        <a:pt x="572" y="663"/>
                      </a:lnTo>
                      <a:lnTo>
                        <a:pt x="616" y="617"/>
                      </a:lnTo>
                      <a:lnTo>
                        <a:pt x="662" y="573"/>
                      </a:lnTo>
                      <a:lnTo>
                        <a:pt x="709" y="530"/>
                      </a:lnTo>
                      <a:lnTo>
                        <a:pt x="758" y="488"/>
                      </a:lnTo>
                      <a:lnTo>
                        <a:pt x="809" y="448"/>
                      </a:lnTo>
                      <a:lnTo>
                        <a:pt x="861" y="409"/>
                      </a:lnTo>
                      <a:lnTo>
                        <a:pt x="914" y="373"/>
                      </a:lnTo>
                      <a:lnTo>
                        <a:pt x="966" y="338"/>
                      </a:lnTo>
                      <a:lnTo>
                        <a:pt x="1022" y="305"/>
                      </a:lnTo>
                      <a:lnTo>
                        <a:pt x="1022" y="3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9" name="Group 140">
                <a:extLst>
                  <a:ext uri="{FF2B5EF4-FFF2-40B4-BE49-F238E27FC236}">
                    <a16:creationId xmlns:a16="http://schemas.microsoft.com/office/drawing/2014/main" id="{F353A175-CA15-1E41-B61C-F7E1498E36C7}"/>
                  </a:ext>
                </a:extLst>
              </p:cNvPr>
              <p:cNvGrpSpPr/>
              <p:nvPr/>
            </p:nvGrpSpPr>
            <p:grpSpPr>
              <a:xfrm>
                <a:off x="2721142" y="1484729"/>
                <a:ext cx="3631225" cy="3393961"/>
                <a:chOff x="1203325" y="300038"/>
                <a:chExt cx="7337426" cy="6858001"/>
              </a:xfrm>
              <a:solidFill>
                <a:srgbClr val="A7C2E3"/>
              </a:solidFill>
            </p:grpSpPr>
            <p:sp>
              <p:nvSpPr>
                <p:cNvPr id="130" name="Freeform 59">
                  <a:extLst>
                    <a:ext uri="{FF2B5EF4-FFF2-40B4-BE49-F238E27FC236}">
                      <a16:creationId xmlns:a16="http://schemas.microsoft.com/office/drawing/2014/main" id="{988B42F1-224B-3745-819F-CB87A196F2BF}"/>
                    </a:ext>
                  </a:extLst>
                </p:cNvPr>
                <p:cNvSpPr>
                  <a:spLocks/>
                </p:cNvSpPr>
                <p:nvPr/>
              </p:nvSpPr>
              <p:spPr bwMode="auto">
                <a:xfrm>
                  <a:off x="6461125" y="6723063"/>
                  <a:ext cx="273050" cy="428625"/>
                </a:xfrm>
                <a:custGeom>
                  <a:avLst/>
                  <a:gdLst/>
                  <a:ahLst/>
                  <a:cxnLst>
                    <a:cxn ang="0">
                      <a:pos x="22" y="0"/>
                    </a:cxn>
                    <a:cxn ang="0">
                      <a:pos x="172" y="257"/>
                    </a:cxn>
                    <a:cxn ang="0">
                      <a:pos x="150" y="270"/>
                    </a:cxn>
                    <a:cxn ang="0">
                      <a:pos x="0" y="13"/>
                    </a:cxn>
                    <a:cxn ang="0">
                      <a:pos x="22" y="0"/>
                    </a:cxn>
                  </a:cxnLst>
                  <a:rect l="0" t="0" r="r" b="b"/>
                  <a:pathLst>
                    <a:path w="172" h="270">
                      <a:moveTo>
                        <a:pt x="22" y="0"/>
                      </a:moveTo>
                      <a:lnTo>
                        <a:pt x="172" y="257"/>
                      </a:lnTo>
                      <a:lnTo>
                        <a:pt x="150" y="270"/>
                      </a:lnTo>
                      <a:lnTo>
                        <a:pt x="0" y="13"/>
                      </a:ln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60">
                  <a:extLst>
                    <a:ext uri="{FF2B5EF4-FFF2-40B4-BE49-F238E27FC236}">
                      <a16:creationId xmlns:a16="http://schemas.microsoft.com/office/drawing/2014/main" id="{4582152F-872B-504A-B13E-69ED5B152B7E}"/>
                    </a:ext>
                  </a:extLst>
                </p:cNvPr>
                <p:cNvSpPr>
                  <a:spLocks/>
                </p:cNvSpPr>
                <p:nvPr/>
              </p:nvSpPr>
              <p:spPr bwMode="auto">
                <a:xfrm>
                  <a:off x="6835775" y="6664326"/>
                  <a:ext cx="219075" cy="277813"/>
                </a:xfrm>
                <a:custGeom>
                  <a:avLst/>
                  <a:gdLst/>
                  <a:ahLst/>
                  <a:cxnLst>
                    <a:cxn ang="0">
                      <a:pos x="21" y="0"/>
                    </a:cxn>
                    <a:cxn ang="0">
                      <a:pos x="138" y="160"/>
                    </a:cxn>
                    <a:cxn ang="0">
                      <a:pos x="117" y="175"/>
                    </a:cxn>
                    <a:cxn ang="0">
                      <a:pos x="0" y="15"/>
                    </a:cxn>
                    <a:cxn ang="0">
                      <a:pos x="21" y="0"/>
                    </a:cxn>
                  </a:cxnLst>
                  <a:rect l="0" t="0" r="r" b="b"/>
                  <a:pathLst>
                    <a:path w="138" h="175">
                      <a:moveTo>
                        <a:pt x="21" y="0"/>
                      </a:moveTo>
                      <a:lnTo>
                        <a:pt x="138" y="160"/>
                      </a:lnTo>
                      <a:lnTo>
                        <a:pt x="117" y="175"/>
                      </a:lnTo>
                      <a:lnTo>
                        <a:pt x="0" y="15"/>
                      </a:lnTo>
                      <a:lnTo>
                        <a:pt x="2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61">
                  <a:extLst>
                    <a:ext uri="{FF2B5EF4-FFF2-40B4-BE49-F238E27FC236}">
                      <a16:creationId xmlns:a16="http://schemas.microsoft.com/office/drawing/2014/main" id="{08E3B74D-568C-114B-8CD5-AAD5E8C95911}"/>
                    </a:ext>
                  </a:extLst>
                </p:cNvPr>
                <p:cNvSpPr>
                  <a:spLocks/>
                </p:cNvSpPr>
                <p:nvPr/>
              </p:nvSpPr>
              <p:spPr bwMode="auto">
                <a:xfrm>
                  <a:off x="7108825" y="6442076"/>
                  <a:ext cx="241300" cy="258763"/>
                </a:xfrm>
                <a:custGeom>
                  <a:avLst/>
                  <a:gdLst/>
                  <a:ahLst/>
                  <a:cxnLst>
                    <a:cxn ang="0">
                      <a:pos x="20" y="0"/>
                    </a:cxn>
                    <a:cxn ang="0">
                      <a:pos x="152" y="145"/>
                    </a:cxn>
                    <a:cxn ang="0">
                      <a:pos x="134" y="163"/>
                    </a:cxn>
                    <a:cxn ang="0">
                      <a:pos x="0" y="16"/>
                    </a:cxn>
                    <a:cxn ang="0">
                      <a:pos x="20" y="0"/>
                    </a:cxn>
                  </a:cxnLst>
                  <a:rect l="0" t="0" r="r" b="b"/>
                  <a:pathLst>
                    <a:path w="152" h="163">
                      <a:moveTo>
                        <a:pt x="20" y="0"/>
                      </a:moveTo>
                      <a:lnTo>
                        <a:pt x="152" y="145"/>
                      </a:lnTo>
                      <a:lnTo>
                        <a:pt x="134" y="163"/>
                      </a:lnTo>
                      <a:lnTo>
                        <a:pt x="0" y="16"/>
                      </a:lnTo>
                      <a:lnTo>
                        <a:pt x="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62">
                  <a:extLst>
                    <a:ext uri="{FF2B5EF4-FFF2-40B4-BE49-F238E27FC236}">
                      <a16:creationId xmlns:a16="http://schemas.microsoft.com/office/drawing/2014/main" id="{08503BE6-737F-A842-9C3E-39BB32D4E50A}"/>
                    </a:ext>
                  </a:extLst>
                </p:cNvPr>
                <p:cNvSpPr>
                  <a:spLocks/>
                </p:cNvSpPr>
                <p:nvPr/>
              </p:nvSpPr>
              <p:spPr bwMode="auto">
                <a:xfrm>
                  <a:off x="7358063" y="6189663"/>
                  <a:ext cx="260350" cy="241300"/>
                </a:xfrm>
                <a:custGeom>
                  <a:avLst/>
                  <a:gdLst/>
                  <a:ahLst/>
                  <a:cxnLst>
                    <a:cxn ang="0">
                      <a:pos x="17" y="0"/>
                    </a:cxn>
                    <a:cxn ang="0">
                      <a:pos x="164" y="132"/>
                    </a:cxn>
                    <a:cxn ang="0">
                      <a:pos x="148" y="152"/>
                    </a:cxn>
                    <a:cxn ang="0">
                      <a:pos x="0" y="20"/>
                    </a:cxn>
                    <a:cxn ang="0">
                      <a:pos x="17" y="0"/>
                    </a:cxn>
                  </a:cxnLst>
                  <a:rect l="0" t="0" r="r" b="b"/>
                  <a:pathLst>
                    <a:path w="164" h="152">
                      <a:moveTo>
                        <a:pt x="17" y="0"/>
                      </a:moveTo>
                      <a:lnTo>
                        <a:pt x="164" y="132"/>
                      </a:lnTo>
                      <a:lnTo>
                        <a:pt x="148" y="152"/>
                      </a:lnTo>
                      <a:lnTo>
                        <a:pt x="0" y="20"/>
                      </a:lnTo>
                      <a:lnTo>
                        <a:pt x="1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63">
                  <a:extLst>
                    <a:ext uri="{FF2B5EF4-FFF2-40B4-BE49-F238E27FC236}">
                      <a16:creationId xmlns:a16="http://schemas.microsoft.com/office/drawing/2014/main" id="{0AA4C743-7EFF-B44A-8E84-33E8340AF531}"/>
                    </a:ext>
                  </a:extLst>
                </p:cNvPr>
                <p:cNvSpPr>
                  <a:spLocks/>
                </p:cNvSpPr>
                <p:nvPr/>
              </p:nvSpPr>
              <p:spPr bwMode="auto">
                <a:xfrm>
                  <a:off x="7578725" y="5916613"/>
                  <a:ext cx="280988" cy="215900"/>
                </a:xfrm>
                <a:custGeom>
                  <a:avLst/>
                  <a:gdLst/>
                  <a:ahLst/>
                  <a:cxnLst>
                    <a:cxn ang="0">
                      <a:pos x="16" y="0"/>
                    </a:cxn>
                    <a:cxn ang="0">
                      <a:pos x="177" y="115"/>
                    </a:cxn>
                    <a:cxn ang="0">
                      <a:pos x="161" y="136"/>
                    </a:cxn>
                    <a:cxn ang="0">
                      <a:pos x="0" y="21"/>
                    </a:cxn>
                    <a:cxn ang="0">
                      <a:pos x="16" y="0"/>
                    </a:cxn>
                  </a:cxnLst>
                  <a:rect l="0" t="0" r="r" b="b"/>
                  <a:pathLst>
                    <a:path w="177" h="136">
                      <a:moveTo>
                        <a:pt x="16" y="0"/>
                      </a:moveTo>
                      <a:lnTo>
                        <a:pt x="177" y="115"/>
                      </a:lnTo>
                      <a:lnTo>
                        <a:pt x="161" y="136"/>
                      </a:lnTo>
                      <a:lnTo>
                        <a:pt x="0" y="21"/>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64">
                  <a:extLst>
                    <a:ext uri="{FF2B5EF4-FFF2-40B4-BE49-F238E27FC236}">
                      <a16:creationId xmlns:a16="http://schemas.microsoft.com/office/drawing/2014/main" id="{0FE89E65-7ACA-2441-A9D2-FCA90E102ED2}"/>
                    </a:ext>
                  </a:extLst>
                </p:cNvPr>
                <p:cNvSpPr>
                  <a:spLocks/>
                </p:cNvSpPr>
                <p:nvPr/>
              </p:nvSpPr>
              <p:spPr bwMode="auto">
                <a:xfrm>
                  <a:off x="7635875" y="5541963"/>
                  <a:ext cx="430213" cy="271463"/>
                </a:xfrm>
                <a:custGeom>
                  <a:avLst/>
                  <a:gdLst/>
                  <a:ahLst/>
                  <a:cxnLst>
                    <a:cxn ang="0">
                      <a:pos x="13" y="0"/>
                    </a:cxn>
                    <a:cxn ang="0">
                      <a:pos x="271" y="148"/>
                    </a:cxn>
                    <a:cxn ang="0">
                      <a:pos x="257" y="171"/>
                    </a:cxn>
                    <a:cxn ang="0">
                      <a:pos x="0" y="22"/>
                    </a:cxn>
                    <a:cxn ang="0">
                      <a:pos x="13" y="0"/>
                    </a:cxn>
                  </a:cxnLst>
                  <a:rect l="0" t="0" r="r" b="b"/>
                  <a:pathLst>
                    <a:path w="271" h="171">
                      <a:moveTo>
                        <a:pt x="13" y="0"/>
                      </a:moveTo>
                      <a:lnTo>
                        <a:pt x="271" y="148"/>
                      </a:lnTo>
                      <a:lnTo>
                        <a:pt x="257" y="171"/>
                      </a:lnTo>
                      <a:lnTo>
                        <a:pt x="0" y="22"/>
                      </a:lnTo>
                      <a:lnTo>
                        <a:pt x="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65">
                  <a:extLst>
                    <a:ext uri="{FF2B5EF4-FFF2-40B4-BE49-F238E27FC236}">
                      <a16:creationId xmlns:a16="http://schemas.microsoft.com/office/drawing/2014/main" id="{189DB8DD-5118-9345-AAF4-42D68DEA07CF}"/>
                    </a:ext>
                  </a:extLst>
                </p:cNvPr>
                <p:cNvSpPr>
                  <a:spLocks/>
                </p:cNvSpPr>
                <p:nvPr/>
              </p:nvSpPr>
              <p:spPr bwMode="auto">
                <a:xfrm>
                  <a:off x="7932738" y="5305426"/>
                  <a:ext cx="303213" cy="165100"/>
                </a:xfrm>
                <a:custGeom>
                  <a:avLst/>
                  <a:gdLst/>
                  <a:ahLst/>
                  <a:cxnLst>
                    <a:cxn ang="0">
                      <a:pos x="11" y="0"/>
                    </a:cxn>
                    <a:cxn ang="0">
                      <a:pos x="191" y="81"/>
                    </a:cxn>
                    <a:cxn ang="0">
                      <a:pos x="182" y="104"/>
                    </a:cxn>
                    <a:cxn ang="0">
                      <a:pos x="0" y="24"/>
                    </a:cxn>
                    <a:cxn ang="0">
                      <a:pos x="11" y="0"/>
                    </a:cxn>
                  </a:cxnLst>
                  <a:rect l="0" t="0" r="r" b="b"/>
                  <a:pathLst>
                    <a:path w="191" h="104">
                      <a:moveTo>
                        <a:pt x="11" y="0"/>
                      </a:moveTo>
                      <a:lnTo>
                        <a:pt x="191" y="81"/>
                      </a:lnTo>
                      <a:lnTo>
                        <a:pt x="182" y="104"/>
                      </a:lnTo>
                      <a:lnTo>
                        <a:pt x="0" y="24"/>
                      </a:lnTo>
                      <a:lnTo>
                        <a:pt x="1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66">
                  <a:extLst>
                    <a:ext uri="{FF2B5EF4-FFF2-40B4-BE49-F238E27FC236}">
                      <a16:creationId xmlns:a16="http://schemas.microsoft.com/office/drawing/2014/main" id="{F30903BE-0A11-4F45-9A7B-4D3FF30984ED}"/>
                    </a:ext>
                  </a:extLst>
                </p:cNvPr>
                <p:cNvSpPr>
                  <a:spLocks/>
                </p:cNvSpPr>
                <p:nvPr/>
              </p:nvSpPr>
              <p:spPr bwMode="auto">
                <a:xfrm>
                  <a:off x="8059738" y="4976813"/>
                  <a:ext cx="311150" cy="136525"/>
                </a:xfrm>
                <a:custGeom>
                  <a:avLst/>
                  <a:gdLst/>
                  <a:ahLst/>
                  <a:cxnLst>
                    <a:cxn ang="0">
                      <a:pos x="8" y="0"/>
                    </a:cxn>
                    <a:cxn ang="0">
                      <a:pos x="196" y="61"/>
                    </a:cxn>
                    <a:cxn ang="0">
                      <a:pos x="189" y="86"/>
                    </a:cxn>
                    <a:cxn ang="0">
                      <a:pos x="0" y="25"/>
                    </a:cxn>
                    <a:cxn ang="0">
                      <a:pos x="8" y="0"/>
                    </a:cxn>
                  </a:cxnLst>
                  <a:rect l="0" t="0" r="r" b="b"/>
                  <a:pathLst>
                    <a:path w="196" h="86">
                      <a:moveTo>
                        <a:pt x="8" y="0"/>
                      </a:moveTo>
                      <a:lnTo>
                        <a:pt x="196" y="61"/>
                      </a:lnTo>
                      <a:lnTo>
                        <a:pt x="189" y="86"/>
                      </a:lnTo>
                      <a:lnTo>
                        <a:pt x="0" y="25"/>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67">
                  <a:extLst>
                    <a:ext uri="{FF2B5EF4-FFF2-40B4-BE49-F238E27FC236}">
                      <a16:creationId xmlns:a16="http://schemas.microsoft.com/office/drawing/2014/main" id="{F4B2D3D7-5BF9-E34C-A2BB-921EA7472BB7}"/>
                    </a:ext>
                  </a:extLst>
                </p:cNvPr>
                <p:cNvSpPr>
                  <a:spLocks/>
                </p:cNvSpPr>
                <p:nvPr/>
              </p:nvSpPr>
              <p:spPr bwMode="auto">
                <a:xfrm>
                  <a:off x="8151813" y="4637088"/>
                  <a:ext cx="315913" cy="106363"/>
                </a:xfrm>
                <a:custGeom>
                  <a:avLst/>
                  <a:gdLst/>
                  <a:ahLst/>
                  <a:cxnLst>
                    <a:cxn ang="0">
                      <a:pos x="5" y="0"/>
                    </a:cxn>
                    <a:cxn ang="0">
                      <a:pos x="199" y="42"/>
                    </a:cxn>
                    <a:cxn ang="0">
                      <a:pos x="194" y="67"/>
                    </a:cxn>
                    <a:cxn ang="0">
                      <a:pos x="0" y="27"/>
                    </a:cxn>
                    <a:cxn ang="0">
                      <a:pos x="5" y="0"/>
                    </a:cxn>
                  </a:cxnLst>
                  <a:rect l="0" t="0" r="r" b="b"/>
                  <a:pathLst>
                    <a:path w="199" h="67">
                      <a:moveTo>
                        <a:pt x="5" y="0"/>
                      </a:moveTo>
                      <a:lnTo>
                        <a:pt x="199" y="42"/>
                      </a:lnTo>
                      <a:lnTo>
                        <a:pt x="194" y="67"/>
                      </a:lnTo>
                      <a:lnTo>
                        <a:pt x="0" y="27"/>
                      </a:lnTo>
                      <a:lnTo>
                        <a:pt x="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68">
                  <a:extLst>
                    <a:ext uri="{FF2B5EF4-FFF2-40B4-BE49-F238E27FC236}">
                      <a16:creationId xmlns:a16="http://schemas.microsoft.com/office/drawing/2014/main" id="{A52959D2-1555-7D40-ADEE-BFA267C98E73}"/>
                    </a:ext>
                  </a:extLst>
                </p:cNvPr>
                <p:cNvSpPr>
                  <a:spLocks/>
                </p:cNvSpPr>
                <p:nvPr/>
              </p:nvSpPr>
              <p:spPr bwMode="auto">
                <a:xfrm>
                  <a:off x="8207375" y="4291013"/>
                  <a:ext cx="317500" cy="73025"/>
                </a:xfrm>
                <a:custGeom>
                  <a:avLst/>
                  <a:gdLst/>
                  <a:ahLst/>
                  <a:cxnLst>
                    <a:cxn ang="0">
                      <a:pos x="3" y="0"/>
                    </a:cxn>
                    <a:cxn ang="0">
                      <a:pos x="200" y="20"/>
                    </a:cxn>
                    <a:cxn ang="0">
                      <a:pos x="197" y="46"/>
                    </a:cxn>
                    <a:cxn ang="0">
                      <a:pos x="0" y="25"/>
                    </a:cxn>
                    <a:cxn ang="0">
                      <a:pos x="3" y="0"/>
                    </a:cxn>
                  </a:cxnLst>
                  <a:rect l="0" t="0" r="r" b="b"/>
                  <a:pathLst>
                    <a:path w="200" h="46">
                      <a:moveTo>
                        <a:pt x="3" y="0"/>
                      </a:moveTo>
                      <a:lnTo>
                        <a:pt x="200" y="20"/>
                      </a:lnTo>
                      <a:lnTo>
                        <a:pt x="197" y="46"/>
                      </a:lnTo>
                      <a:lnTo>
                        <a:pt x="0" y="25"/>
                      </a:ln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69">
                  <a:extLst>
                    <a:ext uri="{FF2B5EF4-FFF2-40B4-BE49-F238E27FC236}">
                      <a16:creationId xmlns:a16="http://schemas.microsoft.com/office/drawing/2014/main" id="{9D38141C-618A-7942-BD7A-06C5D553992C}"/>
                    </a:ext>
                  </a:extLst>
                </p:cNvPr>
                <p:cNvSpPr>
                  <a:spLocks/>
                </p:cNvSpPr>
                <p:nvPr/>
              </p:nvSpPr>
              <p:spPr bwMode="auto">
                <a:xfrm>
                  <a:off x="8069263" y="3938588"/>
                  <a:ext cx="471488" cy="49213"/>
                </a:xfrm>
                <a:custGeom>
                  <a:avLst/>
                  <a:gdLst/>
                  <a:ahLst/>
                  <a:cxnLst>
                    <a:cxn ang="0">
                      <a:pos x="0" y="4"/>
                    </a:cxn>
                    <a:cxn ang="0">
                      <a:pos x="297" y="0"/>
                    </a:cxn>
                    <a:cxn ang="0">
                      <a:pos x="297" y="26"/>
                    </a:cxn>
                    <a:cxn ang="0">
                      <a:pos x="0" y="31"/>
                    </a:cxn>
                    <a:cxn ang="0">
                      <a:pos x="0" y="4"/>
                    </a:cxn>
                  </a:cxnLst>
                  <a:rect l="0" t="0" r="r" b="b"/>
                  <a:pathLst>
                    <a:path w="297" h="31">
                      <a:moveTo>
                        <a:pt x="0" y="4"/>
                      </a:moveTo>
                      <a:lnTo>
                        <a:pt x="297" y="0"/>
                      </a:lnTo>
                      <a:lnTo>
                        <a:pt x="297" y="26"/>
                      </a:lnTo>
                      <a:lnTo>
                        <a:pt x="0" y="31"/>
                      </a:ln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70">
                  <a:extLst>
                    <a:ext uri="{FF2B5EF4-FFF2-40B4-BE49-F238E27FC236}">
                      <a16:creationId xmlns:a16="http://schemas.microsoft.com/office/drawing/2014/main" id="{30AFA804-F48F-DF4B-8519-D3C6741AB07C}"/>
                    </a:ext>
                  </a:extLst>
                </p:cNvPr>
                <p:cNvSpPr>
                  <a:spLocks/>
                </p:cNvSpPr>
                <p:nvPr/>
              </p:nvSpPr>
              <p:spPr bwMode="auto">
                <a:xfrm>
                  <a:off x="8205788" y="3554413"/>
                  <a:ext cx="317500" cy="74613"/>
                </a:xfrm>
                <a:custGeom>
                  <a:avLst/>
                  <a:gdLst/>
                  <a:ahLst/>
                  <a:cxnLst>
                    <a:cxn ang="0">
                      <a:pos x="0" y="21"/>
                    </a:cxn>
                    <a:cxn ang="0">
                      <a:pos x="197" y="0"/>
                    </a:cxn>
                    <a:cxn ang="0">
                      <a:pos x="200" y="27"/>
                    </a:cxn>
                    <a:cxn ang="0">
                      <a:pos x="3" y="47"/>
                    </a:cxn>
                    <a:cxn ang="0">
                      <a:pos x="0" y="21"/>
                    </a:cxn>
                  </a:cxnLst>
                  <a:rect l="0" t="0" r="r" b="b"/>
                  <a:pathLst>
                    <a:path w="200" h="47">
                      <a:moveTo>
                        <a:pt x="0" y="21"/>
                      </a:moveTo>
                      <a:lnTo>
                        <a:pt x="197" y="0"/>
                      </a:lnTo>
                      <a:lnTo>
                        <a:pt x="200" y="27"/>
                      </a:lnTo>
                      <a:lnTo>
                        <a:pt x="3" y="47"/>
                      </a:lnTo>
                      <a:lnTo>
                        <a:pt x="0"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71">
                  <a:extLst>
                    <a:ext uri="{FF2B5EF4-FFF2-40B4-BE49-F238E27FC236}">
                      <a16:creationId xmlns:a16="http://schemas.microsoft.com/office/drawing/2014/main" id="{98B9FBD4-465B-5040-9FD1-F25F0F44ABD5}"/>
                    </a:ext>
                  </a:extLst>
                </p:cNvPr>
                <p:cNvSpPr>
                  <a:spLocks/>
                </p:cNvSpPr>
                <p:nvPr/>
              </p:nvSpPr>
              <p:spPr bwMode="auto">
                <a:xfrm>
                  <a:off x="8148638" y="3175001"/>
                  <a:ext cx="314325" cy="106363"/>
                </a:xfrm>
                <a:custGeom>
                  <a:avLst/>
                  <a:gdLst/>
                  <a:ahLst/>
                  <a:cxnLst>
                    <a:cxn ang="0">
                      <a:pos x="0" y="42"/>
                    </a:cxn>
                    <a:cxn ang="0">
                      <a:pos x="193" y="0"/>
                    </a:cxn>
                    <a:cxn ang="0">
                      <a:pos x="198" y="27"/>
                    </a:cxn>
                    <a:cxn ang="0">
                      <a:pos x="5" y="67"/>
                    </a:cxn>
                    <a:cxn ang="0">
                      <a:pos x="0" y="42"/>
                    </a:cxn>
                  </a:cxnLst>
                  <a:rect l="0" t="0" r="r" b="b"/>
                  <a:pathLst>
                    <a:path w="198" h="67">
                      <a:moveTo>
                        <a:pt x="0" y="42"/>
                      </a:moveTo>
                      <a:lnTo>
                        <a:pt x="193" y="0"/>
                      </a:lnTo>
                      <a:lnTo>
                        <a:pt x="198" y="27"/>
                      </a:lnTo>
                      <a:lnTo>
                        <a:pt x="5" y="67"/>
                      </a:lnTo>
                      <a:lnTo>
                        <a:pt x="0"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72">
                  <a:extLst>
                    <a:ext uri="{FF2B5EF4-FFF2-40B4-BE49-F238E27FC236}">
                      <a16:creationId xmlns:a16="http://schemas.microsoft.com/office/drawing/2014/main" id="{261772C1-045D-6542-9C10-26A65BFB0AE4}"/>
                    </a:ext>
                  </a:extLst>
                </p:cNvPr>
                <p:cNvSpPr>
                  <a:spLocks/>
                </p:cNvSpPr>
                <p:nvPr/>
              </p:nvSpPr>
              <p:spPr bwMode="auto">
                <a:xfrm>
                  <a:off x="8054975" y="2806701"/>
                  <a:ext cx="311150" cy="136525"/>
                </a:xfrm>
                <a:custGeom>
                  <a:avLst/>
                  <a:gdLst/>
                  <a:ahLst/>
                  <a:cxnLst>
                    <a:cxn ang="0">
                      <a:pos x="0" y="61"/>
                    </a:cxn>
                    <a:cxn ang="0">
                      <a:pos x="188" y="0"/>
                    </a:cxn>
                    <a:cxn ang="0">
                      <a:pos x="196" y="24"/>
                    </a:cxn>
                    <a:cxn ang="0">
                      <a:pos x="7" y="86"/>
                    </a:cxn>
                    <a:cxn ang="0">
                      <a:pos x="0" y="61"/>
                    </a:cxn>
                  </a:cxnLst>
                  <a:rect l="0" t="0" r="r" b="b"/>
                  <a:pathLst>
                    <a:path w="196" h="86">
                      <a:moveTo>
                        <a:pt x="0" y="61"/>
                      </a:moveTo>
                      <a:lnTo>
                        <a:pt x="188" y="0"/>
                      </a:lnTo>
                      <a:lnTo>
                        <a:pt x="196" y="24"/>
                      </a:lnTo>
                      <a:lnTo>
                        <a:pt x="7" y="86"/>
                      </a:lnTo>
                      <a:lnTo>
                        <a:pt x="0" y="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73">
                  <a:extLst>
                    <a:ext uri="{FF2B5EF4-FFF2-40B4-BE49-F238E27FC236}">
                      <a16:creationId xmlns:a16="http://schemas.microsoft.com/office/drawing/2014/main" id="{61F79C9D-2006-2146-98D7-690794A57086}"/>
                    </a:ext>
                  </a:extLst>
                </p:cNvPr>
                <p:cNvSpPr>
                  <a:spLocks/>
                </p:cNvSpPr>
                <p:nvPr/>
              </p:nvSpPr>
              <p:spPr bwMode="auto">
                <a:xfrm>
                  <a:off x="7924800" y="2449513"/>
                  <a:ext cx="304800" cy="166688"/>
                </a:xfrm>
                <a:custGeom>
                  <a:avLst/>
                  <a:gdLst/>
                  <a:ahLst/>
                  <a:cxnLst>
                    <a:cxn ang="0">
                      <a:pos x="0" y="81"/>
                    </a:cxn>
                    <a:cxn ang="0">
                      <a:pos x="182" y="0"/>
                    </a:cxn>
                    <a:cxn ang="0">
                      <a:pos x="192" y="24"/>
                    </a:cxn>
                    <a:cxn ang="0">
                      <a:pos x="12" y="105"/>
                    </a:cxn>
                    <a:cxn ang="0">
                      <a:pos x="0" y="81"/>
                    </a:cxn>
                  </a:cxnLst>
                  <a:rect l="0" t="0" r="r" b="b"/>
                  <a:pathLst>
                    <a:path w="192" h="105">
                      <a:moveTo>
                        <a:pt x="0" y="81"/>
                      </a:moveTo>
                      <a:lnTo>
                        <a:pt x="182" y="0"/>
                      </a:lnTo>
                      <a:lnTo>
                        <a:pt x="192" y="24"/>
                      </a:lnTo>
                      <a:lnTo>
                        <a:pt x="12" y="105"/>
                      </a:lnTo>
                      <a:lnTo>
                        <a:pt x="0"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74">
                  <a:extLst>
                    <a:ext uri="{FF2B5EF4-FFF2-40B4-BE49-F238E27FC236}">
                      <a16:creationId xmlns:a16="http://schemas.microsoft.com/office/drawing/2014/main" id="{3CC45CC0-69A8-3343-A67C-1A2A389AFD82}"/>
                    </a:ext>
                  </a:extLst>
                </p:cNvPr>
                <p:cNvSpPr>
                  <a:spLocks/>
                </p:cNvSpPr>
                <p:nvPr/>
              </p:nvSpPr>
              <p:spPr bwMode="auto">
                <a:xfrm>
                  <a:off x="7627938" y="2108201"/>
                  <a:ext cx="427038" cy="273050"/>
                </a:xfrm>
                <a:custGeom>
                  <a:avLst/>
                  <a:gdLst/>
                  <a:ahLst/>
                  <a:cxnLst>
                    <a:cxn ang="0">
                      <a:pos x="0" y="150"/>
                    </a:cxn>
                    <a:cxn ang="0">
                      <a:pos x="257" y="0"/>
                    </a:cxn>
                    <a:cxn ang="0">
                      <a:pos x="269" y="22"/>
                    </a:cxn>
                    <a:cxn ang="0">
                      <a:pos x="12" y="172"/>
                    </a:cxn>
                    <a:cxn ang="0">
                      <a:pos x="0" y="150"/>
                    </a:cxn>
                  </a:cxnLst>
                  <a:rect l="0" t="0" r="r" b="b"/>
                  <a:pathLst>
                    <a:path w="269" h="172">
                      <a:moveTo>
                        <a:pt x="0" y="150"/>
                      </a:moveTo>
                      <a:lnTo>
                        <a:pt x="257" y="0"/>
                      </a:lnTo>
                      <a:lnTo>
                        <a:pt x="269" y="22"/>
                      </a:lnTo>
                      <a:lnTo>
                        <a:pt x="12" y="172"/>
                      </a:lnTo>
                      <a:lnTo>
                        <a:pt x="0" y="1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75">
                  <a:extLst>
                    <a:ext uri="{FF2B5EF4-FFF2-40B4-BE49-F238E27FC236}">
                      <a16:creationId xmlns:a16="http://schemas.microsoft.com/office/drawing/2014/main" id="{F690B361-D54C-6240-BA1A-8F514A920DCF}"/>
                    </a:ext>
                  </a:extLst>
                </p:cNvPr>
                <p:cNvSpPr>
                  <a:spLocks/>
                </p:cNvSpPr>
                <p:nvPr/>
              </p:nvSpPr>
              <p:spPr bwMode="auto">
                <a:xfrm>
                  <a:off x="7570788" y="1789113"/>
                  <a:ext cx="277813" cy="217488"/>
                </a:xfrm>
                <a:custGeom>
                  <a:avLst/>
                  <a:gdLst/>
                  <a:ahLst/>
                  <a:cxnLst>
                    <a:cxn ang="0">
                      <a:pos x="0" y="116"/>
                    </a:cxn>
                    <a:cxn ang="0">
                      <a:pos x="159" y="0"/>
                    </a:cxn>
                    <a:cxn ang="0">
                      <a:pos x="175" y="20"/>
                    </a:cxn>
                    <a:cxn ang="0">
                      <a:pos x="15" y="137"/>
                    </a:cxn>
                    <a:cxn ang="0">
                      <a:pos x="0" y="116"/>
                    </a:cxn>
                  </a:cxnLst>
                  <a:rect l="0" t="0" r="r" b="b"/>
                  <a:pathLst>
                    <a:path w="175" h="137">
                      <a:moveTo>
                        <a:pt x="0" y="116"/>
                      </a:moveTo>
                      <a:lnTo>
                        <a:pt x="159" y="0"/>
                      </a:lnTo>
                      <a:lnTo>
                        <a:pt x="175" y="20"/>
                      </a:lnTo>
                      <a:lnTo>
                        <a:pt x="15" y="137"/>
                      </a:lnTo>
                      <a:lnTo>
                        <a:pt x="0"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76">
                  <a:extLst>
                    <a:ext uri="{FF2B5EF4-FFF2-40B4-BE49-F238E27FC236}">
                      <a16:creationId xmlns:a16="http://schemas.microsoft.com/office/drawing/2014/main" id="{7AC8D829-8E07-264F-BB58-AFC9AB157D8C}"/>
                    </a:ext>
                  </a:extLst>
                </p:cNvPr>
                <p:cNvSpPr>
                  <a:spLocks/>
                </p:cNvSpPr>
                <p:nvPr/>
              </p:nvSpPr>
              <p:spPr bwMode="auto">
                <a:xfrm>
                  <a:off x="7346950" y="1492251"/>
                  <a:ext cx="260350" cy="241300"/>
                </a:xfrm>
                <a:custGeom>
                  <a:avLst/>
                  <a:gdLst/>
                  <a:ahLst/>
                  <a:cxnLst>
                    <a:cxn ang="0">
                      <a:pos x="0" y="132"/>
                    </a:cxn>
                    <a:cxn ang="0">
                      <a:pos x="146" y="0"/>
                    </a:cxn>
                    <a:cxn ang="0">
                      <a:pos x="164" y="19"/>
                    </a:cxn>
                    <a:cxn ang="0">
                      <a:pos x="17" y="152"/>
                    </a:cxn>
                    <a:cxn ang="0">
                      <a:pos x="0" y="132"/>
                    </a:cxn>
                  </a:cxnLst>
                  <a:rect l="0" t="0" r="r" b="b"/>
                  <a:pathLst>
                    <a:path w="164" h="152">
                      <a:moveTo>
                        <a:pt x="0" y="132"/>
                      </a:moveTo>
                      <a:lnTo>
                        <a:pt x="146" y="0"/>
                      </a:lnTo>
                      <a:lnTo>
                        <a:pt x="164" y="19"/>
                      </a:lnTo>
                      <a:lnTo>
                        <a:pt x="17" y="152"/>
                      </a:lnTo>
                      <a:lnTo>
                        <a:pt x="0" y="1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77">
                  <a:extLst>
                    <a:ext uri="{FF2B5EF4-FFF2-40B4-BE49-F238E27FC236}">
                      <a16:creationId xmlns:a16="http://schemas.microsoft.com/office/drawing/2014/main" id="{2E737FB0-0554-D94D-870D-3E0CE48E54D8}"/>
                    </a:ext>
                  </a:extLst>
                </p:cNvPr>
                <p:cNvSpPr>
                  <a:spLocks/>
                </p:cNvSpPr>
                <p:nvPr/>
              </p:nvSpPr>
              <p:spPr bwMode="auto">
                <a:xfrm>
                  <a:off x="7096125" y="1223963"/>
                  <a:ext cx="239713" cy="260350"/>
                </a:xfrm>
                <a:custGeom>
                  <a:avLst/>
                  <a:gdLst/>
                  <a:ahLst/>
                  <a:cxnLst>
                    <a:cxn ang="0">
                      <a:pos x="0" y="147"/>
                    </a:cxn>
                    <a:cxn ang="0">
                      <a:pos x="132" y="0"/>
                    </a:cxn>
                    <a:cxn ang="0">
                      <a:pos x="151" y="17"/>
                    </a:cxn>
                    <a:cxn ang="0">
                      <a:pos x="19" y="164"/>
                    </a:cxn>
                    <a:cxn ang="0">
                      <a:pos x="0" y="147"/>
                    </a:cxn>
                  </a:cxnLst>
                  <a:rect l="0" t="0" r="r" b="b"/>
                  <a:pathLst>
                    <a:path w="151" h="164">
                      <a:moveTo>
                        <a:pt x="0" y="147"/>
                      </a:moveTo>
                      <a:lnTo>
                        <a:pt x="132" y="0"/>
                      </a:lnTo>
                      <a:lnTo>
                        <a:pt x="151" y="17"/>
                      </a:lnTo>
                      <a:lnTo>
                        <a:pt x="19" y="164"/>
                      </a:lnTo>
                      <a:lnTo>
                        <a:pt x="0" y="1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78">
                  <a:extLst>
                    <a:ext uri="{FF2B5EF4-FFF2-40B4-BE49-F238E27FC236}">
                      <a16:creationId xmlns:a16="http://schemas.microsoft.com/office/drawing/2014/main" id="{DC8C4A45-C172-6343-B504-F2D12FBEF4E0}"/>
                    </a:ext>
                  </a:extLst>
                </p:cNvPr>
                <p:cNvSpPr>
                  <a:spLocks/>
                </p:cNvSpPr>
                <p:nvPr/>
              </p:nvSpPr>
              <p:spPr bwMode="auto">
                <a:xfrm>
                  <a:off x="6823075" y="984251"/>
                  <a:ext cx="215900" cy="277813"/>
                </a:xfrm>
                <a:custGeom>
                  <a:avLst/>
                  <a:gdLst/>
                  <a:ahLst/>
                  <a:cxnLst>
                    <a:cxn ang="0">
                      <a:pos x="0" y="159"/>
                    </a:cxn>
                    <a:cxn ang="0">
                      <a:pos x="115" y="0"/>
                    </a:cxn>
                    <a:cxn ang="0">
                      <a:pos x="136" y="15"/>
                    </a:cxn>
                    <a:cxn ang="0">
                      <a:pos x="21" y="175"/>
                    </a:cxn>
                    <a:cxn ang="0">
                      <a:pos x="0" y="159"/>
                    </a:cxn>
                  </a:cxnLst>
                  <a:rect l="0" t="0" r="r" b="b"/>
                  <a:pathLst>
                    <a:path w="136" h="175">
                      <a:moveTo>
                        <a:pt x="0" y="159"/>
                      </a:moveTo>
                      <a:lnTo>
                        <a:pt x="115" y="0"/>
                      </a:lnTo>
                      <a:lnTo>
                        <a:pt x="136" y="15"/>
                      </a:lnTo>
                      <a:lnTo>
                        <a:pt x="21" y="175"/>
                      </a:lnTo>
                      <a:lnTo>
                        <a:pt x="0" y="1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79">
                  <a:extLst>
                    <a:ext uri="{FF2B5EF4-FFF2-40B4-BE49-F238E27FC236}">
                      <a16:creationId xmlns:a16="http://schemas.microsoft.com/office/drawing/2014/main" id="{9865DBC3-94AB-5345-A72B-9853753DDB75}"/>
                    </a:ext>
                  </a:extLst>
                </p:cNvPr>
                <p:cNvSpPr>
                  <a:spLocks/>
                </p:cNvSpPr>
                <p:nvPr/>
              </p:nvSpPr>
              <p:spPr bwMode="auto">
                <a:xfrm>
                  <a:off x="6448425" y="776288"/>
                  <a:ext cx="269875" cy="430213"/>
                </a:xfrm>
                <a:custGeom>
                  <a:avLst/>
                  <a:gdLst/>
                  <a:ahLst/>
                  <a:cxnLst>
                    <a:cxn ang="0">
                      <a:pos x="0" y="258"/>
                    </a:cxn>
                    <a:cxn ang="0">
                      <a:pos x="148" y="0"/>
                    </a:cxn>
                    <a:cxn ang="0">
                      <a:pos x="170" y="13"/>
                    </a:cxn>
                    <a:cxn ang="0">
                      <a:pos x="22" y="271"/>
                    </a:cxn>
                    <a:cxn ang="0">
                      <a:pos x="0" y="258"/>
                    </a:cxn>
                  </a:cxnLst>
                  <a:rect l="0" t="0" r="r" b="b"/>
                  <a:pathLst>
                    <a:path w="170" h="271">
                      <a:moveTo>
                        <a:pt x="0" y="258"/>
                      </a:moveTo>
                      <a:lnTo>
                        <a:pt x="148" y="0"/>
                      </a:lnTo>
                      <a:lnTo>
                        <a:pt x="170" y="13"/>
                      </a:lnTo>
                      <a:lnTo>
                        <a:pt x="22" y="271"/>
                      </a:lnTo>
                      <a:lnTo>
                        <a:pt x="0" y="2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80">
                  <a:extLst>
                    <a:ext uri="{FF2B5EF4-FFF2-40B4-BE49-F238E27FC236}">
                      <a16:creationId xmlns:a16="http://schemas.microsoft.com/office/drawing/2014/main" id="{52A45FC3-E613-8D46-B413-17BCAB867B26}"/>
                    </a:ext>
                  </a:extLst>
                </p:cNvPr>
                <p:cNvSpPr>
                  <a:spLocks/>
                </p:cNvSpPr>
                <p:nvPr/>
              </p:nvSpPr>
              <p:spPr bwMode="auto">
                <a:xfrm>
                  <a:off x="6211888" y="604838"/>
                  <a:ext cx="165100" cy="303213"/>
                </a:xfrm>
                <a:custGeom>
                  <a:avLst/>
                  <a:gdLst/>
                  <a:ahLst/>
                  <a:cxnLst>
                    <a:cxn ang="0">
                      <a:pos x="0" y="182"/>
                    </a:cxn>
                    <a:cxn ang="0">
                      <a:pos x="81" y="0"/>
                    </a:cxn>
                    <a:cxn ang="0">
                      <a:pos x="104" y="11"/>
                    </a:cxn>
                    <a:cxn ang="0">
                      <a:pos x="24" y="191"/>
                    </a:cxn>
                    <a:cxn ang="0">
                      <a:pos x="0" y="182"/>
                    </a:cxn>
                  </a:cxnLst>
                  <a:rect l="0" t="0" r="r" b="b"/>
                  <a:pathLst>
                    <a:path w="104" h="191">
                      <a:moveTo>
                        <a:pt x="0" y="182"/>
                      </a:moveTo>
                      <a:lnTo>
                        <a:pt x="81" y="0"/>
                      </a:lnTo>
                      <a:lnTo>
                        <a:pt x="104" y="11"/>
                      </a:lnTo>
                      <a:lnTo>
                        <a:pt x="24" y="191"/>
                      </a:lnTo>
                      <a:lnTo>
                        <a:pt x="0"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81">
                  <a:extLst>
                    <a:ext uri="{FF2B5EF4-FFF2-40B4-BE49-F238E27FC236}">
                      <a16:creationId xmlns:a16="http://schemas.microsoft.com/office/drawing/2014/main" id="{D995A539-E47A-BB41-AFC6-DDEC72368B65}"/>
                    </a:ext>
                  </a:extLst>
                </p:cNvPr>
                <p:cNvSpPr>
                  <a:spLocks/>
                </p:cNvSpPr>
                <p:nvPr/>
              </p:nvSpPr>
              <p:spPr bwMode="auto">
                <a:xfrm>
                  <a:off x="5883275" y="469901"/>
                  <a:ext cx="134938" cy="311150"/>
                </a:xfrm>
                <a:custGeom>
                  <a:avLst/>
                  <a:gdLst/>
                  <a:ahLst/>
                  <a:cxnLst>
                    <a:cxn ang="0">
                      <a:pos x="0" y="189"/>
                    </a:cxn>
                    <a:cxn ang="0">
                      <a:pos x="61" y="0"/>
                    </a:cxn>
                    <a:cxn ang="0">
                      <a:pos x="85" y="8"/>
                    </a:cxn>
                    <a:cxn ang="0">
                      <a:pos x="25" y="196"/>
                    </a:cxn>
                    <a:cxn ang="0">
                      <a:pos x="0" y="189"/>
                    </a:cxn>
                  </a:cxnLst>
                  <a:rect l="0" t="0" r="r" b="b"/>
                  <a:pathLst>
                    <a:path w="85" h="196">
                      <a:moveTo>
                        <a:pt x="0" y="189"/>
                      </a:moveTo>
                      <a:lnTo>
                        <a:pt x="61" y="0"/>
                      </a:lnTo>
                      <a:lnTo>
                        <a:pt x="85" y="8"/>
                      </a:lnTo>
                      <a:lnTo>
                        <a:pt x="25" y="196"/>
                      </a:lnTo>
                      <a:lnTo>
                        <a:pt x="0" y="1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82">
                  <a:extLst>
                    <a:ext uri="{FF2B5EF4-FFF2-40B4-BE49-F238E27FC236}">
                      <a16:creationId xmlns:a16="http://schemas.microsoft.com/office/drawing/2014/main" id="{5724F01F-FABA-B442-8122-6A118BA85114}"/>
                    </a:ext>
                  </a:extLst>
                </p:cNvPr>
                <p:cNvSpPr>
                  <a:spLocks/>
                </p:cNvSpPr>
                <p:nvPr/>
              </p:nvSpPr>
              <p:spPr bwMode="auto">
                <a:xfrm>
                  <a:off x="5543550" y="373063"/>
                  <a:ext cx="103188" cy="317500"/>
                </a:xfrm>
                <a:custGeom>
                  <a:avLst/>
                  <a:gdLst/>
                  <a:ahLst/>
                  <a:cxnLst>
                    <a:cxn ang="0">
                      <a:pos x="0" y="194"/>
                    </a:cxn>
                    <a:cxn ang="0">
                      <a:pos x="40" y="0"/>
                    </a:cxn>
                    <a:cxn ang="0">
                      <a:pos x="65" y="5"/>
                    </a:cxn>
                    <a:cxn ang="0">
                      <a:pos x="25" y="200"/>
                    </a:cxn>
                    <a:cxn ang="0">
                      <a:pos x="0" y="194"/>
                    </a:cxn>
                  </a:cxnLst>
                  <a:rect l="0" t="0" r="r" b="b"/>
                  <a:pathLst>
                    <a:path w="65" h="200">
                      <a:moveTo>
                        <a:pt x="0" y="194"/>
                      </a:moveTo>
                      <a:lnTo>
                        <a:pt x="40" y="0"/>
                      </a:lnTo>
                      <a:lnTo>
                        <a:pt x="65" y="5"/>
                      </a:lnTo>
                      <a:lnTo>
                        <a:pt x="25" y="200"/>
                      </a:lnTo>
                      <a:lnTo>
                        <a:pt x="0" y="1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83">
                  <a:extLst>
                    <a:ext uri="{FF2B5EF4-FFF2-40B4-BE49-F238E27FC236}">
                      <a16:creationId xmlns:a16="http://schemas.microsoft.com/office/drawing/2014/main" id="{2ED8BA4E-4FA9-AF40-B1F9-BE037F80BE55}"/>
                    </a:ext>
                  </a:extLst>
                </p:cNvPr>
                <p:cNvSpPr>
                  <a:spLocks/>
                </p:cNvSpPr>
                <p:nvPr/>
              </p:nvSpPr>
              <p:spPr bwMode="auto">
                <a:xfrm>
                  <a:off x="5197475" y="317501"/>
                  <a:ext cx="73025" cy="315913"/>
                </a:xfrm>
                <a:custGeom>
                  <a:avLst/>
                  <a:gdLst/>
                  <a:ahLst/>
                  <a:cxnLst>
                    <a:cxn ang="0">
                      <a:pos x="0" y="196"/>
                    </a:cxn>
                    <a:cxn ang="0">
                      <a:pos x="19" y="0"/>
                    </a:cxn>
                    <a:cxn ang="0">
                      <a:pos x="46" y="2"/>
                    </a:cxn>
                    <a:cxn ang="0">
                      <a:pos x="25" y="199"/>
                    </a:cxn>
                    <a:cxn ang="0">
                      <a:pos x="0" y="196"/>
                    </a:cxn>
                  </a:cxnLst>
                  <a:rect l="0" t="0" r="r" b="b"/>
                  <a:pathLst>
                    <a:path w="46" h="199">
                      <a:moveTo>
                        <a:pt x="0" y="196"/>
                      </a:moveTo>
                      <a:lnTo>
                        <a:pt x="19" y="0"/>
                      </a:lnTo>
                      <a:lnTo>
                        <a:pt x="46" y="2"/>
                      </a:lnTo>
                      <a:lnTo>
                        <a:pt x="25" y="199"/>
                      </a:lnTo>
                      <a:lnTo>
                        <a:pt x="0" y="1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84">
                  <a:extLst>
                    <a:ext uri="{FF2B5EF4-FFF2-40B4-BE49-F238E27FC236}">
                      <a16:creationId xmlns:a16="http://schemas.microsoft.com/office/drawing/2014/main" id="{04226CBF-D9CA-2D4F-B76C-11BEBE526846}"/>
                    </a:ext>
                  </a:extLst>
                </p:cNvPr>
                <p:cNvSpPr>
                  <a:spLocks/>
                </p:cNvSpPr>
                <p:nvPr/>
              </p:nvSpPr>
              <p:spPr bwMode="auto">
                <a:xfrm>
                  <a:off x="4845050" y="300038"/>
                  <a:ext cx="47625" cy="471488"/>
                </a:xfrm>
                <a:custGeom>
                  <a:avLst/>
                  <a:gdLst/>
                  <a:ahLst/>
                  <a:cxnLst>
                    <a:cxn ang="0">
                      <a:pos x="4" y="297"/>
                    </a:cxn>
                    <a:cxn ang="0">
                      <a:pos x="0" y="0"/>
                    </a:cxn>
                    <a:cxn ang="0">
                      <a:pos x="26" y="0"/>
                    </a:cxn>
                    <a:cxn ang="0">
                      <a:pos x="30" y="297"/>
                    </a:cxn>
                    <a:cxn ang="0">
                      <a:pos x="4" y="297"/>
                    </a:cxn>
                  </a:cxnLst>
                  <a:rect l="0" t="0" r="r" b="b"/>
                  <a:pathLst>
                    <a:path w="30" h="297">
                      <a:moveTo>
                        <a:pt x="4" y="297"/>
                      </a:moveTo>
                      <a:lnTo>
                        <a:pt x="0" y="0"/>
                      </a:lnTo>
                      <a:lnTo>
                        <a:pt x="26" y="0"/>
                      </a:lnTo>
                      <a:lnTo>
                        <a:pt x="30" y="297"/>
                      </a:lnTo>
                      <a:lnTo>
                        <a:pt x="4" y="2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85">
                  <a:extLst>
                    <a:ext uri="{FF2B5EF4-FFF2-40B4-BE49-F238E27FC236}">
                      <a16:creationId xmlns:a16="http://schemas.microsoft.com/office/drawing/2014/main" id="{88F97350-AB71-8942-AF5D-2FF7DF10283E}"/>
                    </a:ext>
                  </a:extLst>
                </p:cNvPr>
                <p:cNvSpPr>
                  <a:spLocks/>
                </p:cNvSpPr>
                <p:nvPr/>
              </p:nvSpPr>
              <p:spPr bwMode="auto">
                <a:xfrm>
                  <a:off x="4460875" y="317501"/>
                  <a:ext cx="74613" cy="317500"/>
                </a:xfrm>
                <a:custGeom>
                  <a:avLst/>
                  <a:gdLst/>
                  <a:ahLst/>
                  <a:cxnLst>
                    <a:cxn ang="0">
                      <a:pos x="21" y="200"/>
                    </a:cxn>
                    <a:cxn ang="0">
                      <a:pos x="0" y="3"/>
                    </a:cxn>
                    <a:cxn ang="0">
                      <a:pos x="26" y="0"/>
                    </a:cxn>
                    <a:cxn ang="0">
                      <a:pos x="47" y="197"/>
                    </a:cxn>
                    <a:cxn ang="0">
                      <a:pos x="21" y="200"/>
                    </a:cxn>
                  </a:cxnLst>
                  <a:rect l="0" t="0" r="r" b="b"/>
                  <a:pathLst>
                    <a:path w="47" h="200">
                      <a:moveTo>
                        <a:pt x="21" y="200"/>
                      </a:moveTo>
                      <a:lnTo>
                        <a:pt x="0" y="3"/>
                      </a:lnTo>
                      <a:lnTo>
                        <a:pt x="26" y="0"/>
                      </a:lnTo>
                      <a:lnTo>
                        <a:pt x="47" y="197"/>
                      </a:lnTo>
                      <a:lnTo>
                        <a:pt x="21"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86">
                  <a:extLst>
                    <a:ext uri="{FF2B5EF4-FFF2-40B4-BE49-F238E27FC236}">
                      <a16:creationId xmlns:a16="http://schemas.microsoft.com/office/drawing/2014/main" id="{0FF04CF0-E56A-FF49-83A5-1A9F39F29D04}"/>
                    </a:ext>
                  </a:extLst>
                </p:cNvPr>
                <p:cNvSpPr>
                  <a:spLocks/>
                </p:cNvSpPr>
                <p:nvPr/>
              </p:nvSpPr>
              <p:spPr bwMode="auto">
                <a:xfrm>
                  <a:off x="4083050" y="374651"/>
                  <a:ext cx="106363" cy="317500"/>
                </a:xfrm>
                <a:custGeom>
                  <a:avLst/>
                  <a:gdLst/>
                  <a:ahLst/>
                  <a:cxnLst>
                    <a:cxn ang="0">
                      <a:pos x="41" y="200"/>
                    </a:cxn>
                    <a:cxn ang="0">
                      <a:pos x="0" y="6"/>
                    </a:cxn>
                    <a:cxn ang="0">
                      <a:pos x="25" y="0"/>
                    </a:cxn>
                    <a:cxn ang="0">
                      <a:pos x="67" y="195"/>
                    </a:cxn>
                    <a:cxn ang="0">
                      <a:pos x="41" y="200"/>
                    </a:cxn>
                  </a:cxnLst>
                  <a:rect l="0" t="0" r="r" b="b"/>
                  <a:pathLst>
                    <a:path w="67" h="200">
                      <a:moveTo>
                        <a:pt x="41" y="200"/>
                      </a:moveTo>
                      <a:lnTo>
                        <a:pt x="0" y="6"/>
                      </a:lnTo>
                      <a:lnTo>
                        <a:pt x="25" y="0"/>
                      </a:lnTo>
                      <a:lnTo>
                        <a:pt x="67" y="195"/>
                      </a:lnTo>
                      <a:lnTo>
                        <a:pt x="41"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87">
                  <a:extLst>
                    <a:ext uri="{FF2B5EF4-FFF2-40B4-BE49-F238E27FC236}">
                      <a16:creationId xmlns:a16="http://schemas.microsoft.com/office/drawing/2014/main" id="{E7B1AF48-9ED0-7742-994C-0656DF33CED6}"/>
                    </a:ext>
                  </a:extLst>
                </p:cNvPr>
                <p:cNvSpPr>
                  <a:spLocks/>
                </p:cNvSpPr>
                <p:nvPr/>
              </p:nvSpPr>
              <p:spPr bwMode="auto">
                <a:xfrm>
                  <a:off x="3713163" y="474663"/>
                  <a:ext cx="136525" cy="311150"/>
                </a:xfrm>
                <a:custGeom>
                  <a:avLst/>
                  <a:gdLst/>
                  <a:ahLst/>
                  <a:cxnLst>
                    <a:cxn ang="0">
                      <a:pos x="61" y="196"/>
                    </a:cxn>
                    <a:cxn ang="0">
                      <a:pos x="0" y="8"/>
                    </a:cxn>
                    <a:cxn ang="0">
                      <a:pos x="25" y="0"/>
                    </a:cxn>
                    <a:cxn ang="0">
                      <a:pos x="86" y="187"/>
                    </a:cxn>
                    <a:cxn ang="0">
                      <a:pos x="61" y="196"/>
                    </a:cxn>
                  </a:cxnLst>
                  <a:rect l="0" t="0" r="r" b="b"/>
                  <a:pathLst>
                    <a:path w="86" h="196">
                      <a:moveTo>
                        <a:pt x="61" y="196"/>
                      </a:moveTo>
                      <a:lnTo>
                        <a:pt x="0" y="8"/>
                      </a:lnTo>
                      <a:lnTo>
                        <a:pt x="25" y="0"/>
                      </a:lnTo>
                      <a:lnTo>
                        <a:pt x="86" y="187"/>
                      </a:lnTo>
                      <a:lnTo>
                        <a:pt x="61" y="1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88">
                  <a:extLst>
                    <a:ext uri="{FF2B5EF4-FFF2-40B4-BE49-F238E27FC236}">
                      <a16:creationId xmlns:a16="http://schemas.microsoft.com/office/drawing/2014/main" id="{EAF2CEAA-CF2E-6A40-88BA-C925D0ABEE6B}"/>
                    </a:ext>
                  </a:extLst>
                </p:cNvPr>
                <p:cNvSpPr>
                  <a:spLocks/>
                </p:cNvSpPr>
                <p:nvPr/>
              </p:nvSpPr>
              <p:spPr bwMode="auto">
                <a:xfrm>
                  <a:off x="3355975" y="611188"/>
                  <a:ext cx="165100" cy="301625"/>
                </a:xfrm>
                <a:custGeom>
                  <a:avLst/>
                  <a:gdLst/>
                  <a:ahLst/>
                  <a:cxnLst>
                    <a:cxn ang="0">
                      <a:pos x="80" y="190"/>
                    </a:cxn>
                    <a:cxn ang="0">
                      <a:pos x="0" y="10"/>
                    </a:cxn>
                    <a:cxn ang="0">
                      <a:pos x="24" y="0"/>
                    </a:cxn>
                    <a:cxn ang="0">
                      <a:pos x="104" y="180"/>
                    </a:cxn>
                    <a:cxn ang="0">
                      <a:pos x="80" y="190"/>
                    </a:cxn>
                  </a:cxnLst>
                  <a:rect l="0" t="0" r="r" b="b"/>
                  <a:pathLst>
                    <a:path w="104" h="190">
                      <a:moveTo>
                        <a:pt x="80" y="190"/>
                      </a:moveTo>
                      <a:lnTo>
                        <a:pt x="0" y="10"/>
                      </a:lnTo>
                      <a:lnTo>
                        <a:pt x="24" y="0"/>
                      </a:lnTo>
                      <a:lnTo>
                        <a:pt x="104" y="180"/>
                      </a:lnTo>
                      <a:lnTo>
                        <a:pt x="80" y="1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89">
                  <a:extLst>
                    <a:ext uri="{FF2B5EF4-FFF2-40B4-BE49-F238E27FC236}">
                      <a16:creationId xmlns:a16="http://schemas.microsoft.com/office/drawing/2014/main" id="{BD4B92FE-37DA-7F49-9FBA-10998BA768A2}"/>
                    </a:ext>
                  </a:extLst>
                </p:cNvPr>
                <p:cNvSpPr>
                  <a:spLocks/>
                </p:cNvSpPr>
                <p:nvPr/>
              </p:nvSpPr>
              <p:spPr bwMode="auto">
                <a:xfrm>
                  <a:off x="3014663" y="782638"/>
                  <a:ext cx="273050" cy="428625"/>
                </a:xfrm>
                <a:custGeom>
                  <a:avLst/>
                  <a:gdLst/>
                  <a:ahLst/>
                  <a:cxnLst>
                    <a:cxn ang="0">
                      <a:pos x="150" y="270"/>
                    </a:cxn>
                    <a:cxn ang="0">
                      <a:pos x="0" y="13"/>
                    </a:cxn>
                    <a:cxn ang="0">
                      <a:pos x="22" y="0"/>
                    </a:cxn>
                    <a:cxn ang="0">
                      <a:pos x="172" y="257"/>
                    </a:cxn>
                    <a:cxn ang="0">
                      <a:pos x="150" y="270"/>
                    </a:cxn>
                  </a:cxnLst>
                  <a:rect l="0" t="0" r="r" b="b"/>
                  <a:pathLst>
                    <a:path w="172" h="270">
                      <a:moveTo>
                        <a:pt x="150" y="270"/>
                      </a:moveTo>
                      <a:lnTo>
                        <a:pt x="0" y="13"/>
                      </a:lnTo>
                      <a:lnTo>
                        <a:pt x="22" y="0"/>
                      </a:lnTo>
                      <a:lnTo>
                        <a:pt x="172" y="257"/>
                      </a:lnTo>
                      <a:lnTo>
                        <a:pt x="150" y="2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90">
                  <a:extLst>
                    <a:ext uri="{FF2B5EF4-FFF2-40B4-BE49-F238E27FC236}">
                      <a16:creationId xmlns:a16="http://schemas.microsoft.com/office/drawing/2014/main" id="{7E8D995A-A4D0-AE44-B42C-222B1958F10C}"/>
                    </a:ext>
                  </a:extLst>
                </p:cNvPr>
                <p:cNvSpPr>
                  <a:spLocks/>
                </p:cNvSpPr>
                <p:nvPr/>
              </p:nvSpPr>
              <p:spPr bwMode="auto">
                <a:xfrm>
                  <a:off x="2693988" y="990601"/>
                  <a:ext cx="219075" cy="279400"/>
                </a:xfrm>
                <a:custGeom>
                  <a:avLst/>
                  <a:gdLst/>
                  <a:ahLst/>
                  <a:cxnLst>
                    <a:cxn ang="0">
                      <a:pos x="117" y="176"/>
                    </a:cxn>
                    <a:cxn ang="0">
                      <a:pos x="0" y="15"/>
                    </a:cxn>
                    <a:cxn ang="0">
                      <a:pos x="21" y="0"/>
                    </a:cxn>
                    <a:cxn ang="0">
                      <a:pos x="138" y="161"/>
                    </a:cxn>
                    <a:cxn ang="0">
                      <a:pos x="117" y="176"/>
                    </a:cxn>
                  </a:cxnLst>
                  <a:rect l="0" t="0" r="r" b="b"/>
                  <a:pathLst>
                    <a:path w="138" h="176">
                      <a:moveTo>
                        <a:pt x="117" y="176"/>
                      </a:moveTo>
                      <a:lnTo>
                        <a:pt x="0" y="15"/>
                      </a:lnTo>
                      <a:lnTo>
                        <a:pt x="21" y="0"/>
                      </a:lnTo>
                      <a:lnTo>
                        <a:pt x="138" y="161"/>
                      </a:lnTo>
                      <a:lnTo>
                        <a:pt x="117"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91">
                  <a:extLst>
                    <a:ext uri="{FF2B5EF4-FFF2-40B4-BE49-F238E27FC236}">
                      <a16:creationId xmlns:a16="http://schemas.microsoft.com/office/drawing/2014/main" id="{A1F9FBED-557D-FA4F-B5DD-7E6FE386A192}"/>
                    </a:ext>
                  </a:extLst>
                </p:cNvPr>
                <p:cNvSpPr>
                  <a:spLocks/>
                </p:cNvSpPr>
                <p:nvPr/>
              </p:nvSpPr>
              <p:spPr bwMode="auto">
                <a:xfrm>
                  <a:off x="2398713" y="1230313"/>
                  <a:ext cx="239713" cy="261938"/>
                </a:xfrm>
                <a:custGeom>
                  <a:avLst/>
                  <a:gdLst/>
                  <a:ahLst/>
                  <a:cxnLst>
                    <a:cxn ang="0">
                      <a:pos x="132" y="165"/>
                    </a:cxn>
                    <a:cxn ang="0">
                      <a:pos x="0" y="18"/>
                    </a:cxn>
                    <a:cxn ang="0">
                      <a:pos x="18" y="0"/>
                    </a:cxn>
                    <a:cxn ang="0">
                      <a:pos x="151" y="147"/>
                    </a:cxn>
                    <a:cxn ang="0">
                      <a:pos x="132" y="165"/>
                    </a:cxn>
                  </a:cxnLst>
                  <a:rect l="0" t="0" r="r" b="b"/>
                  <a:pathLst>
                    <a:path w="151" h="165">
                      <a:moveTo>
                        <a:pt x="132" y="165"/>
                      </a:moveTo>
                      <a:lnTo>
                        <a:pt x="0" y="18"/>
                      </a:lnTo>
                      <a:lnTo>
                        <a:pt x="18" y="0"/>
                      </a:lnTo>
                      <a:lnTo>
                        <a:pt x="151" y="147"/>
                      </a:lnTo>
                      <a:lnTo>
                        <a:pt x="132" y="1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92">
                  <a:extLst>
                    <a:ext uri="{FF2B5EF4-FFF2-40B4-BE49-F238E27FC236}">
                      <a16:creationId xmlns:a16="http://schemas.microsoft.com/office/drawing/2014/main" id="{8F8CDCDF-C381-514E-8957-278F1213F934}"/>
                    </a:ext>
                  </a:extLst>
                </p:cNvPr>
                <p:cNvSpPr>
                  <a:spLocks/>
                </p:cNvSpPr>
                <p:nvPr/>
              </p:nvSpPr>
              <p:spPr bwMode="auto">
                <a:xfrm>
                  <a:off x="2127250" y="1501776"/>
                  <a:ext cx="261938" cy="239713"/>
                </a:xfrm>
                <a:custGeom>
                  <a:avLst/>
                  <a:gdLst/>
                  <a:ahLst/>
                  <a:cxnLst>
                    <a:cxn ang="0">
                      <a:pos x="147" y="151"/>
                    </a:cxn>
                    <a:cxn ang="0">
                      <a:pos x="0" y="19"/>
                    </a:cxn>
                    <a:cxn ang="0">
                      <a:pos x="18" y="0"/>
                    </a:cxn>
                    <a:cxn ang="0">
                      <a:pos x="165" y="133"/>
                    </a:cxn>
                    <a:cxn ang="0">
                      <a:pos x="147" y="151"/>
                    </a:cxn>
                  </a:cxnLst>
                  <a:rect l="0" t="0" r="r" b="b"/>
                  <a:pathLst>
                    <a:path w="165" h="151">
                      <a:moveTo>
                        <a:pt x="147" y="151"/>
                      </a:moveTo>
                      <a:lnTo>
                        <a:pt x="0" y="19"/>
                      </a:lnTo>
                      <a:lnTo>
                        <a:pt x="18" y="0"/>
                      </a:lnTo>
                      <a:lnTo>
                        <a:pt x="165" y="133"/>
                      </a:lnTo>
                      <a:lnTo>
                        <a:pt x="147" y="1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93">
                  <a:extLst>
                    <a:ext uri="{FF2B5EF4-FFF2-40B4-BE49-F238E27FC236}">
                      <a16:creationId xmlns:a16="http://schemas.microsoft.com/office/drawing/2014/main" id="{184863DC-36B8-004C-B2D2-6F19C9B51320}"/>
                    </a:ext>
                  </a:extLst>
                </p:cNvPr>
                <p:cNvSpPr>
                  <a:spLocks/>
                </p:cNvSpPr>
                <p:nvPr/>
              </p:nvSpPr>
              <p:spPr bwMode="auto">
                <a:xfrm>
                  <a:off x="1887538" y="1800226"/>
                  <a:ext cx="279400" cy="217488"/>
                </a:xfrm>
                <a:custGeom>
                  <a:avLst/>
                  <a:gdLst/>
                  <a:ahLst/>
                  <a:cxnLst>
                    <a:cxn ang="0">
                      <a:pos x="161" y="137"/>
                    </a:cxn>
                    <a:cxn ang="0">
                      <a:pos x="0" y="20"/>
                    </a:cxn>
                    <a:cxn ang="0">
                      <a:pos x="15" y="0"/>
                    </a:cxn>
                    <a:cxn ang="0">
                      <a:pos x="176" y="116"/>
                    </a:cxn>
                    <a:cxn ang="0">
                      <a:pos x="161" y="137"/>
                    </a:cxn>
                  </a:cxnLst>
                  <a:rect l="0" t="0" r="r" b="b"/>
                  <a:pathLst>
                    <a:path w="176" h="137">
                      <a:moveTo>
                        <a:pt x="161" y="137"/>
                      </a:moveTo>
                      <a:lnTo>
                        <a:pt x="0" y="20"/>
                      </a:lnTo>
                      <a:lnTo>
                        <a:pt x="15" y="0"/>
                      </a:lnTo>
                      <a:lnTo>
                        <a:pt x="176" y="116"/>
                      </a:lnTo>
                      <a:lnTo>
                        <a:pt x="161" y="1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94">
                  <a:extLst>
                    <a:ext uri="{FF2B5EF4-FFF2-40B4-BE49-F238E27FC236}">
                      <a16:creationId xmlns:a16="http://schemas.microsoft.com/office/drawing/2014/main" id="{0A561670-C789-114B-B7FA-74932A6A24F9}"/>
                    </a:ext>
                  </a:extLst>
                </p:cNvPr>
                <p:cNvSpPr>
                  <a:spLocks/>
                </p:cNvSpPr>
                <p:nvPr/>
              </p:nvSpPr>
              <p:spPr bwMode="auto">
                <a:xfrm>
                  <a:off x="1681163" y="2120901"/>
                  <a:ext cx="428625" cy="271463"/>
                </a:xfrm>
                <a:custGeom>
                  <a:avLst/>
                  <a:gdLst/>
                  <a:ahLst/>
                  <a:cxnLst>
                    <a:cxn ang="0">
                      <a:pos x="257" y="171"/>
                    </a:cxn>
                    <a:cxn ang="0">
                      <a:pos x="0" y="23"/>
                    </a:cxn>
                    <a:cxn ang="0">
                      <a:pos x="13" y="0"/>
                    </a:cxn>
                    <a:cxn ang="0">
                      <a:pos x="270" y="148"/>
                    </a:cxn>
                    <a:cxn ang="0">
                      <a:pos x="257" y="171"/>
                    </a:cxn>
                  </a:cxnLst>
                  <a:rect l="0" t="0" r="r" b="b"/>
                  <a:pathLst>
                    <a:path w="270" h="171">
                      <a:moveTo>
                        <a:pt x="257" y="171"/>
                      </a:moveTo>
                      <a:lnTo>
                        <a:pt x="0" y="23"/>
                      </a:lnTo>
                      <a:lnTo>
                        <a:pt x="13" y="0"/>
                      </a:lnTo>
                      <a:lnTo>
                        <a:pt x="270" y="148"/>
                      </a:lnTo>
                      <a:lnTo>
                        <a:pt x="257" y="17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95">
                  <a:extLst>
                    <a:ext uri="{FF2B5EF4-FFF2-40B4-BE49-F238E27FC236}">
                      <a16:creationId xmlns:a16="http://schemas.microsoft.com/office/drawing/2014/main" id="{4AAF9511-7866-9544-87D7-C7AE0C87F44C}"/>
                    </a:ext>
                  </a:extLst>
                </p:cNvPr>
                <p:cNvSpPr>
                  <a:spLocks/>
                </p:cNvSpPr>
                <p:nvPr/>
              </p:nvSpPr>
              <p:spPr bwMode="auto">
                <a:xfrm>
                  <a:off x="1508125" y="2460626"/>
                  <a:ext cx="303213" cy="165100"/>
                </a:xfrm>
                <a:custGeom>
                  <a:avLst/>
                  <a:gdLst/>
                  <a:ahLst/>
                  <a:cxnLst>
                    <a:cxn ang="0">
                      <a:pos x="182" y="104"/>
                    </a:cxn>
                    <a:cxn ang="0">
                      <a:pos x="0" y="24"/>
                    </a:cxn>
                    <a:cxn ang="0">
                      <a:pos x="11" y="0"/>
                    </a:cxn>
                    <a:cxn ang="0">
                      <a:pos x="191" y="81"/>
                    </a:cxn>
                    <a:cxn ang="0">
                      <a:pos x="182" y="104"/>
                    </a:cxn>
                  </a:cxnLst>
                  <a:rect l="0" t="0" r="r" b="b"/>
                  <a:pathLst>
                    <a:path w="191" h="104">
                      <a:moveTo>
                        <a:pt x="182" y="104"/>
                      </a:moveTo>
                      <a:lnTo>
                        <a:pt x="0" y="24"/>
                      </a:lnTo>
                      <a:lnTo>
                        <a:pt x="11" y="0"/>
                      </a:lnTo>
                      <a:lnTo>
                        <a:pt x="191" y="81"/>
                      </a:lnTo>
                      <a:lnTo>
                        <a:pt x="182"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96">
                  <a:extLst>
                    <a:ext uri="{FF2B5EF4-FFF2-40B4-BE49-F238E27FC236}">
                      <a16:creationId xmlns:a16="http://schemas.microsoft.com/office/drawing/2014/main" id="{CB767489-226C-0544-96C9-6F544E596176}"/>
                    </a:ext>
                  </a:extLst>
                </p:cNvPr>
                <p:cNvSpPr>
                  <a:spLocks/>
                </p:cNvSpPr>
                <p:nvPr/>
              </p:nvSpPr>
              <p:spPr bwMode="auto">
                <a:xfrm>
                  <a:off x="1373188" y="2817813"/>
                  <a:ext cx="312738" cy="136525"/>
                </a:xfrm>
                <a:custGeom>
                  <a:avLst/>
                  <a:gdLst/>
                  <a:ahLst/>
                  <a:cxnLst>
                    <a:cxn ang="0">
                      <a:pos x="189" y="86"/>
                    </a:cxn>
                    <a:cxn ang="0">
                      <a:pos x="0" y="25"/>
                    </a:cxn>
                    <a:cxn ang="0">
                      <a:pos x="8" y="0"/>
                    </a:cxn>
                    <a:cxn ang="0">
                      <a:pos x="197" y="61"/>
                    </a:cxn>
                    <a:cxn ang="0">
                      <a:pos x="189" y="86"/>
                    </a:cxn>
                  </a:cxnLst>
                  <a:rect l="0" t="0" r="r" b="b"/>
                  <a:pathLst>
                    <a:path w="197" h="86">
                      <a:moveTo>
                        <a:pt x="189" y="86"/>
                      </a:moveTo>
                      <a:lnTo>
                        <a:pt x="0" y="25"/>
                      </a:lnTo>
                      <a:lnTo>
                        <a:pt x="8" y="0"/>
                      </a:lnTo>
                      <a:lnTo>
                        <a:pt x="197" y="61"/>
                      </a:lnTo>
                      <a:lnTo>
                        <a:pt x="189"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97">
                  <a:extLst>
                    <a:ext uri="{FF2B5EF4-FFF2-40B4-BE49-F238E27FC236}">
                      <a16:creationId xmlns:a16="http://schemas.microsoft.com/office/drawing/2014/main" id="{A4E51D27-0022-934E-BAB0-8FF5E7F3653F}"/>
                    </a:ext>
                  </a:extLst>
                </p:cNvPr>
                <p:cNvSpPr>
                  <a:spLocks/>
                </p:cNvSpPr>
                <p:nvPr/>
              </p:nvSpPr>
              <p:spPr bwMode="auto">
                <a:xfrm>
                  <a:off x="1276350" y="3189288"/>
                  <a:ext cx="317500" cy="104775"/>
                </a:xfrm>
                <a:custGeom>
                  <a:avLst/>
                  <a:gdLst/>
                  <a:ahLst/>
                  <a:cxnLst>
                    <a:cxn ang="0">
                      <a:pos x="194" y="66"/>
                    </a:cxn>
                    <a:cxn ang="0">
                      <a:pos x="0" y="26"/>
                    </a:cxn>
                    <a:cxn ang="0">
                      <a:pos x="5" y="0"/>
                    </a:cxn>
                    <a:cxn ang="0">
                      <a:pos x="200" y="41"/>
                    </a:cxn>
                    <a:cxn ang="0">
                      <a:pos x="194" y="66"/>
                    </a:cxn>
                  </a:cxnLst>
                  <a:rect l="0" t="0" r="r" b="b"/>
                  <a:pathLst>
                    <a:path w="200" h="66">
                      <a:moveTo>
                        <a:pt x="194" y="66"/>
                      </a:moveTo>
                      <a:lnTo>
                        <a:pt x="0" y="26"/>
                      </a:lnTo>
                      <a:lnTo>
                        <a:pt x="5" y="0"/>
                      </a:lnTo>
                      <a:lnTo>
                        <a:pt x="200" y="41"/>
                      </a:lnTo>
                      <a:lnTo>
                        <a:pt x="194" y="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98">
                  <a:extLst>
                    <a:ext uri="{FF2B5EF4-FFF2-40B4-BE49-F238E27FC236}">
                      <a16:creationId xmlns:a16="http://schemas.microsoft.com/office/drawing/2014/main" id="{D8965FF9-AAA2-7B4C-B8DA-67D645BD4E81}"/>
                    </a:ext>
                  </a:extLst>
                </p:cNvPr>
                <p:cNvSpPr>
                  <a:spLocks/>
                </p:cNvSpPr>
                <p:nvPr/>
              </p:nvSpPr>
              <p:spPr bwMode="auto">
                <a:xfrm>
                  <a:off x="1220788" y="3570288"/>
                  <a:ext cx="315913" cy="73025"/>
                </a:xfrm>
                <a:custGeom>
                  <a:avLst/>
                  <a:gdLst/>
                  <a:ahLst/>
                  <a:cxnLst>
                    <a:cxn ang="0">
                      <a:pos x="196" y="46"/>
                    </a:cxn>
                    <a:cxn ang="0">
                      <a:pos x="0" y="25"/>
                    </a:cxn>
                    <a:cxn ang="0">
                      <a:pos x="2" y="0"/>
                    </a:cxn>
                    <a:cxn ang="0">
                      <a:pos x="199" y="19"/>
                    </a:cxn>
                    <a:cxn ang="0">
                      <a:pos x="196" y="46"/>
                    </a:cxn>
                  </a:cxnLst>
                  <a:rect l="0" t="0" r="r" b="b"/>
                  <a:pathLst>
                    <a:path w="199" h="46">
                      <a:moveTo>
                        <a:pt x="196" y="46"/>
                      </a:moveTo>
                      <a:lnTo>
                        <a:pt x="0" y="25"/>
                      </a:lnTo>
                      <a:lnTo>
                        <a:pt x="2" y="0"/>
                      </a:lnTo>
                      <a:lnTo>
                        <a:pt x="199" y="19"/>
                      </a:lnTo>
                      <a:lnTo>
                        <a:pt x="196"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99">
                  <a:extLst>
                    <a:ext uri="{FF2B5EF4-FFF2-40B4-BE49-F238E27FC236}">
                      <a16:creationId xmlns:a16="http://schemas.microsoft.com/office/drawing/2014/main" id="{39A450DC-25E8-FF4B-BBD0-047B9948D9CA}"/>
                    </a:ext>
                  </a:extLst>
                </p:cNvPr>
                <p:cNvSpPr>
                  <a:spLocks/>
                </p:cNvSpPr>
                <p:nvPr/>
              </p:nvSpPr>
              <p:spPr bwMode="auto">
                <a:xfrm>
                  <a:off x="1203325" y="3944938"/>
                  <a:ext cx="471488" cy="49213"/>
                </a:xfrm>
                <a:custGeom>
                  <a:avLst/>
                  <a:gdLst/>
                  <a:ahLst/>
                  <a:cxnLst>
                    <a:cxn ang="0">
                      <a:pos x="297" y="27"/>
                    </a:cxn>
                    <a:cxn ang="0">
                      <a:pos x="0" y="31"/>
                    </a:cxn>
                    <a:cxn ang="0">
                      <a:pos x="0" y="4"/>
                    </a:cxn>
                    <a:cxn ang="0">
                      <a:pos x="297" y="0"/>
                    </a:cxn>
                    <a:cxn ang="0">
                      <a:pos x="297" y="27"/>
                    </a:cxn>
                  </a:cxnLst>
                  <a:rect l="0" t="0" r="r" b="b"/>
                  <a:pathLst>
                    <a:path w="297" h="31">
                      <a:moveTo>
                        <a:pt x="297" y="27"/>
                      </a:moveTo>
                      <a:lnTo>
                        <a:pt x="0" y="31"/>
                      </a:lnTo>
                      <a:lnTo>
                        <a:pt x="0" y="4"/>
                      </a:lnTo>
                      <a:lnTo>
                        <a:pt x="297" y="0"/>
                      </a:lnTo>
                      <a:lnTo>
                        <a:pt x="297"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00">
                  <a:extLst>
                    <a:ext uri="{FF2B5EF4-FFF2-40B4-BE49-F238E27FC236}">
                      <a16:creationId xmlns:a16="http://schemas.microsoft.com/office/drawing/2014/main" id="{98E22259-9994-694F-9D45-8B416B80B539}"/>
                    </a:ext>
                  </a:extLst>
                </p:cNvPr>
                <p:cNvSpPr>
                  <a:spLocks/>
                </p:cNvSpPr>
                <p:nvPr/>
              </p:nvSpPr>
              <p:spPr bwMode="auto">
                <a:xfrm>
                  <a:off x="1220788" y="4302126"/>
                  <a:ext cx="317500" cy="73025"/>
                </a:xfrm>
                <a:custGeom>
                  <a:avLst/>
                  <a:gdLst/>
                  <a:ahLst/>
                  <a:cxnLst>
                    <a:cxn ang="0">
                      <a:pos x="200" y="27"/>
                    </a:cxn>
                    <a:cxn ang="0">
                      <a:pos x="3" y="46"/>
                    </a:cxn>
                    <a:cxn ang="0">
                      <a:pos x="0" y="21"/>
                    </a:cxn>
                    <a:cxn ang="0">
                      <a:pos x="197" y="0"/>
                    </a:cxn>
                    <a:cxn ang="0">
                      <a:pos x="200" y="27"/>
                    </a:cxn>
                  </a:cxnLst>
                  <a:rect l="0" t="0" r="r" b="b"/>
                  <a:pathLst>
                    <a:path w="200" h="46">
                      <a:moveTo>
                        <a:pt x="200" y="27"/>
                      </a:moveTo>
                      <a:lnTo>
                        <a:pt x="3" y="46"/>
                      </a:lnTo>
                      <a:lnTo>
                        <a:pt x="0" y="21"/>
                      </a:lnTo>
                      <a:lnTo>
                        <a:pt x="197" y="0"/>
                      </a:lnTo>
                      <a:lnTo>
                        <a:pt x="200"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01">
                  <a:extLst>
                    <a:ext uri="{FF2B5EF4-FFF2-40B4-BE49-F238E27FC236}">
                      <a16:creationId xmlns:a16="http://schemas.microsoft.com/office/drawing/2014/main" id="{4B5E777E-F261-4746-8E8C-EB470AF12874}"/>
                    </a:ext>
                  </a:extLst>
                </p:cNvPr>
                <p:cNvSpPr>
                  <a:spLocks/>
                </p:cNvSpPr>
                <p:nvPr/>
              </p:nvSpPr>
              <p:spPr bwMode="auto">
                <a:xfrm>
                  <a:off x="1277938" y="4648201"/>
                  <a:ext cx="317500" cy="106363"/>
                </a:xfrm>
                <a:custGeom>
                  <a:avLst/>
                  <a:gdLst/>
                  <a:ahLst/>
                  <a:cxnLst>
                    <a:cxn ang="0">
                      <a:pos x="200" y="27"/>
                    </a:cxn>
                    <a:cxn ang="0">
                      <a:pos x="6" y="67"/>
                    </a:cxn>
                    <a:cxn ang="0">
                      <a:pos x="0" y="42"/>
                    </a:cxn>
                    <a:cxn ang="0">
                      <a:pos x="195" y="0"/>
                    </a:cxn>
                    <a:cxn ang="0">
                      <a:pos x="200" y="27"/>
                    </a:cxn>
                  </a:cxnLst>
                  <a:rect l="0" t="0" r="r" b="b"/>
                  <a:pathLst>
                    <a:path w="200" h="67">
                      <a:moveTo>
                        <a:pt x="200" y="27"/>
                      </a:moveTo>
                      <a:lnTo>
                        <a:pt x="6" y="67"/>
                      </a:lnTo>
                      <a:lnTo>
                        <a:pt x="0" y="42"/>
                      </a:lnTo>
                      <a:lnTo>
                        <a:pt x="195" y="0"/>
                      </a:lnTo>
                      <a:lnTo>
                        <a:pt x="200"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02">
                  <a:extLst>
                    <a:ext uri="{FF2B5EF4-FFF2-40B4-BE49-F238E27FC236}">
                      <a16:creationId xmlns:a16="http://schemas.microsoft.com/office/drawing/2014/main" id="{9C4A1C31-D711-C14C-A8B3-6874592038DE}"/>
                    </a:ext>
                  </a:extLst>
                </p:cNvPr>
                <p:cNvSpPr>
                  <a:spLocks/>
                </p:cNvSpPr>
                <p:nvPr/>
              </p:nvSpPr>
              <p:spPr bwMode="auto">
                <a:xfrm>
                  <a:off x="1374775" y="4987926"/>
                  <a:ext cx="314325" cy="136525"/>
                </a:xfrm>
                <a:custGeom>
                  <a:avLst/>
                  <a:gdLst/>
                  <a:ahLst/>
                  <a:cxnLst>
                    <a:cxn ang="0">
                      <a:pos x="198" y="25"/>
                    </a:cxn>
                    <a:cxn ang="0">
                      <a:pos x="9" y="86"/>
                    </a:cxn>
                    <a:cxn ang="0">
                      <a:pos x="0" y="63"/>
                    </a:cxn>
                    <a:cxn ang="0">
                      <a:pos x="189" y="0"/>
                    </a:cxn>
                    <a:cxn ang="0">
                      <a:pos x="198" y="25"/>
                    </a:cxn>
                  </a:cxnLst>
                  <a:rect l="0" t="0" r="r" b="b"/>
                  <a:pathLst>
                    <a:path w="198" h="86">
                      <a:moveTo>
                        <a:pt x="198" y="25"/>
                      </a:moveTo>
                      <a:lnTo>
                        <a:pt x="9" y="86"/>
                      </a:lnTo>
                      <a:lnTo>
                        <a:pt x="0" y="63"/>
                      </a:lnTo>
                      <a:lnTo>
                        <a:pt x="189" y="0"/>
                      </a:lnTo>
                      <a:lnTo>
                        <a:pt x="198"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03">
                  <a:extLst>
                    <a:ext uri="{FF2B5EF4-FFF2-40B4-BE49-F238E27FC236}">
                      <a16:creationId xmlns:a16="http://schemas.microsoft.com/office/drawing/2014/main" id="{0D1868AC-9424-A94A-BD29-3487108DA0EB}"/>
                    </a:ext>
                  </a:extLst>
                </p:cNvPr>
                <p:cNvSpPr>
                  <a:spLocks/>
                </p:cNvSpPr>
                <p:nvPr/>
              </p:nvSpPr>
              <p:spPr bwMode="auto">
                <a:xfrm>
                  <a:off x="1511300" y="5316538"/>
                  <a:ext cx="304800" cy="168275"/>
                </a:xfrm>
                <a:custGeom>
                  <a:avLst/>
                  <a:gdLst/>
                  <a:ahLst/>
                  <a:cxnLst>
                    <a:cxn ang="0">
                      <a:pos x="192" y="24"/>
                    </a:cxn>
                    <a:cxn ang="0">
                      <a:pos x="12" y="106"/>
                    </a:cxn>
                    <a:cxn ang="0">
                      <a:pos x="0" y="82"/>
                    </a:cxn>
                    <a:cxn ang="0">
                      <a:pos x="181" y="0"/>
                    </a:cxn>
                    <a:cxn ang="0">
                      <a:pos x="192" y="24"/>
                    </a:cxn>
                  </a:cxnLst>
                  <a:rect l="0" t="0" r="r" b="b"/>
                  <a:pathLst>
                    <a:path w="192" h="106">
                      <a:moveTo>
                        <a:pt x="192" y="24"/>
                      </a:moveTo>
                      <a:lnTo>
                        <a:pt x="12" y="106"/>
                      </a:lnTo>
                      <a:lnTo>
                        <a:pt x="0" y="82"/>
                      </a:lnTo>
                      <a:lnTo>
                        <a:pt x="181" y="0"/>
                      </a:lnTo>
                      <a:lnTo>
                        <a:pt x="192"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04">
                  <a:extLst>
                    <a:ext uri="{FF2B5EF4-FFF2-40B4-BE49-F238E27FC236}">
                      <a16:creationId xmlns:a16="http://schemas.microsoft.com/office/drawing/2014/main" id="{EBECBC28-8E20-514C-8369-F2072B3310CF}"/>
                    </a:ext>
                  </a:extLst>
                </p:cNvPr>
                <p:cNvSpPr>
                  <a:spLocks/>
                </p:cNvSpPr>
                <p:nvPr/>
              </p:nvSpPr>
              <p:spPr bwMode="auto">
                <a:xfrm>
                  <a:off x="1685925" y="5553076"/>
                  <a:ext cx="428625" cy="271463"/>
                </a:xfrm>
                <a:custGeom>
                  <a:avLst/>
                  <a:gdLst/>
                  <a:ahLst/>
                  <a:cxnLst>
                    <a:cxn ang="0">
                      <a:pos x="270" y="22"/>
                    </a:cxn>
                    <a:cxn ang="0">
                      <a:pos x="13" y="171"/>
                    </a:cxn>
                    <a:cxn ang="0">
                      <a:pos x="0" y="148"/>
                    </a:cxn>
                    <a:cxn ang="0">
                      <a:pos x="257" y="0"/>
                    </a:cxn>
                    <a:cxn ang="0">
                      <a:pos x="270" y="22"/>
                    </a:cxn>
                  </a:cxnLst>
                  <a:rect l="0" t="0" r="r" b="b"/>
                  <a:pathLst>
                    <a:path w="270" h="171">
                      <a:moveTo>
                        <a:pt x="270" y="22"/>
                      </a:moveTo>
                      <a:lnTo>
                        <a:pt x="13" y="171"/>
                      </a:lnTo>
                      <a:lnTo>
                        <a:pt x="0" y="148"/>
                      </a:lnTo>
                      <a:lnTo>
                        <a:pt x="257" y="0"/>
                      </a:lnTo>
                      <a:lnTo>
                        <a:pt x="270"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05">
                  <a:extLst>
                    <a:ext uri="{FF2B5EF4-FFF2-40B4-BE49-F238E27FC236}">
                      <a16:creationId xmlns:a16="http://schemas.microsoft.com/office/drawing/2014/main" id="{E7AD7E99-AEBB-2741-9E4D-9951A005BE38}"/>
                    </a:ext>
                  </a:extLst>
                </p:cNvPr>
                <p:cNvSpPr>
                  <a:spLocks/>
                </p:cNvSpPr>
                <p:nvPr/>
              </p:nvSpPr>
              <p:spPr bwMode="auto">
                <a:xfrm>
                  <a:off x="1893888" y="5926138"/>
                  <a:ext cx="277813" cy="217488"/>
                </a:xfrm>
                <a:custGeom>
                  <a:avLst/>
                  <a:gdLst/>
                  <a:ahLst/>
                  <a:cxnLst>
                    <a:cxn ang="0">
                      <a:pos x="175" y="20"/>
                    </a:cxn>
                    <a:cxn ang="0">
                      <a:pos x="15" y="137"/>
                    </a:cxn>
                    <a:cxn ang="0">
                      <a:pos x="0" y="116"/>
                    </a:cxn>
                    <a:cxn ang="0">
                      <a:pos x="160" y="0"/>
                    </a:cxn>
                    <a:cxn ang="0">
                      <a:pos x="175" y="20"/>
                    </a:cxn>
                  </a:cxnLst>
                  <a:rect l="0" t="0" r="r" b="b"/>
                  <a:pathLst>
                    <a:path w="175" h="137">
                      <a:moveTo>
                        <a:pt x="175" y="20"/>
                      </a:moveTo>
                      <a:lnTo>
                        <a:pt x="15" y="137"/>
                      </a:lnTo>
                      <a:lnTo>
                        <a:pt x="0" y="116"/>
                      </a:lnTo>
                      <a:lnTo>
                        <a:pt x="160" y="0"/>
                      </a:lnTo>
                      <a:lnTo>
                        <a:pt x="175"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06">
                  <a:extLst>
                    <a:ext uri="{FF2B5EF4-FFF2-40B4-BE49-F238E27FC236}">
                      <a16:creationId xmlns:a16="http://schemas.microsoft.com/office/drawing/2014/main" id="{C30EE137-3E5E-3A4C-9868-F18A81F6E156}"/>
                    </a:ext>
                  </a:extLst>
                </p:cNvPr>
                <p:cNvSpPr>
                  <a:spLocks/>
                </p:cNvSpPr>
                <p:nvPr/>
              </p:nvSpPr>
              <p:spPr bwMode="auto">
                <a:xfrm>
                  <a:off x="2133600" y="6199188"/>
                  <a:ext cx="260350" cy="242888"/>
                </a:xfrm>
                <a:custGeom>
                  <a:avLst/>
                  <a:gdLst/>
                  <a:ahLst/>
                  <a:cxnLst>
                    <a:cxn ang="0">
                      <a:pos x="164" y="19"/>
                    </a:cxn>
                    <a:cxn ang="0">
                      <a:pos x="17" y="153"/>
                    </a:cxn>
                    <a:cxn ang="0">
                      <a:pos x="0" y="133"/>
                    </a:cxn>
                    <a:cxn ang="0">
                      <a:pos x="148" y="0"/>
                    </a:cxn>
                    <a:cxn ang="0">
                      <a:pos x="164" y="19"/>
                    </a:cxn>
                  </a:cxnLst>
                  <a:rect l="0" t="0" r="r" b="b"/>
                  <a:pathLst>
                    <a:path w="164" h="153">
                      <a:moveTo>
                        <a:pt x="164" y="19"/>
                      </a:moveTo>
                      <a:lnTo>
                        <a:pt x="17" y="153"/>
                      </a:lnTo>
                      <a:lnTo>
                        <a:pt x="0" y="133"/>
                      </a:lnTo>
                      <a:lnTo>
                        <a:pt x="148" y="0"/>
                      </a:lnTo>
                      <a:lnTo>
                        <a:pt x="164"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07">
                  <a:extLst>
                    <a:ext uri="{FF2B5EF4-FFF2-40B4-BE49-F238E27FC236}">
                      <a16:creationId xmlns:a16="http://schemas.microsoft.com/office/drawing/2014/main" id="{2388391E-F893-6742-90D2-99ABE2F227CC}"/>
                    </a:ext>
                  </a:extLst>
                </p:cNvPr>
                <p:cNvSpPr>
                  <a:spLocks/>
                </p:cNvSpPr>
                <p:nvPr/>
              </p:nvSpPr>
              <p:spPr bwMode="auto">
                <a:xfrm>
                  <a:off x="2403475" y="6450013"/>
                  <a:ext cx="242888" cy="260350"/>
                </a:xfrm>
                <a:custGeom>
                  <a:avLst/>
                  <a:gdLst/>
                  <a:ahLst/>
                  <a:cxnLst>
                    <a:cxn ang="0">
                      <a:pos x="153" y="17"/>
                    </a:cxn>
                    <a:cxn ang="0">
                      <a:pos x="19" y="164"/>
                    </a:cxn>
                    <a:cxn ang="0">
                      <a:pos x="0" y="147"/>
                    </a:cxn>
                    <a:cxn ang="0">
                      <a:pos x="133" y="0"/>
                    </a:cxn>
                    <a:cxn ang="0">
                      <a:pos x="153" y="17"/>
                    </a:cxn>
                  </a:cxnLst>
                  <a:rect l="0" t="0" r="r" b="b"/>
                  <a:pathLst>
                    <a:path w="153" h="164">
                      <a:moveTo>
                        <a:pt x="153" y="17"/>
                      </a:moveTo>
                      <a:lnTo>
                        <a:pt x="19" y="164"/>
                      </a:lnTo>
                      <a:lnTo>
                        <a:pt x="0" y="147"/>
                      </a:lnTo>
                      <a:lnTo>
                        <a:pt x="133" y="0"/>
                      </a:lnTo>
                      <a:lnTo>
                        <a:pt x="153"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08">
                  <a:extLst>
                    <a:ext uri="{FF2B5EF4-FFF2-40B4-BE49-F238E27FC236}">
                      <a16:creationId xmlns:a16="http://schemas.microsoft.com/office/drawing/2014/main" id="{528D06F0-4904-A044-96BA-35CBCE419B6E}"/>
                    </a:ext>
                  </a:extLst>
                </p:cNvPr>
                <p:cNvSpPr>
                  <a:spLocks/>
                </p:cNvSpPr>
                <p:nvPr/>
              </p:nvSpPr>
              <p:spPr bwMode="auto">
                <a:xfrm>
                  <a:off x="2700338" y="6672263"/>
                  <a:ext cx="219075" cy="277813"/>
                </a:xfrm>
                <a:custGeom>
                  <a:avLst/>
                  <a:gdLst/>
                  <a:ahLst/>
                  <a:cxnLst>
                    <a:cxn ang="0">
                      <a:pos x="138" y="16"/>
                    </a:cxn>
                    <a:cxn ang="0">
                      <a:pos x="21" y="175"/>
                    </a:cxn>
                    <a:cxn ang="0">
                      <a:pos x="0" y="160"/>
                    </a:cxn>
                    <a:cxn ang="0">
                      <a:pos x="117" y="0"/>
                    </a:cxn>
                    <a:cxn ang="0">
                      <a:pos x="138" y="16"/>
                    </a:cxn>
                  </a:cxnLst>
                  <a:rect l="0" t="0" r="r" b="b"/>
                  <a:pathLst>
                    <a:path w="138" h="175">
                      <a:moveTo>
                        <a:pt x="138" y="16"/>
                      </a:moveTo>
                      <a:lnTo>
                        <a:pt x="21" y="175"/>
                      </a:lnTo>
                      <a:lnTo>
                        <a:pt x="0" y="160"/>
                      </a:lnTo>
                      <a:lnTo>
                        <a:pt x="117" y="0"/>
                      </a:lnTo>
                      <a:lnTo>
                        <a:pt x="13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09">
                  <a:extLst>
                    <a:ext uri="{FF2B5EF4-FFF2-40B4-BE49-F238E27FC236}">
                      <a16:creationId xmlns:a16="http://schemas.microsoft.com/office/drawing/2014/main" id="{C658419B-CF18-D949-920A-DF520FE2EB8E}"/>
                    </a:ext>
                  </a:extLst>
                </p:cNvPr>
                <p:cNvSpPr>
                  <a:spLocks/>
                </p:cNvSpPr>
                <p:nvPr/>
              </p:nvSpPr>
              <p:spPr bwMode="auto">
                <a:xfrm>
                  <a:off x="3022600" y="6727826"/>
                  <a:ext cx="271463" cy="430213"/>
                </a:xfrm>
                <a:custGeom>
                  <a:avLst/>
                  <a:gdLst/>
                  <a:ahLst/>
                  <a:cxnLst>
                    <a:cxn ang="0">
                      <a:pos x="171" y="14"/>
                    </a:cxn>
                    <a:cxn ang="0">
                      <a:pos x="22" y="271"/>
                    </a:cxn>
                    <a:cxn ang="0">
                      <a:pos x="0" y="258"/>
                    </a:cxn>
                    <a:cxn ang="0">
                      <a:pos x="149" y="0"/>
                    </a:cxn>
                    <a:cxn ang="0">
                      <a:pos x="171" y="14"/>
                    </a:cxn>
                  </a:cxnLst>
                  <a:rect l="0" t="0" r="r" b="b"/>
                  <a:pathLst>
                    <a:path w="171" h="271">
                      <a:moveTo>
                        <a:pt x="171" y="14"/>
                      </a:moveTo>
                      <a:lnTo>
                        <a:pt x="22" y="271"/>
                      </a:lnTo>
                      <a:lnTo>
                        <a:pt x="0" y="258"/>
                      </a:lnTo>
                      <a:lnTo>
                        <a:pt x="149" y="0"/>
                      </a:lnTo>
                      <a:lnTo>
                        <a:pt x="171"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20" name="Group 215">
              <a:extLst>
                <a:ext uri="{FF2B5EF4-FFF2-40B4-BE49-F238E27FC236}">
                  <a16:creationId xmlns:a16="http://schemas.microsoft.com/office/drawing/2014/main" id="{76EA436B-4C94-AC49-80F5-94FC8B0EF398}"/>
                </a:ext>
              </a:extLst>
            </p:cNvPr>
            <p:cNvGrpSpPr/>
            <p:nvPr/>
          </p:nvGrpSpPr>
          <p:grpSpPr>
            <a:xfrm rot="2797905">
              <a:off x="5459186" y="3373274"/>
              <a:ext cx="104856" cy="1213940"/>
              <a:chOff x="4453000" y="1712025"/>
              <a:chExt cx="152399" cy="3200400"/>
            </a:xfrm>
          </p:grpSpPr>
          <p:sp>
            <p:nvSpPr>
              <p:cNvPr id="126" name="Freeform 139">
                <a:extLst>
                  <a:ext uri="{FF2B5EF4-FFF2-40B4-BE49-F238E27FC236}">
                    <a16:creationId xmlns:a16="http://schemas.microsoft.com/office/drawing/2014/main" id="{656E2004-8788-664E-9C97-07C4E051F88D}"/>
                  </a:ext>
                </a:extLst>
              </p:cNvPr>
              <p:cNvSpPr>
                <a:spLocks/>
              </p:cNvSpPr>
              <p:nvPr/>
            </p:nvSpPr>
            <p:spPr bwMode="auto">
              <a:xfrm>
                <a:off x="4453000" y="1712025"/>
                <a:ext cx="152399" cy="1600200"/>
              </a:xfrm>
              <a:custGeom>
                <a:avLst/>
                <a:gdLst/>
                <a:ahLst/>
                <a:cxnLst>
                  <a:cxn ang="0">
                    <a:pos x="350" y="4320"/>
                  </a:cxn>
                  <a:cxn ang="0">
                    <a:pos x="182" y="2"/>
                  </a:cxn>
                  <a:cxn ang="0">
                    <a:pos x="168" y="0"/>
                  </a:cxn>
                  <a:cxn ang="0">
                    <a:pos x="0" y="4320"/>
                  </a:cxn>
                  <a:cxn ang="0">
                    <a:pos x="350" y="4320"/>
                  </a:cxn>
                </a:cxnLst>
                <a:rect l="0" t="0" r="r" b="b"/>
                <a:pathLst>
                  <a:path w="350" h="4320">
                    <a:moveTo>
                      <a:pt x="350" y="4320"/>
                    </a:moveTo>
                    <a:lnTo>
                      <a:pt x="182" y="2"/>
                    </a:lnTo>
                    <a:lnTo>
                      <a:pt x="168" y="0"/>
                    </a:lnTo>
                    <a:lnTo>
                      <a:pt x="0" y="4320"/>
                    </a:lnTo>
                    <a:lnTo>
                      <a:pt x="350" y="4320"/>
                    </a:lnTo>
                    <a:close/>
                  </a:path>
                </a:pathLst>
              </a:custGeom>
              <a:gradFill flip="none" rotWithShape="1">
                <a:gsLst>
                  <a:gs pos="46000">
                    <a:schemeClr val="accent6">
                      <a:lumMod val="50000"/>
                    </a:schemeClr>
                  </a:gs>
                  <a:gs pos="100000">
                    <a:schemeClr val="accent6">
                      <a:lumMod val="50000"/>
                    </a:schemeClr>
                  </a:gs>
                </a:gsLst>
                <a:lin ang="5400000" scaled="1"/>
                <a:tileRect/>
              </a:gra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27" name="Freeform 139">
                <a:extLst>
                  <a:ext uri="{FF2B5EF4-FFF2-40B4-BE49-F238E27FC236}">
                    <a16:creationId xmlns:a16="http://schemas.microsoft.com/office/drawing/2014/main" id="{D988996F-5650-4444-869A-0269CD5C778C}"/>
                  </a:ext>
                </a:extLst>
              </p:cNvPr>
              <p:cNvSpPr>
                <a:spLocks/>
              </p:cNvSpPr>
              <p:nvPr/>
            </p:nvSpPr>
            <p:spPr bwMode="auto">
              <a:xfrm flipV="1">
                <a:off x="4453000" y="3312225"/>
                <a:ext cx="152399" cy="1600200"/>
              </a:xfrm>
              <a:custGeom>
                <a:avLst/>
                <a:gdLst/>
                <a:ahLst/>
                <a:cxnLst>
                  <a:cxn ang="0">
                    <a:pos x="350" y="4320"/>
                  </a:cxn>
                  <a:cxn ang="0">
                    <a:pos x="182" y="2"/>
                  </a:cxn>
                  <a:cxn ang="0">
                    <a:pos x="168" y="0"/>
                  </a:cxn>
                  <a:cxn ang="0">
                    <a:pos x="0" y="4320"/>
                  </a:cxn>
                  <a:cxn ang="0">
                    <a:pos x="350" y="4320"/>
                  </a:cxn>
                </a:cxnLst>
                <a:rect l="0" t="0" r="r" b="b"/>
                <a:pathLst>
                  <a:path w="350" h="4320">
                    <a:moveTo>
                      <a:pt x="350" y="4320"/>
                    </a:moveTo>
                    <a:lnTo>
                      <a:pt x="182" y="2"/>
                    </a:lnTo>
                    <a:lnTo>
                      <a:pt x="168" y="0"/>
                    </a:lnTo>
                    <a:lnTo>
                      <a:pt x="0" y="4320"/>
                    </a:lnTo>
                    <a:lnTo>
                      <a:pt x="350" y="4320"/>
                    </a:lnTo>
                    <a:close/>
                  </a:path>
                </a:pathLst>
              </a:custGeom>
              <a:no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grpSp>
        <p:grpSp>
          <p:nvGrpSpPr>
            <p:cNvPr id="121" name="Group 120">
              <a:extLst>
                <a:ext uri="{FF2B5EF4-FFF2-40B4-BE49-F238E27FC236}">
                  <a16:creationId xmlns:a16="http://schemas.microsoft.com/office/drawing/2014/main" id="{99511D71-EE1E-964C-A263-2A40C60709AF}"/>
                </a:ext>
              </a:extLst>
            </p:cNvPr>
            <p:cNvGrpSpPr/>
            <p:nvPr/>
          </p:nvGrpSpPr>
          <p:grpSpPr>
            <a:xfrm>
              <a:off x="5426066" y="3896062"/>
              <a:ext cx="173420" cy="173420"/>
              <a:chOff x="5426066" y="3896062"/>
              <a:chExt cx="173420" cy="173420"/>
            </a:xfrm>
          </p:grpSpPr>
          <p:sp>
            <p:nvSpPr>
              <p:cNvPr id="123" name="Oval 122">
                <a:extLst>
                  <a:ext uri="{FF2B5EF4-FFF2-40B4-BE49-F238E27FC236}">
                    <a16:creationId xmlns:a16="http://schemas.microsoft.com/office/drawing/2014/main" id="{41D90904-7615-1A45-BE41-43833087DF63}"/>
                  </a:ext>
                </a:extLst>
              </p:cNvPr>
              <p:cNvSpPr/>
              <p:nvPr/>
            </p:nvSpPr>
            <p:spPr bwMode="auto">
              <a:xfrm>
                <a:off x="5426066" y="3896062"/>
                <a:ext cx="173420" cy="173420"/>
              </a:xfrm>
              <a:prstGeom prst="ellipse">
                <a:avLst/>
              </a:prstGeom>
              <a:gradFill flip="none" rotWithShape="1">
                <a:gsLst>
                  <a:gs pos="0">
                    <a:srgbClr val="FFFFFF"/>
                  </a:gs>
                  <a:gs pos="45000">
                    <a:srgbClr val="FFFFFF"/>
                  </a:gs>
                  <a:gs pos="100000">
                    <a:srgbClr val="494949"/>
                  </a:gs>
                </a:gsLst>
                <a:path path="rect">
                  <a:fillToRect r="100000" b="100000"/>
                </a:path>
                <a:tileRect l="-100000" t="-100000"/>
              </a:gradFill>
              <a:ln w="9525">
                <a:noFill/>
                <a:round/>
                <a:headEnd/>
                <a:tailEnd/>
              </a:ln>
              <a:effectLst>
                <a:outerShdw blurRad="50800" dist="38100" dir="2700000" algn="tl" rotWithShape="0">
                  <a:prstClr val="black">
                    <a:alpha val="40000"/>
                  </a:prstClr>
                </a:outerShdw>
              </a:effectLst>
            </p:spPr>
            <p:txBody>
              <a:bodyPr/>
              <a:lstStyle/>
              <a:p>
                <a:endParaRPr lang="en-US"/>
              </a:p>
            </p:txBody>
          </p:sp>
          <p:sp>
            <p:nvSpPr>
              <p:cNvPr id="124" name="Oval 123">
                <a:extLst>
                  <a:ext uri="{FF2B5EF4-FFF2-40B4-BE49-F238E27FC236}">
                    <a16:creationId xmlns:a16="http://schemas.microsoft.com/office/drawing/2014/main" id="{8DE04FEE-9198-0A46-B088-40344AE2DE76}"/>
                  </a:ext>
                </a:extLst>
              </p:cNvPr>
              <p:cNvSpPr/>
              <p:nvPr/>
            </p:nvSpPr>
            <p:spPr bwMode="auto">
              <a:xfrm>
                <a:off x="5447454" y="3917451"/>
                <a:ext cx="130643" cy="130643"/>
              </a:xfrm>
              <a:prstGeom prst="ellipse">
                <a:avLst/>
              </a:prstGeom>
              <a:gradFill rotWithShape="1">
                <a:gsLst>
                  <a:gs pos="0">
                    <a:srgbClr val="292929"/>
                  </a:gs>
                  <a:gs pos="50000">
                    <a:srgbClr val="5F5F5F"/>
                  </a:gs>
                  <a:gs pos="63000">
                    <a:srgbClr val="979797"/>
                  </a:gs>
                </a:gsLst>
                <a:lin ang="2700000" scaled="1"/>
              </a:gradFill>
              <a:ln w="9525">
                <a:noFill/>
                <a:round/>
                <a:headEnd/>
                <a:tailEnd/>
              </a:ln>
              <a:effectLst/>
            </p:spPr>
            <p:txBody>
              <a:bodyPr wrap="none" anchor="ctr"/>
              <a:lstStyle/>
              <a:p>
                <a:endParaRPr lang="en-US"/>
              </a:p>
            </p:txBody>
          </p:sp>
          <p:sp>
            <p:nvSpPr>
              <p:cNvPr id="125" name="Oval 124">
                <a:extLst>
                  <a:ext uri="{FF2B5EF4-FFF2-40B4-BE49-F238E27FC236}">
                    <a16:creationId xmlns:a16="http://schemas.microsoft.com/office/drawing/2014/main" id="{5C54C03D-09EF-E44C-8556-FDEB63D251CF}"/>
                  </a:ext>
                </a:extLst>
              </p:cNvPr>
              <p:cNvSpPr/>
              <p:nvPr/>
            </p:nvSpPr>
            <p:spPr bwMode="auto">
              <a:xfrm>
                <a:off x="5468231" y="3937582"/>
                <a:ext cx="87866" cy="87866"/>
              </a:xfrm>
              <a:prstGeom prst="ellipse">
                <a:avLst/>
              </a:prstGeom>
              <a:gradFill flip="none" rotWithShape="1">
                <a:gsLst>
                  <a:gs pos="12000">
                    <a:srgbClr val="FFFFFF"/>
                  </a:gs>
                  <a:gs pos="58000">
                    <a:srgbClr val="777777"/>
                  </a:gs>
                  <a:gs pos="100000">
                    <a:srgbClr val="DDDDDD"/>
                  </a:gs>
                </a:gsLst>
                <a:path path="circle">
                  <a:fillToRect r="100000" b="100000"/>
                </a:path>
                <a:tileRect l="-100000" t="-100000"/>
              </a:gradFill>
              <a:ln w="6350" cap="flat" cmpd="sng" algn="ctr">
                <a:solidFill>
                  <a:srgbClr val="7F7F7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US" sz="900"/>
              </a:p>
            </p:txBody>
          </p:sp>
        </p:grpSp>
        <p:sp>
          <p:nvSpPr>
            <p:cNvPr id="122" name="Oval 121">
              <a:extLst>
                <a:ext uri="{FF2B5EF4-FFF2-40B4-BE49-F238E27FC236}">
                  <a16:creationId xmlns:a16="http://schemas.microsoft.com/office/drawing/2014/main" id="{A4A1C46E-DA0D-4A4C-ABD9-162D73F13C9E}"/>
                </a:ext>
              </a:extLst>
            </p:cNvPr>
            <p:cNvSpPr/>
            <p:nvPr/>
          </p:nvSpPr>
          <p:spPr bwMode="auto">
            <a:xfrm>
              <a:off x="5103216" y="3244147"/>
              <a:ext cx="818927" cy="520260"/>
            </a:xfrm>
            <a:prstGeom prst="ellipse">
              <a:avLst/>
            </a:prstGeom>
            <a:gradFill flip="none" rotWithShape="1">
              <a:gsLst>
                <a:gs pos="0">
                  <a:srgbClr val="FFFFFF">
                    <a:alpha val="80000"/>
                  </a:srgbClr>
                </a:gs>
                <a:gs pos="82000">
                  <a:srgbClr val="FFFFFF">
                    <a:alpha val="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Times"/>
              </a:endParaRPr>
            </a:p>
          </p:txBody>
        </p:sp>
      </p:grpSp>
      <p:sp>
        <p:nvSpPr>
          <p:cNvPr id="198" name="Content Placeholder 195">
            <a:extLst>
              <a:ext uri="{FF2B5EF4-FFF2-40B4-BE49-F238E27FC236}">
                <a16:creationId xmlns:a16="http://schemas.microsoft.com/office/drawing/2014/main" id="{E0E2EEC0-90EE-184C-BCDC-D01561733995}"/>
              </a:ext>
            </a:extLst>
          </p:cNvPr>
          <p:cNvSpPr>
            <a:spLocks noGrp="1"/>
          </p:cNvSpPr>
          <p:nvPr>
            <p:ph sz="quarter" idx="12"/>
          </p:nvPr>
        </p:nvSpPr>
        <p:spPr>
          <a:xfrm rot="14331129">
            <a:off x="6536992" y="447113"/>
            <a:ext cx="1252537" cy="1509010"/>
          </a:xfrm>
        </p:spPr>
        <p:txBody>
          <a:bodyPr>
            <a:prstTxWarp prst="textArchUp">
              <a:avLst>
                <a:gd name="adj" fmla="val 13594099"/>
              </a:avLst>
            </a:prstTxWarp>
            <a:noAutofit/>
          </a:bodyPr>
          <a:lstStyle>
            <a:lvl1pPr marL="0" indent="0" algn="ctr">
              <a:buNone/>
              <a:defRPr sz="1050" b="0">
                <a:solidFill>
                  <a:schemeClr val="bg1"/>
                </a:solidFill>
              </a:defRPr>
            </a:lvl1pPr>
            <a:lvl2pPr marL="457200" indent="0">
              <a:buNone/>
              <a:defRPr sz="1050" b="0">
                <a:solidFill>
                  <a:schemeClr val="bg1"/>
                </a:solidFill>
              </a:defRPr>
            </a:lvl2pPr>
            <a:lvl3pPr marL="914400" indent="0">
              <a:buNone/>
              <a:defRPr sz="1050" b="0">
                <a:solidFill>
                  <a:schemeClr val="bg1"/>
                </a:solidFill>
              </a:defRPr>
            </a:lvl3pPr>
            <a:lvl4pPr marL="1371600" indent="0">
              <a:buNone/>
              <a:defRPr sz="1050" b="0">
                <a:solidFill>
                  <a:schemeClr val="bg1"/>
                </a:solidFill>
              </a:defRPr>
            </a:lvl4pPr>
            <a:lvl5pPr marL="1828800" indent="0">
              <a:buNone/>
              <a:defRPr sz="1050" b="0">
                <a:solidFill>
                  <a:schemeClr val="bg1"/>
                </a:solidFill>
              </a:defRPr>
            </a:lvl5pPr>
          </a:lstStyle>
          <a:p>
            <a:pPr lvl="0"/>
            <a:r>
              <a:rPr lang="en-US"/>
              <a:t>Click to edit Master text styles</a:t>
            </a:r>
          </a:p>
        </p:txBody>
      </p:sp>
      <p:sp>
        <p:nvSpPr>
          <p:cNvPr id="197" name="Content Placeholder 195">
            <a:extLst>
              <a:ext uri="{FF2B5EF4-FFF2-40B4-BE49-F238E27FC236}">
                <a16:creationId xmlns:a16="http://schemas.microsoft.com/office/drawing/2014/main" id="{8AA4D75D-6218-E340-884D-520329CE1555}"/>
              </a:ext>
            </a:extLst>
          </p:cNvPr>
          <p:cNvSpPr>
            <a:spLocks noGrp="1"/>
          </p:cNvSpPr>
          <p:nvPr>
            <p:ph sz="quarter" idx="11"/>
          </p:nvPr>
        </p:nvSpPr>
        <p:spPr>
          <a:xfrm rot="7420285">
            <a:off x="6266604" y="479638"/>
            <a:ext cx="1252537" cy="1509010"/>
          </a:xfrm>
        </p:spPr>
        <p:txBody>
          <a:bodyPr>
            <a:prstTxWarp prst="textArchUp">
              <a:avLst>
                <a:gd name="adj" fmla="val 13594099"/>
              </a:avLst>
            </a:prstTxWarp>
            <a:noAutofit/>
          </a:bodyPr>
          <a:lstStyle>
            <a:lvl1pPr marL="0" indent="0" algn="ctr">
              <a:buNone/>
              <a:defRPr sz="1050" b="0">
                <a:solidFill>
                  <a:schemeClr val="bg1"/>
                </a:solidFill>
              </a:defRPr>
            </a:lvl1pPr>
            <a:lvl2pPr marL="457200" indent="0">
              <a:buNone/>
              <a:defRPr sz="1050" b="0">
                <a:solidFill>
                  <a:schemeClr val="bg1"/>
                </a:solidFill>
              </a:defRPr>
            </a:lvl2pPr>
            <a:lvl3pPr marL="914400" indent="0">
              <a:buNone/>
              <a:defRPr sz="1050" b="0">
                <a:solidFill>
                  <a:schemeClr val="bg1"/>
                </a:solidFill>
              </a:defRPr>
            </a:lvl3pPr>
            <a:lvl4pPr marL="1371600" indent="0">
              <a:buNone/>
              <a:defRPr sz="1050" b="0">
                <a:solidFill>
                  <a:schemeClr val="bg1"/>
                </a:solidFill>
              </a:defRPr>
            </a:lvl4pPr>
            <a:lvl5pPr marL="1828800" indent="0">
              <a:buNone/>
              <a:defRPr sz="1050" b="0">
                <a:solidFill>
                  <a:schemeClr val="bg1"/>
                </a:solidFill>
              </a:defRPr>
            </a:lvl5pPr>
          </a:lstStyle>
          <a:p>
            <a:pPr lvl="0"/>
            <a:r>
              <a:rPr lang="en-US"/>
              <a:t>Click to edit Master text styles</a:t>
            </a:r>
          </a:p>
        </p:txBody>
      </p:sp>
      <p:sp>
        <p:nvSpPr>
          <p:cNvPr id="196" name="Content Placeholder 195">
            <a:extLst>
              <a:ext uri="{FF2B5EF4-FFF2-40B4-BE49-F238E27FC236}">
                <a16:creationId xmlns:a16="http://schemas.microsoft.com/office/drawing/2014/main" id="{B3AE9559-6CA3-BF4C-A860-282B13B81311}"/>
              </a:ext>
            </a:extLst>
          </p:cNvPr>
          <p:cNvSpPr>
            <a:spLocks noGrp="1"/>
          </p:cNvSpPr>
          <p:nvPr>
            <p:ph sz="quarter" idx="10"/>
          </p:nvPr>
        </p:nvSpPr>
        <p:spPr>
          <a:xfrm>
            <a:off x="6431829" y="733525"/>
            <a:ext cx="1252537" cy="1509010"/>
          </a:xfrm>
        </p:spPr>
        <p:txBody>
          <a:bodyPr>
            <a:prstTxWarp prst="textArchUp">
              <a:avLst>
                <a:gd name="adj" fmla="val 13594099"/>
              </a:avLst>
            </a:prstTxWarp>
            <a:noAutofit/>
          </a:bodyPr>
          <a:lstStyle>
            <a:lvl1pPr marL="0" indent="0" algn="ctr">
              <a:buNone/>
              <a:defRPr sz="1050" b="0">
                <a:solidFill>
                  <a:schemeClr val="bg1"/>
                </a:solidFill>
              </a:defRPr>
            </a:lvl1pPr>
            <a:lvl2pPr marL="457200" indent="0">
              <a:buNone/>
              <a:defRPr sz="1050" b="0">
                <a:solidFill>
                  <a:schemeClr val="bg1"/>
                </a:solidFill>
              </a:defRPr>
            </a:lvl2pPr>
            <a:lvl3pPr marL="914400" indent="0">
              <a:buNone/>
              <a:defRPr sz="1050" b="0">
                <a:solidFill>
                  <a:schemeClr val="bg1"/>
                </a:solidFill>
              </a:defRPr>
            </a:lvl3pPr>
            <a:lvl4pPr marL="1371600" indent="0">
              <a:buNone/>
              <a:defRPr sz="1050" b="0">
                <a:solidFill>
                  <a:schemeClr val="bg1"/>
                </a:solidFill>
              </a:defRPr>
            </a:lvl4pPr>
            <a:lvl5pPr marL="1828800" indent="0">
              <a:buNone/>
              <a:defRPr sz="1050" b="0">
                <a:solidFill>
                  <a:schemeClr val="bg1"/>
                </a:solidFill>
              </a:defRPr>
            </a:lvl5pPr>
          </a:lstStyle>
          <a:p>
            <a:pPr lvl="0"/>
            <a:r>
              <a:rPr lang="en-US"/>
              <a:t>Click to edit Master text styles</a:t>
            </a:r>
          </a:p>
        </p:txBody>
      </p:sp>
      <p:sp>
        <p:nvSpPr>
          <p:cNvPr id="202" name="Content Placeholder 199">
            <a:extLst>
              <a:ext uri="{FF2B5EF4-FFF2-40B4-BE49-F238E27FC236}">
                <a16:creationId xmlns:a16="http://schemas.microsoft.com/office/drawing/2014/main" id="{13FDF967-766E-7A42-80CE-F7557BFB89B1}"/>
              </a:ext>
            </a:extLst>
          </p:cNvPr>
          <p:cNvSpPr>
            <a:spLocks noGrp="1"/>
          </p:cNvSpPr>
          <p:nvPr>
            <p:ph sz="quarter" idx="14"/>
          </p:nvPr>
        </p:nvSpPr>
        <p:spPr>
          <a:xfrm>
            <a:off x="8120539" y="3749216"/>
            <a:ext cx="3136794" cy="1217205"/>
          </a:xfrm>
        </p:spPr>
        <p:txBody>
          <a:bodyPr>
            <a:noAutofit/>
          </a:bodyPr>
          <a:lstStyle>
            <a:lvl1pPr marL="0" indent="0">
              <a:buNone/>
              <a:defRPr sz="1600">
                <a:solidFill>
                  <a:schemeClr val="bg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p:txBody>
      </p:sp>
      <p:sp>
        <p:nvSpPr>
          <p:cNvPr id="203" name="Content Placeholder 199">
            <a:extLst>
              <a:ext uri="{FF2B5EF4-FFF2-40B4-BE49-F238E27FC236}">
                <a16:creationId xmlns:a16="http://schemas.microsoft.com/office/drawing/2014/main" id="{24358D3D-781C-704F-ABB9-2DBA84F05801}"/>
              </a:ext>
            </a:extLst>
          </p:cNvPr>
          <p:cNvSpPr>
            <a:spLocks noGrp="1"/>
          </p:cNvSpPr>
          <p:nvPr>
            <p:ph sz="quarter" idx="15"/>
          </p:nvPr>
        </p:nvSpPr>
        <p:spPr>
          <a:xfrm>
            <a:off x="8115084" y="3189993"/>
            <a:ext cx="3136794" cy="425362"/>
          </a:xfrm>
        </p:spPr>
        <p:txBody>
          <a:bodyPr>
            <a:noAutofit/>
          </a:bodyPr>
          <a:lstStyle>
            <a:lvl1pPr marL="0" indent="0">
              <a:buNone/>
              <a:defRPr sz="2000" b="0">
                <a:solidFill>
                  <a:schemeClr val="bg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p:txBody>
      </p:sp>
      <p:sp>
        <p:nvSpPr>
          <p:cNvPr id="200" name="Content Placeholder 199">
            <a:extLst>
              <a:ext uri="{FF2B5EF4-FFF2-40B4-BE49-F238E27FC236}">
                <a16:creationId xmlns:a16="http://schemas.microsoft.com/office/drawing/2014/main" id="{A2EE2362-06A1-8342-AC58-0048ED85590B}"/>
              </a:ext>
            </a:extLst>
          </p:cNvPr>
          <p:cNvSpPr>
            <a:spLocks noGrp="1"/>
          </p:cNvSpPr>
          <p:nvPr>
            <p:ph sz="quarter" idx="13"/>
          </p:nvPr>
        </p:nvSpPr>
        <p:spPr>
          <a:xfrm>
            <a:off x="8064606" y="868042"/>
            <a:ext cx="3136794" cy="1217205"/>
          </a:xfrm>
        </p:spPr>
        <p:txBody>
          <a:bodyPr>
            <a:noAutofit/>
          </a:bodyPr>
          <a:lstStyle>
            <a:lvl1pPr marL="0" indent="0">
              <a:buNone/>
              <a:defRPr sz="160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p:txBody>
      </p:sp>
      <p:sp>
        <p:nvSpPr>
          <p:cNvPr id="201" name="Title 200">
            <a:extLst>
              <a:ext uri="{FF2B5EF4-FFF2-40B4-BE49-F238E27FC236}">
                <a16:creationId xmlns:a16="http://schemas.microsoft.com/office/drawing/2014/main" id="{5EB0CD6D-57FB-454A-8237-B89B04DA8CCE}"/>
              </a:ext>
            </a:extLst>
          </p:cNvPr>
          <p:cNvSpPr>
            <a:spLocks noGrp="1"/>
          </p:cNvSpPr>
          <p:nvPr>
            <p:ph type="title"/>
          </p:nvPr>
        </p:nvSpPr>
        <p:spPr>
          <a:xfrm>
            <a:off x="8035031" y="330670"/>
            <a:ext cx="3166369" cy="402856"/>
          </a:xfrm>
        </p:spPr>
        <p:txBody>
          <a:bodyPr>
            <a:noAutofit/>
          </a:bodyPr>
          <a:lstStyle>
            <a:lvl1pPr algn="l">
              <a:defRPr sz="2400" b="0"/>
            </a:lvl1pPr>
          </a:lstStyle>
          <a:p>
            <a:r>
              <a:rPr lang="en-US"/>
              <a:t>Click to edit Master title style</a:t>
            </a:r>
            <a:endParaRPr lang="en-US" dirty="0"/>
          </a:p>
        </p:txBody>
      </p:sp>
      <p:sp>
        <p:nvSpPr>
          <p:cNvPr id="205" name="Content Placeholder 199">
            <a:extLst>
              <a:ext uri="{FF2B5EF4-FFF2-40B4-BE49-F238E27FC236}">
                <a16:creationId xmlns:a16="http://schemas.microsoft.com/office/drawing/2014/main" id="{2FA81CA9-CFF3-1D46-A1C4-3C08C34CDBD7}"/>
              </a:ext>
            </a:extLst>
          </p:cNvPr>
          <p:cNvSpPr>
            <a:spLocks noGrp="1"/>
          </p:cNvSpPr>
          <p:nvPr>
            <p:ph sz="quarter" idx="16"/>
          </p:nvPr>
        </p:nvSpPr>
        <p:spPr>
          <a:xfrm>
            <a:off x="3997490" y="3874854"/>
            <a:ext cx="1496211" cy="313580"/>
          </a:xfrm>
        </p:spPr>
        <p:txBody>
          <a:bodyPr>
            <a:noAutofit/>
          </a:bodyPr>
          <a:lstStyle>
            <a:lvl1pPr marL="0" indent="0" algn="ctr">
              <a:buNone/>
              <a:defRPr sz="105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p:txBody>
      </p:sp>
      <p:sp>
        <p:nvSpPr>
          <p:cNvPr id="207" name="Content Placeholder 199">
            <a:extLst>
              <a:ext uri="{FF2B5EF4-FFF2-40B4-BE49-F238E27FC236}">
                <a16:creationId xmlns:a16="http://schemas.microsoft.com/office/drawing/2014/main" id="{11BAEF77-E430-8D4B-A759-A1A3B4668ACC}"/>
              </a:ext>
            </a:extLst>
          </p:cNvPr>
          <p:cNvSpPr>
            <a:spLocks noGrp="1"/>
          </p:cNvSpPr>
          <p:nvPr>
            <p:ph sz="quarter" idx="17"/>
          </p:nvPr>
        </p:nvSpPr>
        <p:spPr>
          <a:xfrm>
            <a:off x="3962635" y="4635079"/>
            <a:ext cx="1496211" cy="313580"/>
          </a:xfrm>
        </p:spPr>
        <p:txBody>
          <a:bodyPr>
            <a:noAutofit/>
          </a:bodyPr>
          <a:lstStyle>
            <a:lvl1pPr marL="0" indent="0" algn="ctr">
              <a:buNone/>
              <a:defRPr sz="105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p:txBody>
      </p:sp>
      <p:sp>
        <p:nvSpPr>
          <p:cNvPr id="208" name="Content Placeholder 199">
            <a:extLst>
              <a:ext uri="{FF2B5EF4-FFF2-40B4-BE49-F238E27FC236}">
                <a16:creationId xmlns:a16="http://schemas.microsoft.com/office/drawing/2014/main" id="{693ECC80-9CD6-E64A-A07B-27E62FAC852B}"/>
              </a:ext>
            </a:extLst>
          </p:cNvPr>
          <p:cNvSpPr>
            <a:spLocks noGrp="1"/>
          </p:cNvSpPr>
          <p:nvPr>
            <p:ph sz="quarter" idx="18"/>
          </p:nvPr>
        </p:nvSpPr>
        <p:spPr>
          <a:xfrm>
            <a:off x="3990343" y="3149057"/>
            <a:ext cx="1496211" cy="313580"/>
          </a:xfrm>
        </p:spPr>
        <p:txBody>
          <a:bodyPr>
            <a:noAutofit/>
          </a:bodyPr>
          <a:lstStyle>
            <a:lvl1pPr marL="0" indent="0" algn="ctr">
              <a:buNone/>
              <a:defRPr sz="105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p:txBody>
      </p:sp>
      <p:sp>
        <p:nvSpPr>
          <p:cNvPr id="209" name="Content Placeholder 199">
            <a:extLst>
              <a:ext uri="{FF2B5EF4-FFF2-40B4-BE49-F238E27FC236}">
                <a16:creationId xmlns:a16="http://schemas.microsoft.com/office/drawing/2014/main" id="{796A70D7-EA32-AF4E-8D21-60DC23D9D420}"/>
              </a:ext>
            </a:extLst>
          </p:cNvPr>
          <p:cNvSpPr>
            <a:spLocks noGrp="1"/>
          </p:cNvSpPr>
          <p:nvPr>
            <p:ph sz="quarter" idx="19"/>
          </p:nvPr>
        </p:nvSpPr>
        <p:spPr>
          <a:xfrm>
            <a:off x="3963205" y="2349796"/>
            <a:ext cx="1496211" cy="313580"/>
          </a:xfrm>
        </p:spPr>
        <p:txBody>
          <a:bodyPr>
            <a:noAutofit/>
          </a:bodyPr>
          <a:lstStyle>
            <a:lvl1pPr marL="0" indent="0" algn="ctr">
              <a:buNone/>
              <a:defRPr sz="105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p:txBody>
      </p:sp>
      <p:sp>
        <p:nvSpPr>
          <p:cNvPr id="210" name="Content Placeholder 199">
            <a:extLst>
              <a:ext uri="{FF2B5EF4-FFF2-40B4-BE49-F238E27FC236}">
                <a16:creationId xmlns:a16="http://schemas.microsoft.com/office/drawing/2014/main" id="{DC90FD41-3E72-4D44-8EAE-ECD02A001A39}"/>
              </a:ext>
            </a:extLst>
          </p:cNvPr>
          <p:cNvSpPr>
            <a:spLocks noGrp="1"/>
          </p:cNvSpPr>
          <p:nvPr>
            <p:ph sz="quarter" idx="20"/>
          </p:nvPr>
        </p:nvSpPr>
        <p:spPr>
          <a:xfrm>
            <a:off x="3971068" y="1830930"/>
            <a:ext cx="1496211" cy="313580"/>
          </a:xfrm>
        </p:spPr>
        <p:txBody>
          <a:bodyPr>
            <a:noAutofit/>
          </a:bodyPr>
          <a:lstStyle>
            <a:lvl1pPr marL="0" indent="0" algn="ctr">
              <a:buNone/>
              <a:defRPr sz="105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p:txBody>
      </p:sp>
      <p:sp>
        <p:nvSpPr>
          <p:cNvPr id="211" name="Content Placeholder 199">
            <a:extLst>
              <a:ext uri="{FF2B5EF4-FFF2-40B4-BE49-F238E27FC236}">
                <a16:creationId xmlns:a16="http://schemas.microsoft.com/office/drawing/2014/main" id="{0F3D6C5E-6402-824E-8B9B-BAD2BF103FC8}"/>
              </a:ext>
            </a:extLst>
          </p:cNvPr>
          <p:cNvSpPr>
            <a:spLocks noGrp="1"/>
          </p:cNvSpPr>
          <p:nvPr>
            <p:ph sz="quarter" idx="21"/>
          </p:nvPr>
        </p:nvSpPr>
        <p:spPr>
          <a:xfrm>
            <a:off x="3952975" y="1489722"/>
            <a:ext cx="1496211" cy="313580"/>
          </a:xfrm>
        </p:spPr>
        <p:txBody>
          <a:bodyPr>
            <a:noAutofit/>
          </a:bodyPr>
          <a:lstStyle>
            <a:lvl1pPr marL="0" indent="0" algn="ctr">
              <a:buNone/>
              <a:defRPr sz="105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p:txBody>
      </p:sp>
      <p:sp>
        <p:nvSpPr>
          <p:cNvPr id="212" name="Content Placeholder 199">
            <a:extLst>
              <a:ext uri="{FF2B5EF4-FFF2-40B4-BE49-F238E27FC236}">
                <a16:creationId xmlns:a16="http://schemas.microsoft.com/office/drawing/2014/main" id="{2BD3A9B0-C8D8-BC46-9F28-A095C71BCB8A}"/>
              </a:ext>
            </a:extLst>
          </p:cNvPr>
          <p:cNvSpPr>
            <a:spLocks noGrp="1"/>
          </p:cNvSpPr>
          <p:nvPr>
            <p:ph sz="quarter" idx="22"/>
          </p:nvPr>
        </p:nvSpPr>
        <p:spPr>
          <a:xfrm>
            <a:off x="3944855" y="1167028"/>
            <a:ext cx="1496211" cy="313580"/>
          </a:xfrm>
        </p:spPr>
        <p:txBody>
          <a:bodyPr>
            <a:noAutofit/>
          </a:bodyPr>
          <a:lstStyle>
            <a:lvl1pPr marL="0" indent="0" algn="ctr">
              <a:buNone/>
              <a:defRPr sz="105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p:txBody>
      </p:sp>
      <p:sp>
        <p:nvSpPr>
          <p:cNvPr id="213" name="Content Placeholder 199">
            <a:extLst>
              <a:ext uri="{FF2B5EF4-FFF2-40B4-BE49-F238E27FC236}">
                <a16:creationId xmlns:a16="http://schemas.microsoft.com/office/drawing/2014/main" id="{B3C9F963-4883-224E-97DC-CC76CCAA59FD}"/>
              </a:ext>
            </a:extLst>
          </p:cNvPr>
          <p:cNvSpPr>
            <a:spLocks noGrp="1"/>
          </p:cNvSpPr>
          <p:nvPr>
            <p:ph sz="quarter" idx="23"/>
          </p:nvPr>
        </p:nvSpPr>
        <p:spPr>
          <a:xfrm>
            <a:off x="3962271" y="843672"/>
            <a:ext cx="1496211" cy="313580"/>
          </a:xfrm>
        </p:spPr>
        <p:txBody>
          <a:bodyPr>
            <a:noAutofit/>
          </a:bodyPr>
          <a:lstStyle>
            <a:lvl1pPr marL="0" indent="0" algn="ctr">
              <a:buNone/>
              <a:defRPr sz="105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461594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775484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DDFB5F-C15F-B54E-BE47-52F45AF14A6D}"/>
              </a:ext>
            </a:extLst>
          </p:cNvPr>
          <p:cNvSpPr/>
          <p:nvPr userDrawn="1"/>
        </p:nvSpPr>
        <p:spPr bwMode="auto">
          <a:xfrm>
            <a:off x="1588" y="3962400"/>
            <a:ext cx="12188825" cy="1905000"/>
          </a:xfrm>
          <a:prstGeom prst="rect">
            <a:avLst/>
          </a:prstGeom>
          <a:gradFill flip="none" rotWithShape="1">
            <a:gsLst>
              <a:gs pos="0">
                <a:srgbClr val="EAEAEA"/>
              </a:gs>
              <a:gs pos="100000">
                <a:srgbClr val="FFFFFF">
                  <a:alpha val="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6" name="Freeform 5">
            <a:extLst>
              <a:ext uri="{FF2B5EF4-FFF2-40B4-BE49-F238E27FC236}">
                <a16:creationId xmlns:a16="http://schemas.microsoft.com/office/drawing/2014/main" id="{8A118493-1D9D-CA49-ADB0-1602B017FB18}"/>
              </a:ext>
            </a:extLst>
          </p:cNvPr>
          <p:cNvSpPr>
            <a:spLocks noEditPoints="1"/>
          </p:cNvSpPr>
          <p:nvPr userDrawn="1"/>
        </p:nvSpPr>
        <p:spPr bwMode="auto">
          <a:xfrm>
            <a:off x="4572001" y="5920169"/>
            <a:ext cx="4135440" cy="600792"/>
          </a:xfrm>
          <a:custGeom>
            <a:avLst/>
            <a:gdLst/>
            <a:ahLst/>
            <a:cxnLst>
              <a:cxn ang="0">
                <a:pos x="2483" y="388"/>
              </a:cxn>
              <a:cxn ang="0">
                <a:pos x="2721" y="2271"/>
              </a:cxn>
              <a:cxn ang="0">
                <a:pos x="1402" y="2077"/>
              </a:cxn>
              <a:cxn ang="0">
                <a:pos x="1444" y="2059"/>
              </a:cxn>
              <a:cxn ang="0">
                <a:pos x="1358" y="962"/>
              </a:cxn>
              <a:cxn ang="0">
                <a:pos x="6979" y="65"/>
              </a:cxn>
              <a:cxn ang="0">
                <a:pos x="6587" y="419"/>
              </a:cxn>
              <a:cxn ang="0">
                <a:pos x="1427" y="1083"/>
              </a:cxn>
              <a:cxn ang="0">
                <a:pos x="1391" y="1580"/>
              </a:cxn>
              <a:cxn ang="0">
                <a:pos x="1547" y="1368"/>
              </a:cxn>
              <a:cxn ang="0">
                <a:pos x="1456" y="1321"/>
              </a:cxn>
              <a:cxn ang="0">
                <a:pos x="1351" y="1221"/>
              </a:cxn>
              <a:cxn ang="0">
                <a:pos x="6832" y="5989"/>
              </a:cxn>
              <a:cxn ang="0">
                <a:pos x="7008" y="5296"/>
              </a:cxn>
              <a:cxn ang="0">
                <a:pos x="7226" y="4811"/>
              </a:cxn>
              <a:cxn ang="0">
                <a:pos x="6449" y="4622"/>
              </a:cxn>
              <a:cxn ang="0">
                <a:pos x="7763" y="3608"/>
              </a:cxn>
              <a:cxn ang="0">
                <a:pos x="6925" y="3164"/>
              </a:cxn>
              <a:cxn ang="0">
                <a:pos x="6513" y="2917"/>
              </a:cxn>
              <a:cxn ang="0">
                <a:pos x="6941" y="2181"/>
              </a:cxn>
              <a:cxn ang="0">
                <a:pos x="5533" y="2070"/>
              </a:cxn>
              <a:cxn ang="0">
                <a:pos x="6600" y="659"/>
              </a:cxn>
              <a:cxn ang="0">
                <a:pos x="5096" y="2028"/>
              </a:cxn>
              <a:cxn ang="0">
                <a:pos x="5148" y="147"/>
              </a:cxn>
              <a:cxn ang="0">
                <a:pos x="4406" y="1406"/>
              </a:cxn>
              <a:cxn ang="0">
                <a:pos x="3229" y="2580"/>
              </a:cxn>
              <a:cxn ang="0">
                <a:pos x="3024" y="1286"/>
              </a:cxn>
              <a:cxn ang="0">
                <a:pos x="2683" y="2656"/>
              </a:cxn>
              <a:cxn ang="0">
                <a:pos x="2407" y="1801"/>
              </a:cxn>
              <a:cxn ang="0">
                <a:pos x="2062" y="2689"/>
              </a:cxn>
              <a:cxn ang="0">
                <a:pos x="1625" y="2504"/>
              </a:cxn>
              <a:cxn ang="0">
                <a:pos x="1204" y="3077"/>
              </a:cxn>
              <a:cxn ang="0">
                <a:pos x="838" y="2494"/>
              </a:cxn>
              <a:cxn ang="0">
                <a:pos x="680" y="2389"/>
              </a:cxn>
              <a:cxn ang="0">
                <a:pos x="163" y="2678"/>
              </a:cxn>
              <a:cxn ang="0">
                <a:pos x="631" y="3688"/>
              </a:cxn>
              <a:cxn ang="0">
                <a:pos x="615" y="5101"/>
              </a:cxn>
              <a:cxn ang="0">
                <a:pos x="1253" y="5031"/>
              </a:cxn>
              <a:cxn ang="0">
                <a:pos x="1043" y="5452"/>
              </a:cxn>
              <a:cxn ang="0">
                <a:pos x="1881" y="6050"/>
              </a:cxn>
              <a:cxn ang="0">
                <a:pos x="2222" y="6761"/>
              </a:cxn>
              <a:cxn ang="0">
                <a:pos x="1946" y="7233"/>
              </a:cxn>
              <a:cxn ang="0">
                <a:pos x="2581" y="7032"/>
              </a:cxn>
              <a:cxn ang="0">
                <a:pos x="2690" y="7434"/>
              </a:cxn>
              <a:cxn ang="0">
                <a:pos x="3138" y="6622"/>
              </a:cxn>
              <a:cxn ang="0">
                <a:pos x="5085" y="6952"/>
              </a:cxn>
              <a:cxn ang="0">
                <a:pos x="5412" y="6493"/>
              </a:cxn>
              <a:cxn ang="0">
                <a:pos x="7456" y="7239"/>
              </a:cxn>
              <a:cxn ang="0">
                <a:pos x="7799" y="1723"/>
              </a:cxn>
              <a:cxn ang="0">
                <a:pos x="6473" y="698"/>
              </a:cxn>
              <a:cxn ang="0">
                <a:pos x="1397" y="4532"/>
              </a:cxn>
              <a:cxn ang="0">
                <a:pos x="2347" y="6453"/>
              </a:cxn>
              <a:cxn ang="0">
                <a:pos x="999" y="1595"/>
              </a:cxn>
              <a:cxn ang="0">
                <a:pos x="7220" y="6370"/>
              </a:cxn>
              <a:cxn ang="0">
                <a:pos x="778" y="6157"/>
              </a:cxn>
              <a:cxn ang="0">
                <a:pos x="415" y="4349"/>
              </a:cxn>
              <a:cxn ang="0">
                <a:pos x="5896" y="7048"/>
              </a:cxn>
              <a:cxn ang="0">
                <a:pos x="199" y="5259"/>
              </a:cxn>
              <a:cxn ang="0">
                <a:pos x="8739" y="3318"/>
              </a:cxn>
              <a:cxn ang="0">
                <a:pos x="8443" y="1393"/>
              </a:cxn>
              <a:cxn ang="0">
                <a:pos x="8198" y="1462"/>
              </a:cxn>
              <a:cxn ang="0">
                <a:pos x="7318" y="3608"/>
              </a:cxn>
              <a:cxn ang="0">
                <a:pos x="7743" y="3973"/>
              </a:cxn>
            </a:cxnLst>
            <a:rect l="0" t="0" r="r" b="b"/>
            <a:pathLst>
              <a:path w="10145" h="7556">
                <a:moveTo>
                  <a:pt x="2465" y="579"/>
                </a:moveTo>
                <a:lnTo>
                  <a:pt x="2465" y="579"/>
                </a:lnTo>
                <a:lnTo>
                  <a:pt x="2472" y="577"/>
                </a:lnTo>
                <a:lnTo>
                  <a:pt x="2478" y="579"/>
                </a:lnTo>
                <a:lnTo>
                  <a:pt x="2483" y="584"/>
                </a:lnTo>
                <a:lnTo>
                  <a:pt x="2489" y="591"/>
                </a:lnTo>
                <a:lnTo>
                  <a:pt x="2492" y="597"/>
                </a:lnTo>
                <a:lnTo>
                  <a:pt x="2498" y="604"/>
                </a:lnTo>
                <a:lnTo>
                  <a:pt x="2503" y="608"/>
                </a:lnTo>
                <a:lnTo>
                  <a:pt x="2511" y="608"/>
                </a:lnTo>
                <a:lnTo>
                  <a:pt x="2511" y="608"/>
                </a:lnTo>
                <a:lnTo>
                  <a:pt x="2505" y="586"/>
                </a:lnTo>
                <a:lnTo>
                  <a:pt x="2503" y="579"/>
                </a:lnTo>
                <a:lnTo>
                  <a:pt x="2505" y="577"/>
                </a:lnTo>
                <a:lnTo>
                  <a:pt x="2507" y="579"/>
                </a:lnTo>
                <a:lnTo>
                  <a:pt x="2512" y="584"/>
                </a:lnTo>
                <a:lnTo>
                  <a:pt x="2520" y="593"/>
                </a:lnTo>
                <a:lnTo>
                  <a:pt x="2529" y="602"/>
                </a:lnTo>
                <a:lnTo>
                  <a:pt x="2538" y="608"/>
                </a:lnTo>
                <a:lnTo>
                  <a:pt x="2541" y="610"/>
                </a:lnTo>
                <a:lnTo>
                  <a:pt x="2545" y="608"/>
                </a:lnTo>
                <a:lnTo>
                  <a:pt x="2545" y="608"/>
                </a:lnTo>
                <a:lnTo>
                  <a:pt x="2547" y="591"/>
                </a:lnTo>
                <a:lnTo>
                  <a:pt x="2549" y="579"/>
                </a:lnTo>
                <a:lnTo>
                  <a:pt x="2552" y="568"/>
                </a:lnTo>
                <a:lnTo>
                  <a:pt x="2556" y="559"/>
                </a:lnTo>
                <a:lnTo>
                  <a:pt x="2561" y="553"/>
                </a:lnTo>
                <a:lnTo>
                  <a:pt x="2563" y="553"/>
                </a:lnTo>
                <a:lnTo>
                  <a:pt x="2567" y="555"/>
                </a:lnTo>
                <a:lnTo>
                  <a:pt x="2570" y="557"/>
                </a:lnTo>
                <a:lnTo>
                  <a:pt x="2574" y="562"/>
                </a:lnTo>
                <a:lnTo>
                  <a:pt x="2574" y="562"/>
                </a:lnTo>
                <a:lnTo>
                  <a:pt x="2578" y="570"/>
                </a:lnTo>
                <a:lnTo>
                  <a:pt x="2579" y="577"/>
                </a:lnTo>
                <a:lnTo>
                  <a:pt x="2579" y="590"/>
                </a:lnTo>
                <a:lnTo>
                  <a:pt x="2578" y="602"/>
                </a:lnTo>
                <a:lnTo>
                  <a:pt x="2574" y="613"/>
                </a:lnTo>
                <a:lnTo>
                  <a:pt x="2572" y="626"/>
                </a:lnTo>
                <a:lnTo>
                  <a:pt x="2572" y="639"/>
                </a:lnTo>
                <a:lnTo>
                  <a:pt x="2576" y="646"/>
                </a:lnTo>
                <a:lnTo>
                  <a:pt x="2578" y="653"/>
                </a:lnTo>
                <a:lnTo>
                  <a:pt x="2583" y="662"/>
                </a:lnTo>
                <a:lnTo>
                  <a:pt x="2590" y="671"/>
                </a:lnTo>
                <a:lnTo>
                  <a:pt x="2590" y="671"/>
                </a:lnTo>
                <a:lnTo>
                  <a:pt x="2601" y="673"/>
                </a:lnTo>
                <a:lnTo>
                  <a:pt x="2612" y="673"/>
                </a:lnTo>
                <a:lnTo>
                  <a:pt x="2625" y="671"/>
                </a:lnTo>
                <a:lnTo>
                  <a:pt x="2638" y="666"/>
                </a:lnTo>
                <a:lnTo>
                  <a:pt x="2650" y="660"/>
                </a:lnTo>
                <a:lnTo>
                  <a:pt x="2659" y="651"/>
                </a:lnTo>
                <a:lnTo>
                  <a:pt x="2668" y="642"/>
                </a:lnTo>
                <a:lnTo>
                  <a:pt x="2672" y="633"/>
                </a:lnTo>
                <a:lnTo>
                  <a:pt x="2672" y="633"/>
                </a:lnTo>
                <a:lnTo>
                  <a:pt x="2670" y="624"/>
                </a:lnTo>
                <a:lnTo>
                  <a:pt x="2668" y="617"/>
                </a:lnTo>
                <a:lnTo>
                  <a:pt x="2663" y="611"/>
                </a:lnTo>
                <a:lnTo>
                  <a:pt x="2659" y="608"/>
                </a:lnTo>
                <a:lnTo>
                  <a:pt x="2654" y="606"/>
                </a:lnTo>
                <a:lnTo>
                  <a:pt x="2648" y="606"/>
                </a:lnTo>
                <a:lnTo>
                  <a:pt x="2638" y="606"/>
                </a:lnTo>
                <a:lnTo>
                  <a:pt x="2625" y="606"/>
                </a:lnTo>
                <a:lnTo>
                  <a:pt x="2616" y="604"/>
                </a:lnTo>
                <a:lnTo>
                  <a:pt x="2610" y="602"/>
                </a:lnTo>
                <a:lnTo>
                  <a:pt x="2607" y="599"/>
                </a:lnTo>
                <a:lnTo>
                  <a:pt x="2603" y="591"/>
                </a:lnTo>
                <a:lnTo>
                  <a:pt x="2599" y="584"/>
                </a:lnTo>
                <a:lnTo>
                  <a:pt x="2599" y="584"/>
                </a:lnTo>
                <a:lnTo>
                  <a:pt x="2612" y="570"/>
                </a:lnTo>
                <a:lnTo>
                  <a:pt x="2618" y="553"/>
                </a:lnTo>
                <a:lnTo>
                  <a:pt x="2621" y="539"/>
                </a:lnTo>
                <a:lnTo>
                  <a:pt x="2619" y="522"/>
                </a:lnTo>
                <a:lnTo>
                  <a:pt x="2616" y="504"/>
                </a:lnTo>
                <a:lnTo>
                  <a:pt x="2610" y="488"/>
                </a:lnTo>
                <a:lnTo>
                  <a:pt x="2601" y="470"/>
                </a:lnTo>
                <a:lnTo>
                  <a:pt x="2590" y="454"/>
                </a:lnTo>
                <a:lnTo>
                  <a:pt x="2567" y="419"/>
                </a:lnTo>
                <a:lnTo>
                  <a:pt x="2541" y="386"/>
                </a:lnTo>
                <a:lnTo>
                  <a:pt x="2518" y="356"/>
                </a:lnTo>
                <a:lnTo>
                  <a:pt x="2509" y="341"/>
                </a:lnTo>
                <a:lnTo>
                  <a:pt x="2501" y="328"/>
                </a:lnTo>
                <a:lnTo>
                  <a:pt x="2501" y="328"/>
                </a:lnTo>
                <a:lnTo>
                  <a:pt x="2487" y="341"/>
                </a:lnTo>
                <a:lnTo>
                  <a:pt x="2476" y="352"/>
                </a:lnTo>
                <a:lnTo>
                  <a:pt x="2469" y="359"/>
                </a:lnTo>
                <a:lnTo>
                  <a:pt x="2467" y="365"/>
                </a:lnTo>
                <a:lnTo>
                  <a:pt x="2465" y="370"/>
                </a:lnTo>
                <a:lnTo>
                  <a:pt x="2467" y="374"/>
                </a:lnTo>
                <a:lnTo>
                  <a:pt x="2471" y="376"/>
                </a:lnTo>
                <a:lnTo>
                  <a:pt x="2474" y="379"/>
                </a:lnTo>
                <a:lnTo>
                  <a:pt x="2482" y="383"/>
                </a:lnTo>
                <a:lnTo>
                  <a:pt x="2483" y="385"/>
                </a:lnTo>
                <a:lnTo>
                  <a:pt x="2483" y="388"/>
                </a:lnTo>
                <a:lnTo>
                  <a:pt x="2482" y="394"/>
                </a:lnTo>
                <a:lnTo>
                  <a:pt x="2478" y="399"/>
                </a:lnTo>
                <a:lnTo>
                  <a:pt x="2469" y="406"/>
                </a:lnTo>
                <a:lnTo>
                  <a:pt x="2458" y="415"/>
                </a:lnTo>
                <a:lnTo>
                  <a:pt x="2458" y="415"/>
                </a:lnTo>
                <a:lnTo>
                  <a:pt x="2454" y="405"/>
                </a:lnTo>
                <a:lnTo>
                  <a:pt x="2447" y="392"/>
                </a:lnTo>
                <a:lnTo>
                  <a:pt x="2433" y="366"/>
                </a:lnTo>
                <a:lnTo>
                  <a:pt x="2427" y="354"/>
                </a:lnTo>
                <a:lnTo>
                  <a:pt x="2423" y="343"/>
                </a:lnTo>
                <a:lnTo>
                  <a:pt x="2423" y="337"/>
                </a:lnTo>
                <a:lnTo>
                  <a:pt x="2425" y="334"/>
                </a:lnTo>
                <a:lnTo>
                  <a:pt x="2429" y="330"/>
                </a:lnTo>
                <a:lnTo>
                  <a:pt x="2433" y="327"/>
                </a:lnTo>
                <a:lnTo>
                  <a:pt x="2433" y="327"/>
                </a:lnTo>
                <a:lnTo>
                  <a:pt x="2445" y="343"/>
                </a:lnTo>
                <a:lnTo>
                  <a:pt x="2447" y="347"/>
                </a:lnTo>
                <a:lnTo>
                  <a:pt x="2451" y="348"/>
                </a:lnTo>
                <a:lnTo>
                  <a:pt x="2454" y="348"/>
                </a:lnTo>
                <a:lnTo>
                  <a:pt x="2460" y="348"/>
                </a:lnTo>
                <a:lnTo>
                  <a:pt x="2460" y="348"/>
                </a:lnTo>
                <a:lnTo>
                  <a:pt x="2463" y="330"/>
                </a:lnTo>
                <a:lnTo>
                  <a:pt x="2463" y="314"/>
                </a:lnTo>
                <a:lnTo>
                  <a:pt x="2462" y="298"/>
                </a:lnTo>
                <a:lnTo>
                  <a:pt x="2456" y="281"/>
                </a:lnTo>
                <a:lnTo>
                  <a:pt x="2449" y="265"/>
                </a:lnTo>
                <a:lnTo>
                  <a:pt x="2438" y="249"/>
                </a:lnTo>
                <a:lnTo>
                  <a:pt x="2427" y="234"/>
                </a:lnTo>
                <a:lnTo>
                  <a:pt x="2414" y="220"/>
                </a:lnTo>
                <a:lnTo>
                  <a:pt x="2400" y="207"/>
                </a:lnTo>
                <a:lnTo>
                  <a:pt x="2385" y="194"/>
                </a:lnTo>
                <a:lnTo>
                  <a:pt x="2355" y="171"/>
                </a:lnTo>
                <a:lnTo>
                  <a:pt x="2325" y="152"/>
                </a:lnTo>
                <a:lnTo>
                  <a:pt x="2298" y="138"/>
                </a:lnTo>
                <a:lnTo>
                  <a:pt x="2298" y="138"/>
                </a:lnTo>
                <a:lnTo>
                  <a:pt x="2284" y="151"/>
                </a:lnTo>
                <a:lnTo>
                  <a:pt x="2271" y="163"/>
                </a:lnTo>
                <a:lnTo>
                  <a:pt x="2247" y="189"/>
                </a:lnTo>
                <a:lnTo>
                  <a:pt x="2233" y="200"/>
                </a:lnTo>
                <a:lnTo>
                  <a:pt x="2217" y="210"/>
                </a:lnTo>
                <a:lnTo>
                  <a:pt x="2197" y="221"/>
                </a:lnTo>
                <a:lnTo>
                  <a:pt x="2173" y="229"/>
                </a:lnTo>
                <a:lnTo>
                  <a:pt x="2173" y="229"/>
                </a:lnTo>
                <a:lnTo>
                  <a:pt x="2189" y="254"/>
                </a:lnTo>
                <a:lnTo>
                  <a:pt x="2208" y="276"/>
                </a:lnTo>
                <a:lnTo>
                  <a:pt x="2229" y="298"/>
                </a:lnTo>
                <a:lnTo>
                  <a:pt x="2253" y="317"/>
                </a:lnTo>
                <a:lnTo>
                  <a:pt x="2277" y="336"/>
                </a:lnTo>
                <a:lnTo>
                  <a:pt x="2302" y="354"/>
                </a:lnTo>
                <a:lnTo>
                  <a:pt x="2353" y="388"/>
                </a:lnTo>
                <a:lnTo>
                  <a:pt x="2376" y="406"/>
                </a:lnTo>
                <a:lnTo>
                  <a:pt x="2398" y="426"/>
                </a:lnTo>
                <a:lnTo>
                  <a:pt x="2418" y="446"/>
                </a:lnTo>
                <a:lnTo>
                  <a:pt x="2436" y="468"/>
                </a:lnTo>
                <a:lnTo>
                  <a:pt x="2449" y="492"/>
                </a:lnTo>
                <a:lnTo>
                  <a:pt x="2454" y="504"/>
                </a:lnTo>
                <a:lnTo>
                  <a:pt x="2460" y="517"/>
                </a:lnTo>
                <a:lnTo>
                  <a:pt x="2463" y="532"/>
                </a:lnTo>
                <a:lnTo>
                  <a:pt x="2465" y="546"/>
                </a:lnTo>
                <a:lnTo>
                  <a:pt x="2465" y="562"/>
                </a:lnTo>
                <a:lnTo>
                  <a:pt x="2465" y="579"/>
                </a:lnTo>
                <a:lnTo>
                  <a:pt x="2465" y="579"/>
                </a:lnTo>
                <a:close/>
                <a:moveTo>
                  <a:pt x="2634" y="2081"/>
                </a:moveTo>
                <a:lnTo>
                  <a:pt x="2634" y="2081"/>
                </a:lnTo>
                <a:lnTo>
                  <a:pt x="2552" y="2119"/>
                </a:lnTo>
                <a:lnTo>
                  <a:pt x="2552" y="2119"/>
                </a:lnTo>
                <a:lnTo>
                  <a:pt x="2560" y="2133"/>
                </a:lnTo>
                <a:lnTo>
                  <a:pt x="2565" y="2150"/>
                </a:lnTo>
                <a:lnTo>
                  <a:pt x="2569" y="2168"/>
                </a:lnTo>
                <a:lnTo>
                  <a:pt x="2572" y="2186"/>
                </a:lnTo>
                <a:lnTo>
                  <a:pt x="2576" y="2222"/>
                </a:lnTo>
                <a:lnTo>
                  <a:pt x="2579" y="2260"/>
                </a:lnTo>
                <a:lnTo>
                  <a:pt x="2583" y="2277"/>
                </a:lnTo>
                <a:lnTo>
                  <a:pt x="2585" y="2293"/>
                </a:lnTo>
                <a:lnTo>
                  <a:pt x="2590" y="2309"/>
                </a:lnTo>
                <a:lnTo>
                  <a:pt x="2596" y="2322"/>
                </a:lnTo>
                <a:lnTo>
                  <a:pt x="2605" y="2335"/>
                </a:lnTo>
                <a:lnTo>
                  <a:pt x="2616" y="2346"/>
                </a:lnTo>
                <a:lnTo>
                  <a:pt x="2628" y="2353"/>
                </a:lnTo>
                <a:lnTo>
                  <a:pt x="2645" y="2358"/>
                </a:lnTo>
                <a:lnTo>
                  <a:pt x="2645" y="2358"/>
                </a:lnTo>
                <a:lnTo>
                  <a:pt x="2641" y="2337"/>
                </a:lnTo>
                <a:lnTo>
                  <a:pt x="2639" y="2319"/>
                </a:lnTo>
                <a:lnTo>
                  <a:pt x="2641" y="2313"/>
                </a:lnTo>
                <a:lnTo>
                  <a:pt x="2643" y="2308"/>
                </a:lnTo>
                <a:lnTo>
                  <a:pt x="2647" y="2302"/>
                </a:lnTo>
                <a:lnTo>
                  <a:pt x="2650" y="2299"/>
                </a:lnTo>
                <a:lnTo>
                  <a:pt x="2661" y="2295"/>
                </a:lnTo>
                <a:lnTo>
                  <a:pt x="2676" y="2293"/>
                </a:lnTo>
                <a:lnTo>
                  <a:pt x="2714" y="2293"/>
                </a:lnTo>
                <a:lnTo>
                  <a:pt x="2714" y="2293"/>
                </a:lnTo>
                <a:lnTo>
                  <a:pt x="2721" y="2271"/>
                </a:lnTo>
                <a:lnTo>
                  <a:pt x="2728" y="2251"/>
                </a:lnTo>
                <a:lnTo>
                  <a:pt x="2743" y="2221"/>
                </a:lnTo>
                <a:lnTo>
                  <a:pt x="2746" y="2206"/>
                </a:lnTo>
                <a:lnTo>
                  <a:pt x="2746" y="2190"/>
                </a:lnTo>
                <a:lnTo>
                  <a:pt x="2743" y="2173"/>
                </a:lnTo>
                <a:lnTo>
                  <a:pt x="2734" y="2152"/>
                </a:lnTo>
                <a:lnTo>
                  <a:pt x="2734" y="2152"/>
                </a:lnTo>
                <a:lnTo>
                  <a:pt x="2728" y="2146"/>
                </a:lnTo>
                <a:lnTo>
                  <a:pt x="2723" y="2141"/>
                </a:lnTo>
                <a:lnTo>
                  <a:pt x="2710" y="2133"/>
                </a:lnTo>
                <a:lnTo>
                  <a:pt x="2696" y="2128"/>
                </a:lnTo>
                <a:lnTo>
                  <a:pt x="2681" y="2123"/>
                </a:lnTo>
                <a:lnTo>
                  <a:pt x="2665" y="2117"/>
                </a:lnTo>
                <a:lnTo>
                  <a:pt x="2652" y="2110"/>
                </a:lnTo>
                <a:lnTo>
                  <a:pt x="2647" y="2104"/>
                </a:lnTo>
                <a:lnTo>
                  <a:pt x="2641" y="2099"/>
                </a:lnTo>
                <a:lnTo>
                  <a:pt x="2638" y="2090"/>
                </a:lnTo>
                <a:lnTo>
                  <a:pt x="2634" y="2081"/>
                </a:lnTo>
                <a:lnTo>
                  <a:pt x="2634" y="2081"/>
                </a:lnTo>
                <a:close/>
                <a:moveTo>
                  <a:pt x="2676" y="2246"/>
                </a:moveTo>
                <a:lnTo>
                  <a:pt x="2676" y="2246"/>
                </a:lnTo>
                <a:lnTo>
                  <a:pt x="2665" y="2235"/>
                </a:lnTo>
                <a:lnTo>
                  <a:pt x="2656" y="2226"/>
                </a:lnTo>
                <a:lnTo>
                  <a:pt x="2650" y="2215"/>
                </a:lnTo>
                <a:lnTo>
                  <a:pt x="2647" y="2206"/>
                </a:lnTo>
                <a:lnTo>
                  <a:pt x="2645" y="2197"/>
                </a:lnTo>
                <a:lnTo>
                  <a:pt x="2647" y="2190"/>
                </a:lnTo>
                <a:lnTo>
                  <a:pt x="2647" y="2184"/>
                </a:lnTo>
                <a:lnTo>
                  <a:pt x="2650" y="2179"/>
                </a:lnTo>
                <a:lnTo>
                  <a:pt x="2654" y="2177"/>
                </a:lnTo>
                <a:lnTo>
                  <a:pt x="2657" y="2177"/>
                </a:lnTo>
                <a:lnTo>
                  <a:pt x="2661" y="2181"/>
                </a:lnTo>
                <a:lnTo>
                  <a:pt x="2665" y="2186"/>
                </a:lnTo>
                <a:lnTo>
                  <a:pt x="2670" y="2195"/>
                </a:lnTo>
                <a:lnTo>
                  <a:pt x="2672" y="2208"/>
                </a:lnTo>
                <a:lnTo>
                  <a:pt x="2674" y="2224"/>
                </a:lnTo>
                <a:lnTo>
                  <a:pt x="2676" y="2246"/>
                </a:lnTo>
                <a:lnTo>
                  <a:pt x="2676" y="2246"/>
                </a:lnTo>
                <a:close/>
                <a:moveTo>
                  <a:pt x="758" y="3035"/>
                </a:moveTo>
                <a:lnTo>
                  <a:pt x="758" y="3035"/>
                </a:lnTo>
                <a:lnTo>
                  <a:pt x="765" y="3035"/>
                </a:lnTo>
                <a:lnTo>
                  <a:pt x="771" y="3033"/>
                </a:lnTo>
                <a:lnTo>
                  <a:pt x="776" y="3028"/>
                </a:lnTo>
                <a:lnTo>
                  <a:pt x="780" y="3024"/>
                </a:lnTo>
                <a:lnTo>
                  <a:pt x="783" y="3019"/>
                </a:lnTo>
                <a:lnTo>
                  <a:pt x="787" y="3012"/>
                </a:lnTo>
                <a:lnTo>
                  <a:pt x="789" y="2999"/>
                </a:lnTo>
                <a:lnTo>
                  <a:pt x="787" y="2986"/>
                </a:lnTo>
                <a:lnTo>
                  <a:pt x="783" y="2981"/>
                </a:lnTo>
                <a:lnTo>
                  <a:pt x="782" y="2975"/>
                </a:lnTo>
                <a:lnTo>
                  <a:pt x="778" y="2972"/>
                </a:lnTo>
                <a:lnTo>
                  <a:pt x="772" y="2970"/>
                </a:lnTo>
                <a:lnTo>
                  <a:pt x="767" y="2968"/>
                </a:lnTo>
                <a:lnTo>
                  <a:pt x="760" y="2968"/>
                </a:lnTo>
                <a:lnTo>
                  <a:pt x="760" y="2968"/>
                </a:lnTo>
                <a:lnTo>
                  <a:pt x="760" y="2986"/>
                </a:lnTo>
                <a:lnTo>
                  <a:pt x="758" y="3002"/>
                </a:lnTo>
                <a:lnTo>
                  <a:pt x="758" y="3019"/>
                </a:lnTo>
                <a:lnTo>
                  <a:pt x="758" y="3035"/>
                </a:lnTo>
                <a:lnTo>
                  <a:pt x="758" y="3035"/>
                </a:lnTo>
                <a:close/>
                <a:moveTo>
                  <a:pt x="2447" y="686"/>
                </a:moveTo>
                <a:lnTo>
                  <a:pt x="2447" y="686"/>
                </a:lnTo>
                <a:lnTo>
                  <a:pt x="2467" y="727"/>
                </a:lnTo>
                <a:lnTo>
                  <a:pt x="2467" y="727"/>
                </a:lnTo>
                <a:lnTo>
                  <a:pt x="2492" y="724"/>
                </a:lnTo>
                <a:lnTo>
                  <a:pt x="2503" y="720"/>
                </a:lnTo>
                <a:lnTo>
                  <a:pt x="2512" y="717"/>
                </a:lnTo>
                <a:lnTo>
                  <a:pt x="2521" y="713"/>
                </a:lnTo>
                <a:lnTo>
                  <a:pt x="2529" y="708"/>
                </a:lnTo>
                <a:lnTo>
                  <a:pt x="2534" y="702"/>
                </a:lnTo>
                <a:lnTo>
                  <a:pt x="2540" y="697"/>
                </a:lnTo>
                <a:lnTo>
                  <a:pt x="2543" y="689"/>
                </a:lnTo>
                <a:lnTo>
                  <a:pt x="2547" y="680"/>
                </a:lnTo>
                <a:lnTo>
                  <a:pt x="2550" y="664"/>
                </a:lnTo>
                <a:lnTo>
                  <a:pt x="2552" y="644"/>
                </a:lnTo>
                <a:lnTo>
                  <a:pt x="2552" y="622"/>
                </a:lnTo>
                <a:lnTo>
                  <a:pt x="2552" y="622"/>
                </a:lnTo>
                <a:lnTo>
                  <a:pt x="2534" y="628"/>
                </a:lnTo>
                <a:lnTo>
                  <a:pt x="2520" y="635"/>
                </a:lnTo>
                <a:lnTo>
                  <a:pt x="2509" y="644"/>
                </a:lnTo>
                <a:lnTo>
                  <a:pt x="2500" y="653"/>
                </a:lnTo>
                <a:lnTo>
                  <a:pt x="2491" y="664"/>
                </a:lnTo>
                <a:lnTo>
                  <a:pt x="2480" y="673"/>
                </a:lnTo>
                <a:lnTo>
                  <a:pt x="2465" y="680"/>
                </a:lnTo>
                <a:lnTo>
                  <a:pt x="2447" y="686"/>
                </a:lnTo>
                <a:lnTo>
                  <a:pt x="2447" y="686"/>
                </a:lnTo>
                <a:close/>
                <a:moveTo>
                  <a:pt x="1340" y="2088"/>
                </a:moveTo>
                <a:lnTo>
                  <a:pt x="1340" y="2088"/>
                </a:lnTo>
                <a:lnTo>
                  <a:pt x="1357" y="2081"/>
                </a:lnTo>
                <a:lnTo>
                  <a:pt x="1373" y="2077"/>
                </a:lnTo>
                <a:lnTo>
                  <a:pt x="1388" y="2075"/>
                </a:lnTo>
                <a:lnTo>
                  <a:pt x="1402" y="2077"/>
                </a:lnTo>
                <a:lnTo>
                  <a:pt x="1402" y="2077"/>
                </a:lnTo>
                <a:lnTo>
                  <a:pt x="1382" y="2035"/>
                </a:lnTo>
                <a:lnTo>
                  <a:pt x="1382" y="2035"/>
                </a:lnTo>
                <a:lnTo>
                  <a:pt x="1371" y="2039"/>
                </a:lnTo>
                <a:lnTo>
                  <a:pt x="1360" y="2045"/>
                </a:lnTo>
                <a:lnTo>
                  <a:pt x="1353" y="2050"/>
                </a:lnTo>
                <a:lnTo>
                  <a:pt x="1346" y="2057"/>
                </a:lnTo>
                <a:lnTo>
                  <a:pt x="1342" y="2063"/>
                </a:lnTo>
                <a:lnTo>
                  <a:pt x="1339" y="2072"/>
                </a:lnTo>
                <a:lnTo>
                  <a:pt x="1339" y="2079"/>
                </a:lnTo>
                <a:lnTo>
                  <a:pt x="1340" y="2088"/>
                </a:lnTo>
                <a:lnTo>
                  <a:pt x="1340" y="2088"/>
                </a:lnTo>
                <a:close/>
                <a:moveTo>
                  <a:pt x="1618" y="1130"/>
                </a:moveTo>
                <a:lnTo>
                  <a:pt x="1618" y="1130"/>
                </a:lnTo>
                <a:lnTo>
                  <a:pt x="1618" y="1121"/>
                </a:lnTo>
                <a:lnTo>
                  <a:pt x="1622" y="1114"/>
                </a:lnTo>
                <a:lnTo>
                  <a:pt x="1629" y="1108"/>
                </a:lnTo>
                <a:lnTo>
                  <a:pt x="1640" y="1103"/>
                </a:lnTo>
                <a:lnTo>
                  <a:pt x="1640" y="1103"/>
                </a:lnTo>
                <a:lnTo>
                  <a:pt x="1636" y="1098"/>
                </a:lnTo>
                <a:lnTo>
                  <a:pt x="1632" y="1092"/>
                </a:lnTo>
                <a:lnTo>
                  <a:pt x="1625" y="1085"/>
                </a:lnTo>
                <a:lnTo>
                  <a:pt x="1614" y="1081"/>
                </a:lnTo>
                <a:lnTo>
                  <a:pt x="1603" y="1079"/>
                </a:lnTo>
                <a:lnTo>
                  <a:pt x="1582" y="1078"/>
                </a:lnTo>
                <a:lnTo>
                  <a:pt x="1571" y="1078"/>
                </a:lnTo>
                <a:lnTo>
                  <a:pt x="1560" y="1074"/>
                </a:lnTo>
                <a:lnTo>
                  <a:pt x="1560" y="1074"/>
                </a:lnTo>
                <a:lnTo>
                  <a:pt x="1565" y="1087"/>
                </a:lnTo>
                <a:lnTo>
                  <a:pt x="1571" y="1098"/>
                </a:lnTo>
                <a:lnTo>
                  <a:pt x="1578" y="1107"/>
                </a:lnTo>
                <a:lnTo>
                  <a:pt x="1585" y="1114"/>
                </a:lnTo>
                <a:lnTo>
                  <a:pt x="1593" y="1121"/>
                </a:lnTo>
                <a:lnTo>
                  <a:pt x="1600" y="1125"/>
                </a:lnTo>
                <a:lnTo>
                  <a:pt x="1609" y="1128"/>
                </a:lnTo>
                <a:lnTo>
                  <a:pt x="1618" y="1130"/>
                </a:lnTo>
                <a:lnTo>
                  <a:pt x="1618" y="1130"/>
                </a:lnTo>
                <a:close/>
                <a:moveTo>
                  <a:pt x="1520" y="2373"/>
                </a:moveTo>
                <a:lnTo>
                  <a:pt x="1520" y="2373"/>
                </a:lnTo>
                <a:lnTo>
                  <a:pt x="1520" y="2358"/>
                </a:lnTo>
                <a:lnTo>
                  <a:pt x="1522" y="2348"/>
                </a:lnTo>
                <a:lnTo>
                  <a:pt x="1520" y="2337"/>
                </a:lnTo>
                <a:lnTo>
                  <a:pt x="1518" y="2326"/>
                </a:lnTo>
                <a:lnTo>
                  <a:pt x="1513" y="2319"/>
                </a:lnTo>
                <a:lnTo>
                  <a:pt x="1511" y="2317"/>
                </a:lnTo>
                <a:lnTo>
                  <a:pt x="1505" y="2315"/>
                </a:lnTo>
                <a:lnTo>
                  <a:pt x="1500" y="2315"/>
                </a:lnTo>
                <a:lnTo>
                  <a:pt x="1495" y="2317"/>
                </a:lnTo>
                <a:lnTo>
                  <a:pt x="1495" y="2317"/>
                </a:lnTo>
                <a:lnTo>
                  <a:pt x="1500" y="2322"/>
                </a:lnTo>
                <a:lnTo>
                  <a:pt x="1504" y="2328"/>
                </a:lnTo>
                <a:lnTo>
                  <a:pt x="1505" y="2333"/>
                </a:lnTo>
                <a:lnTo>
                  <a:pt x="1507" y="2338"/>
                </a:lnTo>
                <a:lnTo>
                  <a:pt x="1507" y="2348"/>
                </a:lnTo>
                <a:lnTo>
                  <a:pt x="1505" y="2358"/>
                </a:lnTo>
                <a:lnTo>
                  <a:pt x="1504" y="2367"/>
                </a:lnTo>
                <a:lnTo>
                  <a:pt x="1505" y="2373"/>
                </a:lnTo>
                <a:lnTo>
                  <a:pt x="1507" y="2375"/>
                </a:lnTo>
                <a:lnTo>
                  <a:pt x="1509" y="2375"/>
                </a:lnTo>
                <a:lnTo>
                  <a:pt x="1520" y="2373"/>
                </a:lnTo>
                <a:lnTo>
                  <a:pt x="1520" y="2373"/>
                </a:lnTo>
                <a:close/>
                <a:moveTo>
                  <a:pt x="1444" y="2059"/>
                </a:moveTo>
                <a:lnTo>
                  <a:pt x="1444" y="2059"/>
                </a:lnTo>
                <a:lnTo>
                  <a:pt x="1466" y="2035"/>
                </a:lnTo>
                <a:lnTo>
                  <a:pt x="1480" y="2021"/>
                </a:lnTo>
                <a:lnTo>
                  <a:pt x="1493" y="2008"/>
                </a:lnTo>
                <a:lnTo>
                  <a:pt x="1513" y="1994"/>
                </a:lnTo>
                <a:lnTo>
                  <a:pt x="1513" y="1994"/>
                </a:lnTo>
                <a:lnTo>
                  <a:pt x="1500" y="1965"/>
                </a:lnTo>
                <a:lnTo>
                  <a:pt x="1500" y="1965"/>
                </a:lnTo>
                <a:lnTo>
                  <a:pt x="1495" y="1967"/>
                </a:lnTo>
                <a:lnTo>
                  <a:pt x="1489" y="1968"/>
                </a:lnTo>
                <a:lnTo>
                  <a:pt x="1478" y="1967"/>
                </a:lnTo>
                <a:lnTo>
                  <a:pt x="1473" y="1965"/>
                </a:lnTo>
                <a:lnTo>
                  <a:pt x="1466" y="1965"/>
                </a:lnTo>
                <a:lnTo>
                  <a:pt x="1460" y="1967"/>
                </a:lnTo>
                <a:lnTo>
                  <a:pt x="1453" y="1970"/>
                </a:lnTo>
                <a:lnTo>
                  <a:pt x="1453" y="1970"/>
                </a:lnTo>
                <a:lnTo>
                  <a:pt x="1458" y="1979"/>
                </a:lnTo>
                <a:lnTo>
                  <a:pt x="1462" y="1987"/>
                </a:lnTo>
                <a:lnTo>
                  <a:pt x="1464" y="1992"/>
                </a:lnTo>
                <a:lnTo>
                  <a:pt x="1464" y="1997"/>
                </a:lnTo>
                <a:lnTo>
                  <a:pt x="1462" y="2003"/>
                </a:lnTo>
                <a:lnTo>
                  <a:pt x="1458" y="2006"/>
                </a:lnTo>
                <a:lnTo>
                  <a:pt x="1451" y="2016"/>
                </a:lnTo>
                <a:lnTo>
                  <a:pt x="1442" y="2025"/>
                </a:lnTo>
                <a:lnTo>
                  <a:pt x="1438" y="2028"/>
                </a:lnTo>
                <a:lnTo>
                  <a:pt x="1436" y="2034"/>
                </a:lnTo>
                <a:lnTo>
                  <a:pt x="1435" y="2039"/>
                </a:lnTo>
                <a:lnTo>
                  <a:pt x="1436" y="2045"/>
                </a:lnTo>
                <a:lnTo>
                  <a:pt x="1438" y="2052"/>
                </a:lnTo>
                <a:lnTo>
                  <a:pt x="1444" y="2059"/>
                </a:lnTo>
                <a:lnTo>
                  <a:pt x="1444" y="2059"/>
                </a:lnTo>
                <a:close/>
                <a:moveTo>
                  <a:pt x="8532" y="1190"/>
                </a:moveTo>
                <a:lnTo>
                  <a:pt x="8532" y="1190"/>
                </a:lnTo>
                <a:lnTo>
                  <a:pt x="8538" y="1188"/>
                </a:lnTo>
                <a:lnTo>
                  <a:pt x="8545" y="1188"/>
                </a:lnTo>
                <a:lnTo>
                  <a:pt x="8548" y="1190"/>
                </a:lnTo>
                <a:lnTo>
                  <a:pt x="8552" y="1197"/>
                </a:lnTo>
                <a:lnTo>
                  <a:pt x="8552" y="1197"/>
                </a:lnTo>
                <a:lnTo>
                  <a:pt x="8563" y="1190"/>
                </a:lnTo>
                <a:lnTo>
                  <a:pt x="8568" y="1186"/>
                </a:lnTo>
                <a:lnTo>
                  <a:pt x="8572" y="1181"/>
                </a:lnTo>
                <a:lnTo>
                  <a:pt x="8574" y="1177"/>
                </a:lnTo>
                <a:lnTo>
                  <a:pt x="8574" y="1172"/>
                </a:lnTo>
                <a:lnTo>
                  <a:pt x="8572" y="1165"/>
                </a:lnTo>
                <a:lnTo>
                  <a:pt x="8567" y="1157"/>
                </a:lnTo>
                <a:lnTo>
                  <a:pt x="8567" y="1157"/>
                </a:lnTo>
                <a:lnTo>
                  <a:pt x="8554" y="1165"/>
                </a:lnTo>
                <a:lnTo>
                  <a:pt x="8541" y="1170"/>
                </a:lnTo>
                <a:lnTo>
                  <a:pt x="8538" y="1174"/>
                </a:lnTo>
                <a:lnTo>
                  <a:pt x="8534" y="1179"/>
                </a:lnTo>
                <a:lnTo>
                  <a:pt x="8532" y="1185"/>
                </a:lnTo>
                <a:lnTo>
                  <a:pt x="8532" y="1190"/>
                </a:lnTo>
                <a:lnTo>
                  <a:pt x="8532" y="1190"/>
                </a:lnTo>
                <a:close/>
                <a:moveTo>
                  <a:pt x="3541" y="1734"/>
                </a:moveTo>
                <a:lnTo>
                  <a:pt x="3541" y="1734"/>
                </a:lnTo>
                <a:lnTo>
                  <a:pt x="3530" y="1740"/>
                </a:lnTo>
                <a:lnTo>
                  <a:pt x="3521" y="1745"/>
                </a:lnTo>
                <a:lnTo>
                  <a:pt x="3516" y="1751"/>
                </a:lnTo>
                <a:lnTo>
                  <a:pt x="3512" y="1758"/>
                </a:lnTo>
                <a:lnTo>
                  <a:pt x="3510" y="1765"/>
                </a:lnTo>
                <a:lnTo>
                  <a:pt x="3510" y="1774"/>
                </a:lnTo>
                <a:lnTo>
                  <a:pt x="3514" y="1783"/>
                </a:lnTo>
                <a:lnTo>
                  <a:pt x="3517" y="1794"/>
                </a:lnTo>
                <a:lnTo>
                  <a:pt x="3517" y="1794"/>
                </a:lnTo>
                <a:lnTo>
                  <a:pt x="3528" y="1791"/>
                </a:lnTo>
                <a:lnTo>
                  <a:pt x="3537" y="1785"/>
                </a:lnTo>
                <a:lnTo>
                  <a:pt x="3543" y="1778"/>
                </a:lnTo>
                <a:lnTo>
                  <a:pt x="3546" y="1771"/>
                </a:lnTo>
                <a:lnTo>
                  <a:pt x="3548" y="1763"/>
                </a:lnTo>
                <a:lnTo>
                  <a:pt x="3548" y="1754"/>
                </a:lnTo>
                <a:lnTo>
                  <a:pt x="3546" y="1745"/>
                </a:lnTo>
                <a:lnTo>
                  <a:pt x="3541" y="1734"/>
                </a:lnTo>
                <a:lnTo>
                  <a:pt x="3541" y="1734"/>
                </a:lnTo>
                <a:close/>
                <a:moveTo>
                  <a:pt x="6852" y="791"/>
                </a:moveTo>
                <a:lnTo>
                  <a:pt x="6852" y="791"/>
                </a:lnTo>
                <a:lnTo>
                  <a:pt x="6881" y="778"/>
                </a:lnTo>
                <a:lnTo>
                  <a:pt x="6881" y="778"/>
                </a:lnTo>
                <a:lnTo>
                  <a:pt x="6868" y="751"/>
                </a:lnTo>
                <a:lnTo>
                  <a:pt x="6868" y="751"/>
                </a:lnTo>
                <a:lnTo>
                  <a:pt x="6841" y="764"/>
                </a:lnTo>
                <a:lnTo>
                  <a:pt x="6841" y="764"/>
                </a:lnTo>
                <a:lnTo>
                  <a:pt x="6852" y="791"/>
                </a:lnTo>
                <a:lnTo>
                  <a:pt x="6852" y="791"/>
                </a:lnTo>
                <a:close/>
                <a:moveTo>
                  <a:pt x="6858" y="655"/>
                </a:moveTo>
                <a:lnTo>
                  <a:pt x="6858" y="655"/>
                </a:lnTo>
                <a:lnTo>
                  <a:pt x="6872" y="649"/>
                </a:lnTo>
                <a:lnTo>
                  <a:pt x="6883" y="644"/>
                </a:lnTo>
                <a:lnTo>
                  <a:pt x="6888" y="640"/>
                </a:lnTo>
                <a:lnTo>
                  <a:pt x="6892" y="635"/>
                </a:lnTo>
                <a:lnTo>
                  <a:pt x="6894" y="630"/>
                </a:lnTo>
                <a:lnTo>
                  <a:pt x="6892" y="626"/>
                </a:lnTo>
                <a:lnTo>
                  <a:pt x="6888" y="622"/>
                </a:lnTo>
                <a:lnTo>
                  <a:pt x="6883" y="620"/>
                </a:lnTo>
                <a:lnTo>
                  <a:pt x="6877" y="619"/>
                </a:lnTo>
                <a:lnTo>
                  <a:pt x="6872" y="619"/>
                </a:lnTo>
                <a:lnTo>
                  <a:pt x="6867" y="620"/>
                </a:lnTo>
                <a:lnTo>
                  <a:pt x="6863" y="622"/>
                </a:lnTo>
                <a:lnTo>
                  <a:pt x="6858" y="628"/>
                </a:lnTo>
                <a:lnTo>
                  <a:pt x="6856" y="635"/>
                </a:lnTo>
                <a:lnTo>
                  <a:pt x="6856" y="644"/>
                </a:lnTo>
                <a:lnTo>
                  <a:pt x="6858" y="655"/>
                </a:lnTo>
                <a:lnTo>
                  <a:pt x="6858" y="655"/>
                </a:lnTo>
                <a:close/>
                <a:moveTo>
                  <a:pt x="1311" y="1003"/>
                </a:moveTo>
                <a:lnTo>
                  <a:pt x="1311" y="1003"/>
                </a:lnTo>
                <a:lnTo>
                  <a:pt x="1317" y="1001"/>
                </a:lnTo>
                <a:lnTo>
                  <a:pt x="1322" y="1000"/>
                </a:lnTo>
                <a:lnTo>
                  <a:pt x="1326" y="1000"/>
                </a:lnTo>
                <a:lnTo>
                  <a:pt x="1329" y="1001"/>
                </a:lnTo>
                <a:lnTo>
                  <a:pt x="1337" y="1005"/>
                </a:lnTo>
                <a:lnTo>
                  <a:pt x="1342" y="1012"/>
                </a:lnTo>
                <a:lnTo>
                  <a:pt x="1349" y="1020"/>
                </a:lnTo>
                <a:lnTo>
                  <a:pt x="1355" y="1025"/>
                </a:lnTo>
                <a:lnTo>
                  <a:pt x="1362" y="1027"/>
                </a:lnTo>
                <a:lnTo>
                  <a:pt x="1368" y="1027"/>
                </a:lnTo>
                <a:lnTo>
                  <a:pt x="1371" y="1027"/>
                </a:lnTo>
                <a:lnTo>
                  <a:pt x="1371" y="1027"/>
                </a:lnTo>
                <a:lnTo>
                  <a:pt x="1375" y="1007"/>
                </a:lnTo>
                <a:lnTo>
                  <a:pt x="1375" y="994"/>
                </a:lnTo>
                <a:lnTo>
                  <a:pt x="1375" y="983"/>
                </a:lnTo>
                <a:lnTo>
                  <a:pt x="1371" y="976"/>
                </a:lnTo>
                <a:lnTo>
                  <a:pt x="1366" y="969"/>
                </a:lnTo>
                <a:lnTo>
                  <a:pt x="1358" y="962"/>
                </a:lnTo>
                <a:lnTo>
                  <a:pt x="1335" y="943"/>
                </a:lnTo>
                <a:lnTo>
                  <a:pt x="1335" y="943"/>
                </a:lnTo>
                <a:lnTo>
                  <a:pt x="1348" y="938"/>
                </a:lnTo>
                <a:lnTo>
                  <a:pt x="1360" y="936"/>
                </a:lnTo>
                <a:lnTo>
                  <a:pt x="1371" y="938"/>
                </a:lnTo>
                <a:lnTo>
                  <a:pt x="1382" y="938"/>
                </a:lnTo>
                <a:lnTo>
                  <a:pt x="1382" y="938"/>
                </a:lnTo>
                <a:lnTo>
                  <a:pt x="1380" y="931"/>
                </a:lnTo>
                <a:lnTo>
                  <a:pt x="1378" y="925"/>
                </a:lnTo>
                <a:lnTo>
                  <a:pt x="1377" y="920"/>
                </a:lnTo>
                <a:lnTo>
                  <a:pt x="1373" y="918"/>
                </a:lnTo>
                <a:lnTo>
                  <a:pt x="1369" y="916"/>
                </a:lnTo>
                <a:lnTo>
                  <a:pt x="1366" y="914"/>
                </a:lnTo>
                <a:lnTo>
                  <a:pt x="1355" y="916"/>
                </a:lnTo>
                <a:lnTo>
                  <a:pt x="1346" y="922"/>
                </a:lnTo>
                <a:lnTo>
                  <a:pt x="1335" y="927"/>
                </a:lnTo>
                <a:lnTo>
                  <a:pt x="1324" y="932"/>
                </a:lnTo>
                <a:lnTo>
                  <a:pt x="1313" y="936"/>
                </a:lnTo>
                <a:lnTo>
                  <a:pt x="1313" y="936"/>
                </a:lnTo>
                <a:lnTo>
                  <a:pt x="1320" y="947"/>
                </a:lnTo>
                <a:lnTo>
                  <a:pt x="1324" y="956"/>
                </a:lnTo>
                <a:lnTo>
                  <a:pt x="1322" y="965"/>
                </a:lnTo>
                <a:lnTo>
                  <a:pt x="1319" y="972"/>
                </a:lnTo>
                <a:lnTo>
                  <a:pt x="1315" y="980"/>
                </a:lnTo>
                <a:lnTo>
                  <a:pt x="1311" y="987"/>
                </a:lnTo>
                <a:lnTo>
                  <a:pt x="1309" y="994"/>
                </a:lnTo>
                <a:lnTo>
                  <a:pt x="1311" y="1003"/>
                </a:lnTo>
                <a:lnTo>
                  <a:pt x="1311" y="1003"/>
                </a:lnTo>
                <a:close/>
                <a:moveTo>
                  <a:pt x="6890" y="724"/>
                </a:moveTo>
                <a:lnTo>
                  <a:pt x="6890" y="724"/>
                </a:lnTo>
                <a:lnTo>
                  <a:pt x="6890" y="729"/>
                </a:lnTo>
                <a:lnTo>
                  <a:pt x="6892" y="733"/>
                </a:lnTo>
                <a:lnTo>
                  <a:pt x="6890" y="742"/>
                </a:lnTo>
                <a:lnTo>
                  <a:pt x="6888" y="749"/>
                </a:lnTo>
                <a:lnTo>
                  <a:pt x="6888" y="758"/>
                </a:lnTo>
                <a:lnTo>
                  <a:pt x="6888" y="758"/>
                </a:lnTo>
                <a:lnTo>
                  <a:pt x="6896" y="757"/>
                </a:lnTo>
                <a:lnTo>
                  <a:pt x="6903" y="753"/>
                </a:lnTo>
                <a:lnTo>
                  <a:pt x="6907" y="749"/>
                </a:lnTo>
                <a:lnTo>
                  <a:pt x="6910" y="746"/>
                </a:lnTo>
                <a:lnTo>
                  <a:pt x="6910" y="742"/>
                </a:lnTo>
                <a:lnTo>
                  <a:pt x="6910" y="737"/>
                </a:lnTo>
                <a:lnTo>
                  <a:pt x="6908" y="726"/>
                </a:lnTo>
                <a:lnTo>
                  <a:pt x="6901" y="702"/>
                </a:lnTo>
                <a:lnTo>
                  <a:pt x="6901" y="693"/>
                </a:lnTo>
                <a:lnTo>
                  <a:pt x="6901" y="688"/>
                </a:lnTo>
                <a:lnTo>
                  <a:pt x="6905" y="684"/>
                </a:lnTo>
                <a:lnTo>
                  <a:pt x="6905" y="684"/>
                </a:lnTo>
                <a:lnTo>
                  <a:pt x="6897" y="688"/>
                </a:lnTo>
                <a:lnTo>
                  <a:pt x="6892" y="691"/>
                </a:lnTo>
                <a:lnTo>
                  <a:pt x="6887" y="691"/>
                </a:lnTo>
                <a:lnTo>
                  <a:pt x="6881" y="691"/>
                </a:lnTo>
                <a:lnTo>
                  <a:pt x="6874" y="688"/>
                </a:lnTo>
                <a:lnTo>
                  <a:pt x="6865" y="680"/>
                </a:lnTo>
                <a:lnTo>
                  <a:pt x="6858" y="675"/>
                </a:lnTo>
                <a:lnTo>
                  <a:pt x="6854" y="673"/>
                </a:lnTo>
                <a:lnTo>
                  <a:pt x="6848" y="673"/>
                </a:lnTo>
                <a:lnTo>
                  <a:pt x="6843" y="673"/>
                </a:lnTo>
                <a:lnTo>
                  <a:pt x="6838" y="677"/>
                </a:lnTo>
                <a:lnTo>
                  <a:pt x="6830" y="680"/>
                </a:lnTo>
                <a:lnTo>
                  <a:pt x="6823" y="688"/>
                </a:lnTo>
                <a:lnTo>
                  <a:pt x="6823" y="688"/>
                </a:lnTo>
                <a:lnTo>
                  <a:pt x="6825" y="697"/>
                </a:lnTo>
                <a:lnTo>
                  <a:pt x="6827" y="702"/>
                </a:lnTo>
                <a:lnTo>
                  <a:pt x="6830" y="708"/>
                </a:lnTo>
                <a:lnTo>
                  <a:pt x="6834" y="711"/>
                </a:lnTo>
                <a:lnTo>
                  <a:pt x="6838" y="713"/>
                </a:lnTo>
                <a:lnTo>
                  <a:pt x="6843" y="715"/>
                </a:lnTo>
                <a:lnTo>
                  <a:pt x="6852" y="715"/>
                </a:lnTo>
                <a:lnTo>
                  <a:pt x="6863" y="715"/>
                </a:lnTo>
                <a:lnTo>
                  <a:pt x="6872" y="715"/>
                </a:lnTo>
                <a:lnTo>
                  <a:pt x="6881" y="718"/>
                </a:lnTo>
                <a:lnTo>
                  <a:pt x="6887" y="720"/>
                </a:lnTo>
                <a:lnTo>
                  <a:pt x="6890" y="724"/>
                </a:lnTo>
                <a:lnTo>
                  <a:pt x="6890" y="724"/>
                </a:lnTo>
                <a:close/>
                <a:moveTo>
                  <a:pt x="6881" y="196"/>
                </a:moveTo>
                <a:lnTo>
                  <a:pt x="6881" y="196"/>
                </a:lnTo>
                <a:lnTo>
                  <a:pt x="6905" y="183"/>
                </a:lnTo>
                <a:lnTo>
                  <a:pt x="6930" y="171"/>
                </a:lnTo>
                <a:lnTo>
                  <a:pt x="6957" y="158"/>
                </a:lnTo>
                <a:lnTo>
                  <a:pt x="6985" y="142"/>
                </a:lnTo>
                <a:lnTo>
                  <a:pt x="6997" y="134"/>
                </a:lnTo>
                <a:lnTo>
                  <a:pt x="7010" y="125"/>
                </a:lnTo>
                <a:lnTo>
                  <a:pt x="7021" y="114"/>
                </a:lnTo>
                <a:lnTo>
                  <a:pt x="7030" y="103"/>
                </a:lnTo>
                <a:lnTo>
                  <a:pt x="7037" y="93"/>
                </a:lnTo>
                <a:lnTo>
                  <a:pt x="7044" y="80"/>
                </a:lnTo>
                <a:lnTo>
                  <a:pt x="7048" y="67"/>
                </a:lnTo>
                <a:lnTo>
                  <a:pt x="7048" y="53"/>
                </a:lnTo>
                <a:lnTo>
                  <a:pt x="7048" y="53"/>
                </a:lnTo>
                <a:lnTo>
                  <a:pt x="7006" y="62"/>
                </a:lnTo>
                <a:lnTo>
                  <a:pt x="6979" y="65"/>
                </a:lnTo>
                <a:lnTo>
                  <a:pt x="6954" y="63"/>
                </a:lnTo>
                <a:lnTo>
                  <a:pt x="6919" y="62"/>
                </a:lnTo>
                <a:lnTo>
                  <a:pt x="6919" y="62"/>
                </a:lnTo>
                <a:lnTo>
                  <a:pt x="6917" y="65"/>
                </a:lnTo>
                <a:lnTo>
                  <a:pt x="6916" y="69"/>
                </a:lnTo>
                <a:lnTo>
                  <a:pt x="6916" y="80"/>
                </a:lnTo>
                <a:lnTo>
                  <a:pt x="6919" y="91"/>
                </a:lnTo>
                <a:lnTo>
                  <a:pt x="6925" y="103"/>
                </a:lnTo>
                <a:lnTo>
                  <a:pt x="6928" y="114"/>
                </a:lnTo>
                <a:lnTo>
                  <a:pt x="6932" y="125"/>
                </a:lnTo>
                <a:lnTo>
                  <a:pt x="6932" y="131"/>
                </a:lnTo>
                <a:lnTo>
                  <a:pt x="6930" y="136"/>
                </a:lnTo>
                <a:lnTo>
                  <a:pt x="6928" y="140"/>
                </a:lnTo>
                <a:lnTo>
                  <a:pt x="6923" y="143"/>
                </a:lnTo>
                <a:lnTo>
                  <a:pt x="6923" y="143"/>
                </a:lnTo>
                <a:lnTo>
                  <a:pt x="6919" y="136"/>
                </a:lnTo>
                <a:lnTo>
                  <a:pt x="6916" y="132"/>
                </a:lnTo>
                <a:lnTo>
                  <a:pt x="6910" y="129"/>
                </a:lnTo>
                <a:lnTo>
                  <a:pt x="6903" y="127"/>
                </a:lnTo>
                <a:lnTo>
                  <a:pt x="6897" y="127"/>
                </a:lnTo>
                <a:lnTo>
                  <a:pt x="6890" y="127"/>
                </a:lnTo>
                <a:lnTo>
                  <a:pt x="6877" y="131"/>
                </a:lnTo>
                <a:lnTo>
                  <a:pt x="6865" y="138"/>
                </a:lnTo>
                <a:lnTo>
                  <a:pt x="6859" y="143"/>
                </a:lnTo>
                <a:lnTo>
                  <a:pt x="6856" y="149"/>
                </a:lnTo>
                <a:lnTo>
                  <a:pt x="6854" y="154"/>
                </a:lnTo>
                <a:lnTo>
                  <a:pt x="6852" y="161"/>
                </a:lnTo>
                <a:lnTo>
                  <a:pt x="6852" y="167"/>
                </a:lnTo>
                <a:lnTo>
                  <a:pt x="6854" y="174"/>
                </a:lnTo>
                <a:lnTo>
                  <a:pt x="6854" y="174"/>
                </a:lnTo>
                <a:lnTo>
                  <a:pt x="6863" y="174"/>
                </a:lnTo>
                <a:lnTo>
                  <a:pt x="6870" y="178"/>
                </a:lnTo>
                <a:lnTo>
                  <a:pt x="6877" y="185"/>
                </a:lnTo>
                <a:lnTo>
                  <a:pt x="6881" y="196"/>
                </a:lnTo>
                <a:lnTo>
                  <a:pt x="6881" y="196"/>
                </a:lnTo>
                <a:close/>
                <a:moveTo>
                  <a:pt x="3933" y="2304"/>
                </a:moveTo>
                <a:lnTo>
                  <a:pt x="3933" y="2304"/>
                </a:lnTo>
                <a:lnTo>
                  <a:pt x="3960" y="2251"/>
                </a:lnTo>
                <a:lnTo>
                  <a:pt x="3986" y="2199"/>
                </a:lnTo>
                <a:lnTo>
                  <a:pt x="4036" y="2092"/>
                </a:lnTo>
                <a:lnTo>
                  <a:pt x="4036" y="2092"/>
                </a:lnTo>
                <a:lnTo>
                  <a:pt x="4044" y="2079"/>
                </a:lnTo>
                <a:lnTo>
                  <a:pt x="4054" y="2070"/>
                </a:lnTo>
                <a:lnTo>
                  <a:pt x="4067" y="2059"/>
                </a:lnTo>
                <a:lnTo>
                  <a:pt x="4078" y="2050"/>
                </a:lnTo>
                <a:lnTo>
                  <a:pt x="4085" y="2037"/>
                </a:lnTo>
                <a:lnTo>
                  <a:pt x="4087" y="2032"/>
                </a:lnTo>
                <a:lnTo>
                  <a:pt x="4089" y="2025"/>
                </a:lnTo>
                <a:lnTo>
                  <a:pt x="4087" y="2017"/>
                </a:lnTo>
                <a:lnTo>
                  <a:pt x="4085" y="2010"/>
                </a:lnTo>
                <a:lnTo>
                  <a:pt x="4080" y="2001"/>
                </a:lnTo>
                <a:lnTo>
                  <a:pt x="4073" y="1990"/>
                </a:lnTo>
                <a:lnTo>
                  <a:pt x="4073" y="1990"/>
                </a:lnTo>
                <a:lnTo>
                  <a:pt x="4062" y="1996"/>
                </a:lnTo>
                <a:lnTo>
                  <a:pt x="4051" y="1999"/>
                </a:lnTo>
                <a:lnTo>
                  <a:pt x="4040" y="2006"/>
                </a:lnTo>
                <a:lnTo>
                  <a:pt x="4031" y="2012"/>
                </a:lnTo>
                <a:lnTo>
                  <a:pt x="4015" y="2028"/>
                </a:lnTo>
                <a:lnTo>
                  <a:pt x="4002" y="2046"/>
                </a:lnTo>
                <a:lnTo>
                  <a:pt x="3991" y="2066"/>
                </a:lnTo>
                <a:lnTo>
                  <a:pt x="3984" y="2090"/>
                </a:lnTo>
                <a:lnTo>
                  <a:pt x="3976" y="2114"/>
                </a:lnTo>
                <a:lnTo>
                  <a:pt x="3969" y="2137"/>
                </a:lnTo>
                <a:lnTo>
                  <a:pt x="3960" y="2190"/>
                </a:lnTo>
                <a:lnTo>
                  <a:pt x="3949" y="2240"/>
                </a:lnTo>
                <a:lnTo>
                  <a:pt x="3942" y="2266"/>
                </a:lnTo>
                <a:lnTo>
                  <a:pt x="3935" y="2289"/>
                </a:lnTo>
                <a:lnTo>
                  <a:pt x="3924" y="2311"/>
                </a:lnTo>
                <a:lnTo>
                  <a:pt x="3911" y="2331"/>
                </a:lnTo>
                <a:lnTo>
                  <a:pt x="3911" y="2331"/>
                </a:lnTo>
                <a:lnTo>
                  <a:pt x="3929" y="2319"/>
                </a:lnTo>
                <a:lnTo>
                  <a:pt x="3931" y="2317"/>
                </a:lnTo>
                <a:lnTo>
                  <a:pt x="3933" y="2313"/>
                </a:lnTo>
                <a:lnTo>
                  <a:pt x="3935" y="2309"/>
                </a:lnTo>
                <a:lnTo>
                  <a:pt x="3933" y="2304"/>
                </a:lnTo>
                <a:lnTo>
                  <a:pt x="3933" y="2304"/>
                </a:lnTo>
                <a:close/>
                <a:moveTo>
                  <a:pt x="6496" y="521"/>
                </a:moveTo>
                <a:lnTo>
                  <a:pt x="6496" y="521"/>
                </a:lnTo>
                <a:lnTo>
                  <a:pt x="6513" y="503"/>
                </a:lnTo>
                <a:lnTo>
                  <a:pt x="6522" y="492"/>
                </a:lnTo>
                <a:lnTo>
                  <a:pt x="6529" y="486"/>
                </a:lnTo>
                <a:lnTo>
                  <a:pt x="6536" y="484"/>
                </a:lnTo>
                <a:lnTo>
                  <a:pt x="6544" y="486"/>
                </a:lnTo>
                <a:lnTo>
                  <a:pt x="6553" y="490"/>
                </a:lnTo>
                <a:lnTo>
                  <a:pt x="6565" y="493"/>
                </a:lnTo>
                <a:lnTo>
                  <a:pt x="6585" y="497"/>
                </a:lnTo>
                <a:lnTo>
                  <a:pt x="6585" y="497"/>
                </a:lnTo>
                <a:lnTo>
                  <a:pt x="6589" y="484"/>
                </a:lnTo>
                <a:lnTo>
                  <a:pt x="6591" y="473"/>
                </a:lnTo>
                <a:lnTo>
                  <a:pt x="6591" y="459"/>
                </a:lnTo>
                <a:lnTo>
                  <a:pt x="6589" y="446"/>
                </a:lnTo>
                <a:lnTo>
                  <a:pt x="6587" y="419"/>
                </a:lnTo>
                <a:lnTo>
                  <a:pt x="6587" y="406"/>
                </a:lnTo>
                <a:lnTo>
                  <a:pt x="6589" y="395"/>
                </a:lnTo>
                <a:lnTo>
                  <a:pt x="6589" y="395"/>
                </a:lnTo>
                <a:lnTo>
                  <a:pt x="6571" y="401"/>
                </a:lnTo>
                <a:lnTo>
                  <a:pt x="6556" y="408"/>
                </a:lnTo>
                <a:lnTo>
                  <a:pt x="6544" y="417"/>
                </a:lnTo>
                <a:lnTo>
                  <a:pt x="6533" y="425"/>
                </a:lnTo>
                <a:lnTo>
                  <a:pt x="6513" y="443"/>
                </a:lnTo>
                <a:lnTo>
                  <a:pt x="6500" y="452"/>
                </a:lnTo>
                <a:lnTo>
                  <a:pt x="6486" y="459"/>
                </a:lnTo>
                <a:lnTo>
                  <a:pt x="6486" y="459"/>
                </a:lnTo>
                <a:lnTo>
                  <a:pt x="6493" y="475"/>
                </a:lnTo>
                <a:lnTo>
                  <a:pt x="6498" y="492"/>
                </a:lnTo>
                <a:lnTo>
                  <a:pt x="6498" y="506"/>
                </a:lnTo>
                <a:lnTo>
                  <a:pt x="6496" y="521"/>
                </a:lnTo>
                <a:lnTo>
                  <a:pt x="6496" y="521"/>
                </a:lnTo>
                <a:close/>
                <a:moveTo>
                  <a:pt x="6767" y="347"/>
                </a:moveTo>
                <a:lnTo>
                  <a:pt x="6767" y="347"/>
                </a:lnTo>
                <a:lnTo>
                  <a:pt x="6765" y="341"/>
                </a:lnTo>
                <a:lnTo>
                  <a:pt x="6765" y="336"/>
                </a:lnTo>
                <a:lnTo>
                  <a:pt x="6765" y="330"/>
                </a:lnTo>
                <a:lnTo>
                  <a:pt x="6769" y="323"/>
                </a:lnTo>
                <a:lnTo>
                  <a:pt x="6780" y="308"/>
                </a:lnTo>
                <a:lnTo>
                  <a:pt x="6792" y="294"/>
                </a:lnTo>
                <a:lnTo>
                  <a:pt x="6803" y="281"/>
                </a:lnTo>
                <a:lnTo>
                  <a:pt x="6810" y="267"/>
                </a:lnTo>
                <a:lnTo>
                  <a:pt x="6812" y="261"/>
                </a:lnTo>
                <a:lnTo>
                  <a:pt x="6812" y="256"/>
                </a:lnTo>
                <a:lnTo>
                  <a:pt x="6810" y="250"/>
                </a:lnTo>
                <a:lnTo>
                  <a:pt x="6805" y="247"/>
                </a:lnTo>
                <a:lnTo>
                  <a:pt x="6805" y="247"/>
                </a:lnTo>
                <a:lnTo>
                  <a:pt x="6798" y="256"/>
                </a:lnTo>
                <a:lnTo>
                  <a:pt x="6792" y="267"/>
                </a:lnTo>
                <a:lnTo>
                  <a:pt x="6789" y="276"/>
                </a:lnTo>
                <a:lnTo>
                  <a:pt x="6783" y="285"/>
                </a:lnTo>
                <a:lnTo>
                  <a:pt x="6776" y="292"/>
                </a:lnTo>
                <a:lnTo>
                  <a:pt x="6767" y="296"/>
                </a:lnTo>
                <a:lnTo>
                  <a:pt x="6756" y="296"/>
                </a:lnTo>
                <a:lnTo>
                  <a:pt x="6741" y="292"/>
                </a:lnTo>
                <a:lnTo>
                  <a:pt x="6741" y="292"/>
                </a:lnTo>
                <a:lnTo>
                  <a:pt x="6741" y="307"/>
                </a:lnTo>
                <a:lnTo>
                  <a:pt x="6741" y="317"/>
                </a:lnTo>
                <a:lnTo>
                  <a:pt x="6741" y="328"/>
                </a:lnTo>
                <a:lnTo>
                  <a:pt x="6743" y="339"/>
                </a:lnTo>
                <a:lnTo>
                  <a:pt x="6749" y="347"/>
                </a:lnTo>
                <a:lnTo>
                  <a:pt x="6752" y="348"/>
                </a:lnTo>
                <a:lnTo>
                  <a:pt x="6756" y="350"/>
                </a:lnTo>
                <a:lnTo>
                  <a:pt x="6761" y="348"/>
                </a:lnTo>
                <a:lnTo>
                  <a:pt x="6767" y="347"/>
                </a:lnTo>
                <a:lnTo>
                  <a:pt x="6767" y="347"/>
                </a:lnTo>
                <a:close/>
                <a:moveTo>
                  <a:pt x="6838" y="864"/>
                </a:moveTo>
                <a:lnTo>
                  <a:pt x="6838" y="864"/>
                </a:lnTo>
                <a:lnTo>
                  <a:pt x="6832" y="853"/>
                </a:lnTo>
                <a:lnTo>
                  <a:pt x="6830" y="842"/>
                </a:lnTo>
                <a:lnTo>
                  <a:pt x="6830" y="822"/>
                </a:lnTo>
                <a:lnTo>
                  <a:pt x="6829" y="811"/>
                </a:lnTo>
                <a:lnTo>
                  <a:pt x="6827" y="800"/>
                </a:lnTo>
                <a:lnTo>
                  <a:pt x="6821" y="789"/>
                </a:lnTo>
                <a:lnTo>
                  <a:pt x="6812" y="776"/>
                </a:lnTo>
                <a:lnTo>
                  <a:pt x="6812" y="776"/>
                </a:lnTo>
                <a:lnTo>
                  <a:pt x="6801" y="778"/>
                </a:lnTo>
                <a:lnTo>
                  <a:pt x="6790" y="780"/>
                </a:lnTo>
                <a:lnTo>
                  <a:pt x="6763" y="791"/>
                </a:lnTo>
                <a:lnTo>
                  <a:pt x="6734" y="807"/>
                </a:lnTo>
                <a:lnTo>
                  <a:pt x="6707" y="825"/>
                </a:lnTo>
                <a:lnTo>
                  <a:pt x="6683" y="847"/>
                </a:lnTo>
                <a:lnTo>
                  <a:pt x="6672" y="858"/>
                </a:lnTo>
                <a:lnTo>
                  <a:pt x="6663" y="869"/>
                </a:lnTo>
                <a:lnTo>
                  <a:pt x="6654" y="882"/>
                </a:lnTo>
                <a:lnTo>
                  <a:pt x="6649" y="894"/>
                </a:lnTo>
                <a:lnTo>
                  <a:pt x="6645" y="907"/>
                </a:lnTo>
                <a:lnTo>
                  <a:pt x="6645" y="918"/>
                </a:lnTo>
                <a:lnTo>
                  <a:pt x="6645" y="918"/>
                </a:lnTo>
                <a:lnTo>
                  <a:pt x="6656" y="920"/>
                </a:lnTo>
                <a:lnTo>
                  <a:pt x="6667" y="920"/>
                </a:lnTo>
                <a:lnTo>
                  <a:pt x="6678" y="918"/>
                </a:lnTo>
                <a:lnTo>
                  <a:pt x="6691" y="914"/>
                </a:lnTo>
                <a:lnTo>
                  <a:pt x="6714" y="903"/>
                </a:lnTo>
                <a:lnTo>
                  <a:pt x="6741" y="893"/>
                </a:lnTo>
                <a:lnTo>
                  <a:pt x="6767" y="882"/>
                </a:lnTo>
                <a:lnTo>
                  <a:pt x="6792" y="871"/>
                </a:lnTo>
                <a:lnTo>
                  <a:pt x="6803" y="867"/>
                </a:lnTo>
                <a:lnTo>
                  <a:pt x="6816" y="865"/>
                </a:lnTo>
                <a:lnTo>
                  <a:pt x="6827" y="864"/>
                </a:lnTo>
                <a:lnTo>
                  <a:pt x="6838" y="864"/>
                </a:lnTo>
                <a:lnTo>
                  <a:pt x="6838" y="864"/>
                </a:lnTo>
                <a:close/>
                <a:moveTo>
                  <a:pt x="1386" y="1020"/>
                </a:moveTo>
                <a:lnTo>
                  <a:pt x="1386" y="1020"/>
                </a:lnTo>
                <a:lnTo>
                  <a:pt x="1395" y="1040"/>
                </a:lnTo>
                <a:lnTo>
                  <a:pt x="1406" y="1056"/>
                </a:lnTo>
                <a:lnTo>
                  <a:pt x="1417" y="1070"/>
                </a:lnTo>
                <a:lnTo>
                  <a:pt x="1427" y="1083"/>
                </a:lnTo>
                <a:lnTo>
                  <a:pt x="1440" y="1094"/>
                </a:lnTo>
                <a:lnTo>
                  <a:pt x="1453" y="1103"/>
                </a:lnTo>
                <a:lnTo>
                  <a:pt x="1480" y="1119"/>
                </a:lnTo>
                <a:lnTo>
                  <a:pt x="1507" y="1136"/>
                </a:lnTo>
                <a:lnTo>
                  <a:pt x="1533" y="1152"/>
                </a:lnTo>
                <a:lnTo>
                  <a:pt x="1547" y="1161"/>
                </a:lnTo>
                <a:lnTo>
                  <a:pt x="1558" y="1172"/>
                </a:lnTo>
                <a:lnTo>
                  <a:pt x="1571" y="1183"/>
                </a:lnTo>
                <a:lnTo>
                  <a:pt x="1582" y="1197"/>
                </a:lnTo>
                <a:lnTo>
                  <a:pt x="1582" y="1197"/>
                </a:lnTo>
                <a:lnTo>
                  <a:pt x="1582" y="1190"/>
                </a:lnTo>
                <a:lnTo>
                  <a:pt x="1582" y="1186"/>
                </a:lnTo>
                <a:lnTo>
                  <a:pt x="1585" y="1185"/>
                </a:lnTo>
                <a:lnTo>
                  <a:pt x="1589" y="1183"/>
                </a:lnTo>
                <a:lnTo>
                  <a:pt x="1598" y="1183"/>
                </a:lnTo>
                <a:lnTo>
                  <a:pt x="1611" y="1185"/>
                </a:lnTo>
                <a:lnTo>
                  <a:pt x="1611" y="1185"/>
                </a:lnTo>
                <a:lnTo>
                  <a:pt x="1603" y="1170"/>
                </a:lnTo>
                <a:lnTo>
                  <a:pt x="1594" y="1159"/>
                </a:lnTo>
                <a:lnTo>
                  <a:pt x="1587" y="1148"/>
                </a:lnTo>
                <a:lnTo>
                  <a:pt x="1578" y="1139"/>
                </a:lnTo>
                <a:lnTo>
                  <a:pt x="1560" y="1125"/>
                </a:lnTo>
                <a:lnTo>
                  <a:pt x="1540" y="1112"/>
                </a:lnTo>
                <a:lnTo>
                  <a:pt x="1520" y="1101"/>
                </a:lnTo>
                <a:lnTo>
                  <a:pt x="1498" y="1092"/>
                </a:lnTo>
                <a:lnTo>
                  <a:pt x="1478" y="1081"/>
                </a:lnTo>
                <a:lnTo>
                  <a:pt x="1458" y="1070"/>
                </a:lnTo>
                <a:lnTo>
                  <a:pt x="1458" y="1070"/>
                </a:lnTo>
                <a:lnTo>
                  <a:pt x="1462" y="1063"/>
                </a:lnTo>
                <a:lnTo>
                  <a:pt x="1464" y="1056"/>
                </a:lnTo>
                <a:lnTo>
                  <a:pt x="1464" y="1049"/>
                </a:lnTo>
                <a:lnTo>
                  <a:pt x="1462" y="1041"/>
                </a:lnTo>
                <a:lnTo>
                  <a:pt x="1456" y="1027"/>
                </a:lnTo>
                <a:lnTo>
                  <a:pt x="1449" y="1012"/>
                </a:lnTo>
                <a:lnTo>
                  <a:pt x="1426" y="981"/>
                </a:lnTo>
                <a:lnTo>
                  <a:pt x="1413" y="963"/>
                </a:lnTo>
                <a:lnTo>
                  <a:pt x="1402" y="945"/>
                </a:lnTo>
                <a:lnTo>
                  <a:pt x="1402" y="945"/>
                </a:lnTo>
                <a:lnTo>
                  <a:pt x="1407" y="969"/>
                </a:lnTo>
                <a:lnTo>
                  <a:pt x="1409" y="980"/>
                </a:lnTo>
                <a:lnTo>
                  <a:pt x="1411" y="989"/>
                </a:lnTo>
                <a:lnTo>
                  <a:pt x="1409" y="1000"/>
                </a:lnTo>
                <a:lnTo>
                  <a:pt x="1406" y="1007"/>
                </a:lnTo>
                <a:lnTo>
                  <a:pt x="1397" y="1014"/>
                </a:lnTo>
                <a:lnTo>
                  <a:pt x="1386" y="1020"/>
                </a:lnTo>
                <a:lnTo>
                  <a:pt x="1386" y="1020"/>
                </a:lnTo>
                <a:close/>
                <a:moveTo>
                  <a:pt x="1438" y="1143"/>
                </a:moveTo>
                <a:lnTo>
                  <a:pt x="1438" y="1143"/>
                </a:lnTo>
                <a:lnTo>
                  <a:pt x="1440" y="1145"/>
                </a:lnTo>
                <a:lnTo>
                  <a:pt x="1440" y="1145"/>
                </a:lnTo>
                <a:lnTo>
                  <a:pt x="1442" y="1145"/>
                </a:lnTo>
                <a:lnTo>
                  <a:pt x="1442" y="1145"/>
                </a:lnTo>
                <a:lnTo>
                  <a:pt x="1438" y="1143"/>
                </a:lnTo>
                <a:lnTo>
                  <a:pt x="1438" y="1143"/>
                </a:lnTo>
                <a:close/>
                <a:moveTo>
                  <a:pt x="1192" y="1508"/>
                </a:moveTo>
                <a:lnTo>
                  <a:pt x="1192" y="1508"/>
                </a:lnTo>
                <a:lnTo>
                  <a:pt x="1193" y="1491"/>
                </a:lnTo>
                <a:lnTo>
                  <a:pt x="1193" y="1489"/>
                </a:lnTo>
                <a:lnTo>
                  <a:pt x="1195" y="1489"/>
                </a:lnTo>
                <a:lnTo>
                  <a:pt x="1201" y="1495"/>
                </a:lnTo>
                <a:lnTo>
                  <a:pt x="1206" y="1508"/>
                </a:lnTo>
                <a:lnTo>
                  <a:pt x="1213" y="1522"/>
                </a:lnTo>
                <a:lnTo>
                  <a:pt x="1221" y="1533"/>
                </a:lnTo>
                <a:lnTo>
                  <a:pt x="1226" y="1538"/>
                </a:lnTo>
                <a:lnTo>
                  <a:pt x="1230" y="1540"/>
                </a:lnTo>
                <a:lnTo>
                  <a:pt x="1233" y="1540"/>
                </a:lnTo>
                <a:lnTo>
                  <a:pt x="1239" y="1537"/>
                </a:lnTo>
                <a:lnTo>
                  <a:pt x="1239" y="1537"/>
                </a:lnTo>
                <a:lnTo>
                  <a:pt x="1239" y="1524"/>
                </a:lnTo>
                <a:lnTo>
                  <a:pt x="1241" y="1522"/>
                </a:lnTo>
                <a:lnTo>
                  <a:pt x="1242" y="1522"/>
                </a:lnTo>
                <a:lnTo>
                  <a:pt x="1248" y="1526"/>
                </a:lnTo>
                <a:lnTo>
                  <a:pt x="1255" y="1531"/>
                </a:lnTo>
                <a:lnTo>
                  <a:pt x="1262" y="1537"/>
                </a:lnTo>
                <a:lnTo>
                  <a:pt x="1266" y="1538"/>
                </a:lnTo>
                <a:lnTo>
                  <a:pt x="1270" y="1538"/>
                </a:lnTo>
                <a:lnTo>
                  <a:pt x="1271" y="1537"/>
                </a:lnTo>
                <a:lnTo>
                  <a:pt x="1275" y="1533"/>
                </a:lnTo>
                <a:lnTo>
                  <a:pt x="1277" y="1526"/>
                </a:lnTo>
                <a:lnTo>
                  <a:pt x="1280" y="1517"/>
                </a:lnTo>
                <a:lnTo>
                  <a:pt x="1280" y="1517"/>
                </a:lnTo>
                <a:lnTo>
                  <a:pt x="1293" y="1535"/>
                </a:lnTo>
                <a:lnTo>
                  <a:pt x="1302" y="1546"/>
                </a:lnTo>
                <a:lnTo>
                  <a:pt x="1319" y="1560"/>
                </a:lnTo>
                <a:lnTo>
                  <a:pt x="1326" y="1567"/>
                </a:lnTo>
                <a:lnTo>
                  <a:pt x="1331" y="1578"/>
                </a:lnTo>
                <a:lnTo>
                  <a:pt x="1337" y="1596"/>
                </a:lnTo>
                <a:lnTo>
                  <a:pt x="1344" y="1622"/>
                </a:lnTo>
                <a:lnTo>
                  <a:pt x="1344" y="1622"/>
                </a:lnTo>
                <a:lnTo>
                  <a:pt x="1398" y="1596"/>
                </a:lnTo>
                <a:lnTo>
                  <a:pt x="1398" y="1596"/>
                </a:lnTo>
                <a:lnTo>
                  <a:pt x="1391" y="1580"/>
                </a:lnTo>
                <a:lnTo>
                  <a:pt x="1382" y="1567"/>
                </a:lnTo>
                <a:lnTo>
                  <a:pt x="1375" y="1558"/>
                </a:lnTo>
                <a:lnTo>
                  <a:pt x="1368" y="1549"/>
                </a:lnTo>
                <a:lnTo>
                  <a:pt x="1366" y="1542"/>
                </a:lnTo>
                <a:lnTo>
                  <a:pt x="1366" y="1538"/>
                </a:lnTo>
                <a:lnTo>
                  <a:pt x="1368" y="1533"/>
                </a:lnTo>
                <a:lnTo>
                  <a:pt x="1377" y="1526"/>
                </a:lnTo>
                <a:lnTo>
                  <a:pt x="1395" y="1515"/>
                </a:lnTo>
                <a:lnTo>
                  <a:pt x="1395" y="1515"/>
                </a:lnTo>
                <a:lnTo>
                  <a:pt x="1395" y="1528"/>
                </a:lnTo>
                <a:lnTo>
                  <a:pt x="1395" y="1537"/>
                </a:lnTo>
                <a:lnTo>
                  <a:pt x="1397" y="1544"/>
                </a:lnTo>
                <a:lnTo>
                  <a:pt x="1400" y="1547"/>
                </a:lnTo>
                <a:lnTo>
                  <a:pt x="1404" y="1551"/>
                </a:lnTo>
                <a:lnTo>
                  <a:pt x="1409" y="1555"/>
                </a:lnTo>
                <a:lnTo>
                  <a:pt x="1420" y="1555"/>
                </a:lnTo>
                <a:lnTo>
                  <a:pt x="1451" y="1553"/>
                </a:lnTo>
                <a:lnTo>
                  <a:pt x="1466" y="1553"/>
                </a:lnTo>
                <a:lnTo>
                  <a:pt x="1475" y="1555"/>
                </a:lnTo>
                <a:lnTo>
                  <a:pt x="1482" y="1558"/>
                </a:lnTo>
                <a:lnTo>
                  <a:pt x="1482" y="1558"/>
                </a:lnTo>
                <a:lnTo>
                  <a:pt x="1480" y="1553"/>
                </a:lnTo>
                <a:lnTo>
                  <a:pt x="1480" y="1546"/>
                </a:lnTo>
                <a:lnTo>
                  <a:pt x="1484" y="1533"/>
                </a:lnTo>
                <a:lnTo>
                  <a:pt x="1489" y="1518"/>
                </a:lnTo>
                <a:lnTo>
                  <a:pt x="1496" y="1504"/>
                </a:lnTo>
                <a:lnTo>
                  <a:pt x="1504" y="1491"/>
                </a:lnTo>
                <a:lnTo>
                  <a:pt x="1505" y="1482"/>
                </a:lnTo>
                <a:lnTo>
                  <a:pt x="1505" y="1477"/>
                </a:lnTo>
                <a:lnTo>
                  <a:pt x="1502" y="1475"/>
                </a:lnTo>
                <a:lnTo>
                  <a:pt x="1498" y="1471"/>
                </a:lnTo>
                <a:lnTo>
                  <a:pt x="1491" y="1471"/>
                </a:lnTo>
                <a:lnTo>
                  <a:pt x="1491" y="1471"/>
                </a:lnTo>
                <a:lnTo>
                  <a:pt x="1489" y="1475"/>
                </a:lnTo>
                <a:lnTo>
                  <a:pt x="1485" y="1480"/>
                </a:lnTo>
                <a:lnTo>
                  <a:pt x="1478" y="1488"/>
                </a:lnTo>
                <a:lnTo>
                  <a:pt x="1471" y="1493"/>
                </a:lnTo>
                <a:lnTo>
                  <a:pt x="1464" y="1497"/>
                </a:lnTo>
                <a:lnTo>
                  <a:pt x="1455" y="1500"/>
                </a:lnTo>
                <a:lnTo>
                  <a:pt x="1446" y="1500"/>
                </a:lnTo>
                <a:lnTo>
                  <a:pt x="1436" y="1497"/>
                </a:lnTo>
                <a:lnTo>
                  <a:pt x="1436" y="1497"/>
                </a:lnTo>
                <a:lnTo>
                  <a:pt x="1444" y="1484"/>
                </a:lnTo>
                <a:lnTo>
                  <a:pt x="1449" y="1473"/>
                </a:lnTo>
                <a:lnTo>
                  <a:pt x="1453" y="1460"/>
                </a:lnTo>
                <a:lnTo>
                  <a:pt x="1456" y="1446"/>
                </a:lnTo>
                <a:lnTo>
                  <a:pt x="1462" y="1420"/>
                </a:lnTo>
                <a:lnTo>
                  <a:pt x="1467" y="1408"/>
                </a:lnTo>
                <a:lnTo>
                  <a:pt x="1473" y="1395"/>
                </a:lnTo>
                <a:lnTo>
                  <a:pt x="1473" y="1395"/>
                </a:lnTo>
                <a:lnTo>
                  <a:pt x="1476" y="1408"/>
                </a:lnTo>
                <a:lnTo>
                  <a:pt x="1480" y="1417"/>
                </a:lnTo>
                <a:lnTo>
                  <a:pt x="1485" y="1428"/>
                </a:lnTo>
                <a:lnTo>
                  <a:pt x="1491" y="1437"/>
                </a:lnTo>
                <a:lnTo>
                  <a:pt x="1498" y="1444"/>
                </a:lnTo>
                <a:lnTo>
                  <a:pt x="1505" y="1451"/>
                </a:lnTo>
                <a:lnTo>
                  <a:pt x="1513" y="1457"/>
                </a:lnTo>
                <a:lnTo>
                  <a:pt x="1520" y="1460"/>
                </a:lnTo>
                <a:lnTo>
                  <a:pt x="1527" y="1462"/>
                </a:lnTo>
                <a:lnTo>
                  <a:pt x="1534" y="1464"/>
                </a:lnTo>
                <a:lnTo>
                  <a:pt x="1540" y="1462"/>
                </a:lnTo>
                <a:lnTo>
                  <a:pt x="1545" y="1459"/>
                </a:lnTo>
                <a:lnTo>
                  <a:pt x="1551" y="1455"/>
                </a:lnTo>
                <a:lnTo>
                  <a:pt x="1553" y="1448"/>
                </a:lnTo>
                <a:lnTo>
                  <a:pt x="1554" y="1437"/>
                </a:lnTo>
                <a:lnTo>
                  <a:pt x="1554" y="1426"/>
                </a:lnTo>
                <a:lnTo>
                  <a:pt x="1554" y="1426"/>
                </a:lnTo>
                <a:lnTo>
                  <a:pt x="1549" y="1431"/>
                </a:lnTo>
                <a:lnTo>
                  <a:pt x="1542" y="1437"/>
                </a:lnTo>
                <a:lnTo>
                  <a:pt x="1536" y="1439"/>
                </a:lnTo>
                <a:lnTo>
                  <a:pt x="1531" y="1440"/>
                </a:lnTo>
                <a:lnTo>
                  <a:pt x="1524" y="1440"/>
                </a:lnTo>
                <a:lnTo>
                  <a:pt x="1518" y="1439"/>
                </a:lnTo>
                <a:lnTo>
                  <a:pt x="1509" y="1433"/>
                </a:lnTo>
                <a:lnTo>
                  <a:pt x="1500" y="1426"/>
                </a:lnTo>
                <a:lnTo>
                  <a:pt x="1498" y="1420"/>
                </a:lnTo>
                <a:lnTo>
                  <a:pt x="1498" y="1415"/>
                </a:lnTo>
                <a:lnTo>
                  <a:pt x="1498" y="1411"/>
                </a:lnTo>
                <a:lnTo>
                  <a:pt x="1500" y="1406"/>
                </a:lnTo>
                <a:lnTo>
                  <a:pt x="1502" y="1401"/>
                </a:lnTo>
                <a:lnTo>
                  <a:pt x="1507" y="1397"/>
                </a:lnTo>
                <a:lnTo>
                  <a:pt x="1507" y="1397"/>
                </a:lnTo>
                <a:lnTo>
                  <a:pt x="1515" y="1408"/>
                </a:lnTo>
                <a:lnTo>
                  <a:pt x="1518" y="1413"/>
                </a:lnTo>
                <a:lnTo>
                  <a:pt x="1524" y="1417"/>
                </a:lnTo>
                <a:lnTo>
                  <a:pt x="1527" y="1419"/>
                </a:lnTo>
                <a:lnTo>
                  <a:pt x="1534" y="1419"/>
                </a:lnTo>
                <a:lnTo>
                  <a:pt x="1540" y="1417"/>
                </a:lnTo>
                <a:lnTo>
                  <a:pt x="1547" y="1411"/>
                </a:lnTo>
                <a:lnTo>
                  <a:pt x="1547" y="1411"/>
                </a:lnTo>
                <a:lnTo>
                  <a:pt x="1547" y="1381"/>
                </a:lnTo>
                <a:lnTo>
                  <a:pt x="1547" y="1368"/>
                </a:lnTo>
                <a:lnTo>
                  <a:pt x="1545" y="1355"/>
                </a:lnTo>
                <a:lnTo>
                  <a:pt x="1542" y="1344"/>
                </a:lnTo>
                <a:lnTo>
                  <a:pt x="1538" y="1339"/>
                </a:lnTo>
                <a:lnTo>
                  <a:pt x="1534" y="1335"/>
                </a:lnTo>
                <a:lnTo>
                  <a:pt x="1531" y="1333"/>
                </a:lnTo>
                <a:lnTo>
                  <a:pt x="1525" y="1332"/>
                </a:lnTo>
                <a:lnTo>
                  <a:pt x="1518" y="1330"/>
                </a:lnTo>
                <a:lnTo>
                  <a:pt x="1509" y="1330"/>
                </a:lnTo>
                <a:lnTo>
                  <a:pt x="1509" y="1330"/>
                </a:lnTo>
                <a:lnTo>
                  <a:pt x="1518" y="1324"/>
                </a:lnTo>
                <a:lnTo>
                  <a:pt x="1527" y="1323"/>
                </a:lnTo>
                <a:lnTo>
                  <a:pt x="1540" y="1323"/>
                </a:lnTo>
                <a:lnTo>
                  <a:pt x="1554" y="1323"/>
                </a:lnTo>
                <a:lnTo>
                  <a:pt x="1563" y="1323"/>
                </a:lnTo>
                <a:lnTo>
                  <a:pt x="1571" y="1317"/>
                </a:lnTo>
                <a:lnTo>
                  <a:pt x="1571" y="1317"/>
                </a:lnTo>
                <a:lnTo>
                  <a:pt x="1545" y="1301"/>
                </a:lnTo>
                <a:lnTo>
                  <a:pt x="1524" y="1281"/>
                </a:lnTo>
                <a:lnTo>
                  <a:pt x="1505" y="1259"/>
                </a:lnTo>
                <a:lnTo>
                  <a:pt x="1491" y="1237"/>
                </a:lnTo>
                <a:lnTo>
                  <a:pt x="1476" y="1214"/>
                </a:lnTo>
                <a:lnTo>
                  <a:pt x="1464" y="1190"/>
                </a:lnTo>
                <a:lnTo>
                  <a:pt x="1440" y="1145"/>
                </a:lnTo>
                <a:lnTo>
                  <a:pt x="1440" y="1145"/>
                </a:lnTo>
                <a:lnTo>
                  <a:pt x="1426" y="1150"/>
                </a:lnTo>
                <a:lnTo>
                  <a:pt x="1415" y="1156"/>
                </a:lnTo>
                <a:lnTo>
                  <a:pt x="1407" y="1161"/>
                </a:lnTo>
                <a:lnTo>
                  <a:pt x="1402" y="1168"/>
                </a:lnTo>
                <a:lnTo>
                  <a:pt x="1400" y="1176"/>
                </a:lnTo>
                <a:lnTo>
                  <a:pt x="1400" y="1183"/>
                </a:lnTo>
                <a:lnTo>
                  <a:pt x="1404" y="1199"/>
                </a:lnTo>
                <a:lnTo>
                  <a:pt x="1407" y="1215"/>
                </a:lnTo>
                <a:lnTo>
                  <a:pt x="1409" y="1225"/>
                </a:lnTo>
                <a:lnTo>
                  <a:pt x="1409" y="1234"/>
                </a:lnTo>
                <a:lnTo>
                  <a:pt x="1406" y="1243"/>
                </a:lnTo>
                <a:lnTo>
                  <a:pt x="1402" y="1252"/>
                </a:lnTo>
                <a:lnTo>
                  <a:pt x="1395" y="1261"/>
                </a:lnTo>
                <a:lnTo>
                  <a:pt x="1384" y="1270"/>
                </a:lnTo>
                <a:lnTo>
                  <a:pt x="1384" y="1270"/>
                </a:lnTo>
                <a:lnTo>
                  <a:pt x="1375" y="1264"/>
                </a:lnTo>
                <a:lnTo>
                  <a:pt x="1364" y="1261"/>
                </a:lnTo>
                <a:lnTo>
                  <a:pt x="1353" y="1261"/>
                </a:lnTo>
                <a:lnTo>
                  <a:pt x="1340" y="1261"/>
                </a:lnTo>
                <a:lnTo>
                  <a:pt x="1329" y="1263"/>
                </a:lnTo>
                <a:lnTo>
                  <a:pt x="1315" y="1268"/>
                </a:lnTo>
                <a:lnTo>
                  <a:pt x="1288" y="1281"/>
                </a:lnTo>
                <a:lnTo>
                  <a:pt x="1288" y="1281"/>
                </a:lnTo>
                <a:lnTo>
                  <a:pt x="1284" y="1306"/>
                </a:lnTo>
                <a:lnTo>
                  <a:pt x="1279" y="1332"/>
                </a:lnTo>
                <a:lnTo>
                  <a:pt x="1268" y="1353"/>
                </a:lnTo>
                <a:lnTo>
                  <a:pt x="1257" y="1375"/>
                </a:lnTo>
                <a:lnTo>
                  <a:pt x="1241" y="1393"/>
                </a:lnTo>
                <a:lnTo>
                  <a:pt x="1222" y="1410"/>
                </a:lnTo>
                <a:lnTo>
                  <a:pt x="1201" y="1422"/>
                </a:lnTo>
                <a:lnTo>
                  <a:pt x="1173" y="1431"/>
                </a:lnTo>
                <a:lnTo>
                  <a:pt x="1173" y="1431"/>
                </a:lnTo>
                <a:lnTo>
                  <a:pt x="1181" y="1439"/>
                </a:lnTo>
                <a:lnTo>
                  <a:pt x="1186" y="1446"/>
                </a:lnTo>
                <a:lnTo>
                  <a:pt x="1188" y="1451"/>
                </a:lnTo>
                <a:lnTo>
                  <a:pt x="1190" y="1459"/>
                </a:lnTo>
                <a:lnTo>
                  <a:pt x="1188" y="1471"/>
                </a:lnTo>
                <a:lnTo>
                  <a:pt x="1182" y="1484"/>
                </a:lnTo>
                <a:lnTo>
                  <a:pt x="1179" y="1495"/>
                </a:lnTo>
                <a:lnTo>
                  <a:pt x="1177" y="1502"/>
                </a:lnTo>
                <a:lnTo>
                  <a:pt x="1177" y="1506"/>
                </a:lnTo>
                <a:lnTo>
                  <a:pt x="1181" y="1508"/>
                </a:lnTo>
                <a:lnTo>
                  <a:pt x="1184" y="1508"/>
                </a:lnTo>
                <a:lnTo>
                  <a:pt x="1192" y="1508"/>
                </a:lnTo>
                <a:lnTo>
                  <a:pt x="1192" y="1508"/>
                </a:lnTo>
                <a:close/>
                <a:moveTo>
                  <a:pt x="1456" y="1321"/>
                </a:moveTo>
                <a:lnTo>
                  <a:pt x="1456" y="1321"/>
                </a:lnTo>
                <a:lnTo>
                  <a:pt x="1473" y="1323"/>
                </a:lnTo>
                <a:lnTo>
                  <a:pt x="1478" y="1324"/>
                </a:lnTo>
                <a:lnTo>
                  <a:pt x="1480" y="1326"/>
                </a:lnTo>
                <a:lnTo>
                  <a:pt x="1480" y="1330"/>
                </a:lnTo>
                <a:lnTo>
                  <a:pt x="1478" y="1333"/>
                </a:lnTo>
                <a:lnTo>
                  <a:pt x="1471" y="1341"/>
                </a:lnTo>
                <a:lnTo>
                  <a:pt x="1453" y="1359"/>
                </a:lnTo>
                <a:lnTo>
                  <a:pt x="1447" y="1368"/>
                </a:lnTo>
                <a:lnTo>
                  <a:pt x="1446" y="1372"/>
                </a:lnTo>
                <a:lnTo>
                  <a:pt x="1447" y="1375"/>
                </a:lnTo>
                <a:lnTo>
                  <a:pt x="1447" y="1375"/>
                </a:lnTo>
                <a:lnTo>
                  <a:pt x="1440" y="1386"/>
                </a:lnTo>
                <a:lnTo>
                  <a:pt x="1438" y="1386"/>
                </a:lnTo>
                <a:lnTo>
                  <a:pt x="1436" y="1386"/>
                </a:lnTo>
                <a:lnTo>
                  <a:pt x="1436" y="1381"/>
                </a:lnTo>
                <a:lnTo>
                  <a:pt x="1436" y="1368"/>
                </a:lnTo>
                <a:lnTo>
                  <a:pt x="1440" y="1355"/>
                </a:lnTo>
                <a:lnTo>
                  <a:pt x="1444" y="1341"/>
                </a:lnTo>
                <a:lnTo>
                  <a:pt x="1449" y="1328"/>
                </a:lnTo>
                <a:lnTo>
                  <a:pt x="1456" y="1321"/>
                </a:lnTo>
                <a:lnTo>
                  <a:pt x="1456" y="1321"/>
                </a:lnTo>
                <a:close/>
                <a:moveTo>
                  <a:pt x="1426" y="1401"/>
                </a:moveTo>
                <a:lnTo>
                  <a:pt x="1426" y="1401"/>
                </a:lnTo>
                <a:lnTo>
                  <a:pt x="1422" y="1397"/>
                </a:lnTo>
                <a:lnTo>
                  <a:pt x="1417" y="1395"/>
                </a:lnTo>
                <a:lnTo>
                  <a:pt x="1411" y="1395"/>
                </a:lnTo>
                <a:lnTo>
                  <a:pt x="1407" y="1397"/>
                </a:lnTo>
                <a:lnTo>
                  <a:pt x="1398" y="1401"/>
                </a:lnTo>
                <a:lnTo>
                  <a:pt x="1393" y="1408"/>
                </a:lnTo>
                <a:lnTo>
                  <a:pt x="1389" y="1417"/>
                </a:lnTo>
                <a:lnTo>
                  <a:pt x="1389" y="1420"/>
                </a:lnTo>
                <a:lnTo>
                  <a:pt x="1389" y="1422"/>
                </a:lnTo>
                <a:lnTo>
                  <a:pt x="1391" y="1426"/>
                </a:lnTo>
                <a:lnTo>
                  <a:pt x="1395" y="1428"/>
                </a:lnTo>
                <a:lnTo>
                  <a:pt x="1398" y="1428"/>
                </a:lnTo>
                <a:lnTo>
                  <a:pt x="1406" y="1428"/>
                </a:lnTo>
                <a:lnTo>
                  <a:pt x="1406" y="1428"/>
                </a:lnTo>
                <a:lnTo>
                  <a:pt x="1402" y="1433"/>
                </a:lnTo>
                <a:lnTo>
                  <a:pt x="1397" y="1439"/>
                </a:lnTo>
                <a:lnTo>
                  <a:pt x="1391" y="1442"/>
                </a:lnTo>
                <a:lnTo>
                  <a:pt x="1388" y="1448"/>
                </a:lnTo>
                <a:lnTo>
                  <a:pt x="1384" y="1453"/>
                </a:lnTo>
                <a:lnTo>
                  <a:pt x="1386" y="1462"/>
                </a:lnTo>
                <a:lnTo>
                  <a:pt x="1391" y="1477"/>
                </a:lnTo>
                <a:lnTo>
                  <a:pt x="1402" y="1495"/>
                </a:lnTo>
                <a:lnTo>
                  <a:pt x="1402" y="1495"/>
                </a:lnTo>
                <a:lnTo>
                  <a:pt x="1393" y="1493"/>
                </a:lnTo>
                <a:lnTo>
                  <a:pt x="1388" y="1491"/>
                </a:lnTo>
                <a:lnTo>
                  <a:pt x="1382" y="1488"/>
                </a:lnTo>
                <a:lnTo>
                  <a:pt x="1378" y="1484"/>
                </a:lnTo>
                <a:lnTo>
                  <a:pt x="1375" y="1479"/>
                </a:lnTo>
                <a:lnTo>
                  <a:pt x="1373" y="1471"/>
                </a:lnTo>
                <a:lnTo>
                  <a:pt x="1371" y="1457"/>
                </a:lnTo>
                <a:lnTo>
                  <a:pt x="1371" y="1442"/>
                </a:lnTo>
                <a:lnTo>
                  <a:pt x="1369" y="1426"/>
                </a:lnTo>
                <a:lnTo>
                  <a:pt x="1366" y="1411"/>
                </a:lnTo>
                <a:lnTo>
                  <a:pt x="1362" y="1404"/>
                </a:lnTo>
                <a:lnTo>
                  <a:pt x="1358" y="1399"/>
                </a:lnTo>
                <a:lnTo>
                  <a:pt x="1358" y="1399"/>
                </a:lnTo>
                <a:lnTo>
                  <a:pt x="1378" y="1382"/>
                </a:lnTo>
                <a:lnTo>
                  <a:pt x="1388" y="1375"/>
                </a:lnTo>
                <a:lnTo>
                  <a:pt x="1395" y="1372"/>
                </a:lnTo>
                <a:lnTo>
                  <a:pt x="1402" y="1372"/>
                </a:lnTo>
                <a:lnTo>
                  <a:pt x="1409" y="1375"/>
                </a:lnTo>
                <a:lnTo>
                  <a:pt x="1417" y="1386"/>
                </a:lnTo>
                <a:lnTo>
                  <a:pt x="1426" y="1401"/>
                </a:lnTo>
                <a:lnTo>
                  <a:pt x="1426" y="1401"/>
                </a:lnTo>
                <a:close/>
                <a:moveTo>
                  <a:pt x="1241" y="1468"/>
                </a:moveTo>
                <a:lnTo>
                  <a:pt x="1241" y="1468"/>
                </a:lnTo>
                <a:lnTo>
                  <a:pt x="1253" y="1497"/>
                </a:lnTo>
                <a:lnTo>
                  <a:pt x="1253" y="1497"/>
                </a:lnTo>
                <a:lnTo>
                  <a:pt x="1226" y="1509"/>
                </a:lnTo>
                <a:lnTo>
                  <a:pt x="1226" y="1509"/>
                </a:lnTo>
                <a:lnTo>
                  <a:pt x="1213" y="1482"/>
                </a:lnTo>
                <a:lnTo>
                  <a:pt x="1213" y="1482"/>
                </a:lnTo>
                <a:lnTo>
                  <a:pt x="1241" y="1468"/>
                </a:lnTo>
                <a:lnTo>
                  <a:pt x="1241" y="1468"/>
                </a:lnTo>
                <a:close/>
                <a:moveTo>
                  <a:pt x="1304" y="1023"/>
                </a:moveTo>
                <a:lnTo>
                  <a:pt x="1304" y="1023"/>
                </a:lnTo>
                <a:lnTo>
                  <a:pt x="1308" y="1040"/>
                </a:lnTo>
                <a:lnTo>
                  <a:pt x="1315" y="1050"/>
                </a:lnTo>
                <a:lnTo>
                  <a:pt x="1322" y="1058"/>
                </a:lnTo>
                <a:lnTo>
                  <a:pt x="1329" y="1061"/>
                </a:lnTo>
                <a:lnTo>
                  <a:pt x="1348" y="1069"/>
                </a:lnTo>
                <a:lnTo>
                  <a:pt x="1355" y="1074"/>
                </a:lnTo>
                <a:lnTo>
                  <a:pt x="1364" y="1081"/>
                </a:lnTo>
                <a:lnTo>
                  <a:pt x="1364" y="1081"/>
                </a:lnTo>
                <a:lnTo>
                  <a:pt x="1349" y="1094"/>
                </a:lnTo>
                <a:lnTo>
                  <a:pt x="1337" y="1107"/>
                </a:lnTo>
                <a:lnTo>
                  <a:pt x="1322" y="1114"/>
                </a:lnTo>
                <a:lnTo>
                  <a:pt x="1308" y="1119"/>
                </a:lnTo>
                <a:lnTo>
                  <a:pt x="1293" y="1119"/>
                </a:lnTo>
                <a:lnTo>
                  <a:pt x="1286" y="1119"/>
                </a:lnTo>
                <a:lnTo>
                  <a:pt x="1280" y="1118"/>
                </a:lnTo>
                <a:lnTo>
                  <a:pt x="1273" y="1114"/>
                </a:lnTo>
                <a:lnTo>
                  <a:pt x="1266" y="1108"/>
                </a:lnTo>
                <a:lnTo>
                  <a:pt x="1261" y="1103"/>
                </a:lnTo>
                <a:lnTo>
                  <a:pt x="1253" y="1098"/>
                </a:lnTo>
                <a:lnTo>
                  <a:pt x="1253" y="1098"/>
                </a:lnTo>
                <a:lnTo>
                  <a:pt x="1253" y="1108"/>
                </a:lnTo>
                <a:lnTo>
                  <a:pt x="1255" y="1121"/>
                </a:lnTo>
                <a:lnTo>
                  <a:pt x="1259" y="1141"/>
                </a:lnTo>
                <a:lnTo>
                  <a:pt x="1266" y="1157"/>
                </a:lnTo>
                <a:lnTo>
                  <a:pt x="1275" y="1176"/>
                </a:lnTo>
                <a:lnTo>
                  <a:pt x="1286" y="1192"/>
                </a:lnTo>
                <a:lnTo>
                  <a:pt x="1295" y="1210"/>
                </a:lnTo>
                <a:lnTo>
                  <a:pt x="1304" y="1230"/>
                </a:lnTo>
                <a:lnTo>
                  <a:pt x="1309" y="1254"/>
                </a:lnTo>
                <a:lnTo>
                  <a:pt x="1309" y="1254"/>
                </a:lnTo>
                <a:lnTo>
                  <a:pt x="1322" y="1248"/>
                </a:lnTo>
                <a:lnTo>
                  <a:pt x="1335" y="1241"/>
                </a:lnTo>
                <a:lnTo>
                  <a:pt x="1344" y="1232"/>
                </a:lnTo>
                <a:lnTo>
                  <a:pt x="1351" y="1221"/>
                </a:lnTo>
                <a:lnTo>
                  <a:pt x="1357" y="1210"/>
                </a:lnTo>
                <a:lnTo>
                  <a:pt x="1362" y="1199"/>
                </a:lnTo>
                <a:lnTo>
                  <a:pt x="1371" y="1176"/>
                </a:lnTo>
                <a:lnTo>
                  <a:pt x="1380" y="1157"/>
                </a:lnTo>
                <a:lnTo>
                  <a:pt x="1386" y="1148"/>
                </a:lnTo>
                <a:lnTo>
                  <a:pt x="1393" y="1143"/>
                </a:lnTo>
                <a:lnTo>
                  <a:pt x="1400" y="1139"/>
                </a:lnTo>
                <a:lnTo>
                  <a:pt x="1411" y="1137"/>
                </a:lnTo>
                <a:lnTo>
                  <a:pt x="1424" y="1139"/>
                </a:lnTo>
                <a:lnTo>
                  <a:pt x="1438" y="1143"/>
                </a:lnTo>
                <a:lnTo>
                  <a:pt x="1438" y="1143"/>
                </a:lnTo>
                <a:lnTo>
                  <a:pt x="1427" y="1123"/>
                </a:lnTo>
                <a:lnTo>
                  <a:pt x="1417" y="1105"/>
                </a:lnTo>
                <a:lnTo>
                  <a:pt x="1404" y="1087"/>
                </a:lnTo>
                <a:lnTo>
                  <a:pt x="1389" y="1070"/>
                </a:lnTo>
                <a:lnTo>
                  <a:pt x="1371" y="1056"/>
                </a:lnTo>
                <a:lnTo>
                  <a:pt x="1353" y="1043"/>
                </a:lnTo>
                <a:lnTo>
                  <a:pt x="1329" y="1032"/>
                </a:lnTo>
                <a:lnTo>
                  <a:pt x="1304" y="1023"/>
                </a:lnTo>
                <a:lnTo>
                  <a:pt x="1304" y="1023"/>
                </a:lnTo>
                <a:close/>
                <a:moveTo>
                  <a:pt x="6607" y="6674"/>
                </a:moveTo>
                <a:lnTo>
                  <a:pt x="6607" y="6674"/>
                </a:lnTo>
                <a:lnTo>
                  <a:pt x="6593" y="6654"/>
                </a:lnTo>
                <a:lnTo>
                  <a:pt x="6578" y="6640"/>
                </a:lnTo>
                <a:lnTo>
                  <a:pt x="6560" y="6625"/>
                </a:lnTo>
                <a:lnTo>
                  <a:pt x="6544" y="6614"/>
                </a:lnTo>
                <a:lnTo>
                  <a:pt x="6526" y="6605"/>
                </a:lnTo>
                <a:lnTo>
                  <a:pt x="6507" y="6598"/>
                </a:lnTo>
                <a:lnTo>
                  <a:pt x="6487" y="6593"/>
                </a:lnTo>
                <a:lnTo>
                  <a:pt x="6467" y="6587"/>
                </a:lnTo>
                <a:lnTo>
                  <a:pt x="6467" y="6587"/>
                </a:lnTo>
                <a:lnTo>
                  <a:pt x="6442" y="6533"/>
                </a:lnTo>
                <a:lnTo>
                  <a:pt x="6442" y="6533"/>
                </a:lnTo>
                <a:lnTo>
                  <a:pt x="6415" y="6531"/>
                </a:lnTo>
                <a:lnTo>
                  <a:pt x="6388" y="6529"/>
                </a:lnTo>
                <a:lnTo>
                  <a:pt x="6360" y="6524"/>
                </a:lnTo>
                <a:lnTo>
                  <a:pt x="6335" y="6515"/>
                </a:lnTo>
                <a:lnTo>
                  <a:pt x="6335" y="6515"/>
                </a:lnTo>
                <a:lnTo>
                  <a:pt x="6268" y="6458"/>
                </a:lnTo>
                <a:lnTo>
                  <a:pt x="6201" y="6400"/>
                </a:lnTo>
                <a:lnTo>
                  <a:pt x="6135" y="6341"/>
                </a:lnTo>
                <a:lnTo>
                  <a:pt x="6070" y="6277"/>
                </a:lnTo>
                <a:lnTo>
                  <a:pt x="5940" y="6150"/>
                </a:lnTo>
                <a:lnTo>
                  <a:pt x="5811" y="6023"/>
                </a:lnTo>
                <a:lnTo>
                  <a:pt x="5811" y="6023"/>
                </a:lnTo>
                <a:lnTo>
                  <a:pt x="5814" y="6019"/>
                </a:lnTo>
                <a:lnTo>
                  <a:pt x="5818" y="6016"/>
                </a:lnTo>
                <a:lnTo>
                  <a:pt x="5822" y="6007"/>
                </a:lnTo>
                <a:lnTo>
                  <a:pt x="5822" y="5996"/>
                </a:lnTo>
                <a:lnTo>
                  <a:pt x="5820" y="5985"/>
                </a:lnTo>
                <a:lnTo>
                  <a:pt x="5818" y="5974"/>
                </a:lnTo>
                <a:lnTo>
                  <a:pt x="5818" y="5965"/>
                </a:lnTo>
                <a:lnTo>
                  <a:pt x="5820" y="5956"/>
                </a:lnTo>
                <a:lnTo>
                  <a:pt x="5823" y="5952"/>
                </a:lnTo>
                <a:lnTo>
                  <a:pt x="5827" y="5949"/>
                </a:lnTo>
                <a:lnTo>
                  <a:pt x="5827" y="5949"/>
                </a:lnTo>
                <a:lnTo>
                  <a:pt x="5838" y="5952"/>
                </a:lnTo>
                <a:lnTo>
                  <a:pt x="5847" y="5954"/>
                </a:lnTo>
                <a:lnTo>
                  <a:pt x="5854" y="5956"/>
                </a:lnTo>
                <a:lnTo>
                  <a:pt x="5863" y="5956"/>
                </a:lnTo>
                <a:lnTo>
                  <a:pt x="5871" y="5954"/>
                </a:lnTo>
                <a:lnTo>
                  <a:pt x="5878" y="5952"/>
                </a:lnTo>
                <a:lnTo>
                  <a:pt x="5891" y="5945"/>
                </a:lnTo>
                <a:lnTo>
                  <a:pt x="5901" y="5936"/>
                </a:lnTo>
                <a:lnTo>
                  <a:pt x="5914" y="5925"/>
                </a:lnTo>
                <a:lnTo>
                  <a:pt x="5938" y="5898"/>
                </a:lnTo>
                <a:lnTo>
                  <a:pt x="5938" y="5898"/>
                </a:lnTo>
                <a:lnTo>
                  <a:pt x="5992" y="5905"/>
                </a:lnTo>
                <a:lnTo>
                  <a:pt x="6050" y="5909"/>
                </a:lnTo>
                <a:lnTo>
                  <a:pt x="6114" y="5911"/>
                </a:lnTo>
                <a:lnTo>
                  <a:pt x="6175" y="5909"/>
                </a:lnTo>
                <a:lnTo>
                  <a:pt x="6208" y="5905"/>
                </a:lnTo>
                <a:lnTo>
                  <a:pt x="6239" y="5901"/>
                </a:lnTo>
                <a:lnTo>
                  <a:pt x="6270" y="5896"/>
                </a:lnTo>
                <a:lnTo>
                  <a:pt x="6301" y="5891"/>
                </a:lnTo>
                <a:lnTo>
                  <a:pt x="6330" y="5882"/>
                </a:lnTo>
                <a:lnTo>
                  <a:pt x="6359" y="5872"/>
                </a:lnTo>
                <a:lnTo>
                  <a:pt x="6388" y="5862"/>
                </a:lnTo>
                <a:lnTo>
                  <a:pt x="6413" y="5847"/>
                </a:lnTo>
                <a:lnTo>
                  <a:pt x="6413" y="5847"/>
                </a:lnTo>
                <a:lnTo>
                  <a:pt x="6442" y="5856"/>
                </a:lnTo>
                <a:lnTo>
                  <a:pt x="6471" y="5863"/>
                </a:lnTo>
                <a:lnTo>
                  <a:pt x="6529" y="5874"/>
                </a:lnTo>
                <a:lnTo>
                  <a:pt x="6587" y="5885"/>
                </a:lnTo>
                <a:lnTo>
                  <a:pt x="6647" y="5896"/>
                </a:lnTo>
                <a:lnTo>
                  <a:pt x="6674" y="5903"/>
                </a:lnTo>
                <a:lnTo>
                  <a:pt x="6703" y="5912"/>
                </a:lnTo>
                <a:lnTo>
                  <a:pt x="6731" y="5923"/>
                </a:lnTo>
                <a:lnTo>
                  <a:pt x="6758" y="5936"/>
                </a:lnTo>
                <a:lnTo>
                  <a:pt x="6783" y="5950"/>
                </a:lnTo>
                <a:lnTo>
                  <a:pt x="6809" y="5969"/>
                </a:lnTo>
                <a:lnTo>
                  <a:pt x="6832" y="5989"/>
                </a:lnTo>
                <a:lnTo>
                  <a:pt x="6854" y="6012"/>
                </a:lnTo>
                <a:lnTo>
                  <a:pt x="6854" y="6012"/>
                </a:lnTo>
                <a:lnTo>
                  <a:pt x="6907" y="6016"/>
                </a:lnTo>
                <a:lnTo>
                  <a:pt x="6959" y="6023"/>
                </a:lnTo>
                <a:lnTo>
                  <a:pt x="7010" y="6032"/>
                </a:lnTo>
                <a:lnTo>
                  <a:pt x="7059" y="6045"/>
                </a:lnTo>
                <a:lnTo>
                  <a:pt x="7108" y="6059"/>
                </a:lnTo>
                <a:lnTo>
                  <a:pt x="7157" y="6076"/>
                </a:lnTo>
                <a:lnTo>
                  <a:pt x="7204" y="6094"/>
                </a:lnTo>
                <a:lnTo>
                  <a:pt x="7251" y="6114"/>
                </a:lnTo>
                <a:lnTo>
                  <a:pt x="7251" y="6114"/>
                </a:lnTo>
                <a:lnTo>
                  <a:pt x="7264" y="6108"/>
                </a:lnTo>
                <a:lnTo>
                  <a:pt x="7278" y="6105"/>
                </a:lnTo>
                <a:lnTo>
                  <a:pt x="7291" y="6101"/>
                </a:lnTo>
                <a:lnTo>
                  <a:pt x="7304" y="6099"/>
                </a:lnTo>
                <a:lnTo>
                  <a:pt x="7331" y="6097"/>
                </a:lnTo>
                <a:lnTo>
                  <a:pt x="7356" y="6101"/>
                </a:lnTo>
                <a:lnTo>
                  <a:pt x="7382" y="6105"/>
                </a:lnTo>
                <a:lnTo>
                  <a:pt x="7405" y="6112"/>
                </a:lnTo>
                <a:lnTo>
                  <a:pt x="7453" y="6128"/>
                </a:lnTo>
                <a:lnTo>
                  <a:pt x="7476" y="6137"/>
                </a:lnTo>
                <a:lnTo>
                  <a:pt x="7500" y="6145"/>
                </a:lnTo>
                <a:lnTo>
                  <a:pt x="7523" y="6150"/>
                </a:lnTo>
                <a:lnTo>
                  <a:pt x="7545" y="6152"/>
                </a:lnTo>
                <a:lnTo>
                  <a:pt x="7569" y="6152"/>
                </a:lnTo>
                <a:lnTo>
                  <a:pt x="7580" y="6150"/>
                </a:lnTo>
                <a:lnTo>
                  <a:pt x="7591" y="6146"/>
                </a:lnTo>
                <a:lnTo>
                  <a:pt x="7601" y="6143"/>
                </a:lnTo>
                <a:lnTo>
                  <a:pt x="7614" y="6137"/>
                </a:lnTo>
                <a:lnTo>
                  <a:pt x="7625" y="6130"/>
                </a:lnTo>
                <a:lnTo>
                  <a:pt x="7636" y="6123"/>
                </a:lnTo>
                <a:lnTo>
                  <a:pt x="7636" y="6123"/>
                </a:lnTo>
                <a:lnTo>
                  <a:pt x="7625" y="6105"/>
                </a:lnTo>
                <a:lnTo>
                  <a:pt x="7612" y="6090"/>
                </a:lnTo>
                <a:lnTo>
                  <a:pt x="7600" y="6077"/>
                </a:lnTo>
                <a:lnTo>
                  <a:pt x="7583" y="6068"/>
                </a:lnTo>
                <a:lnTo>
                  <a:pt x="7567" y="6061"/>
                </a:lnTo>
                <a:lnTo>
                  <a:pt x="7549" y="6056"/>
                </a:lnTo>
                <a:lnTo>
                  <a:pt x="7531" y="6052"/>
                </a:lnTo>
                <a:lnTo>
                  <a:pt x="7512" y="6050"/>
                </a:lnTo>
                <a:lnTo>
                  <a:pt x="7476" y="6048"/>
                </a:lnTo>
                <a:lnTo>
                  <a:pt x="7442" y="6050"/>
                </a:lnTo>
                <a:lnTo>
                  <a:pt x="7411" y="6052"/>
                </a:lnTo>
                <a:lnTo>
                  <a:pt x="7387" y="6052"/>
                </a:lnTo>
                <a:lnTo>
                  <a:pt x="7387" y="6052"/>
                </a:lnTo>
                <a:lnTo>
                  <a:pt x="7351" y="5969"/>
                </a:lnTo>
                <a:lnTo>
                  <a:pt x="7351" y="5969"/>
                </a:lnTo>
                <a:lnTo>
                  <a:pt x="7311" y="5972"/>
                </a:lnTo>
                <a:lnTo>
                  <a:pt x="7273" y="5974"/>
                </a:lnTo>
                <a:lnTo>
                  <a:pt x="7235" y="5974"/>
                </a:lnTo>
                <a:lnTo>
                  <a:pt x="7197" y="5974"/>
                </a:lnTo>
                <a:lnTo>
                  <a:pt x="7161" y="5972"/>
                </a:lnTo>
                <a:lnTo>
                  <a:pt x="7124" y="5969"/>
                </a:lnTo>
                <a:lnTo>
                  <a:pt x="7088" y="5963"/>
                </a:lnTo>
                <a:lnTo>
                  <a:pt x="7052" y="5958"/>
                </a:lnTo>
                <a:lnTo>
                  <a:pt x="6981" y="5945"/>
                </a:lnTo>
                <a:lnTo>
                  <a:pt x="6912" y="5927"/>
                </a:lnTo>
                <a:lnTo>
                  <a:pt x="6845" y="5905"/>
                </a:lnTo>
                <a:lnTo>
                  <a:pt x="6778" y="5882"/>
                </a:lnTo>
                <a:lnTo>
                  <a:pt x="6778" y="5882"/>
                </a:lnTo>
                <a:lnTo>
                  <a:pt x="6769" y="5863"/>
                </a:lnTo>
                <a:lnTo>
                  <a:pt x="6756" y="5843"/>
                </a:lnTo>
                <a:lnTo>
                  <a:pt x="6727" y="5802"/>
                </a:lnTo>
                <a:lnTo>
                  <a:pt x="6696" y="5753"/>
                </a:lnTo>
                <a:lnTo>
                  <a:pt x="6662" y="5700"/>
                </a:lnTo>
                <a:lnTo>
                  <a:pt x="6662" y="5700"/>
                </a:lnTo>
                <a:lnTo>
                  <a:pt x="6665" y="5684"/>
                </a:lnTo>
                <a:lnTo>
                  <a:pt x="6667" y="5666"/>
                </a:lnTo>
                <a:lnTo>
                  <a:pt x="6665" y="5649"/>
                </a:lnTo>
                <a:lnTo>
                  <a:pt x="6663" y="5629"/>
                </a:lnTo>
                <a:lnTo>
                  <a:pt x="6660" y="5593"/>
                </a:lnTo>
                <a:lnTo>
                  <a:pt x="6654" y="5555"/>
                </a:lnTo>
                <a:lnTo>
                  <a:pt x="6651" y="5519"/>
                </a:lnTo>
                <a:lnTo>
                  <a:pt x="6651" y="5501"/>
                </a:lnTo>
                <a:lnTo>
                  <a:pt x="6654" y="5482"/>
                </a:lnTo>
                <a:lnTo>
                  <a:pt x="6658" y="5466"/>
                </a:lnTo>
                <a:lnTo>
                  <a:pt x="6663" y="5452"/>
                </a:lnTo>
                <a:lnTo>
                  <a:pt x="6674" y="5437"/>
                </a:lnTo>
                <a:lnTo>
                  <a:pt x="6685" y="5424"/>
                </a:lnTo>
                <a:lnTo>
                  <a:pt x="6685" y="5424"/>
                </a:lnTo>
                <a:lnTo>
                  <a:pt x="6712" y="5421"/>
                </a:lnTo>
                <a:lnTo>
                  <a:pt x="6738" y="5417"/>
                </a:lnTo>
                <a:lnTo>
                  <a:pt x="6763" y="5410"/>
                </a:lnTo>
                <a:lnTo>
                  <a:pt x="6787" y="5401"/>
                </a:lnTo>
                <a:lnTo>
                  <a:pt x="6809" y="5392"/>
                </a:lnTo>
                <a:lnTo>
                  <a:pt x="6832" y="5381"/>
                </a:lnTo>
                <a:lnTo>
                  <a:pt x="6876" y="5357"/>
                </a:lnTo>
                <a:lnTo>
                  <a:pt x="6919" y="5334"/>
                </a:lnTo>
                <a:lnTo>
                  <a:pt x="6941" y="5323"/>
                </a:lnTo>
                <a:lnTo>
                  <a:pt x="6963" y="5312"/>
                </a:lnTo>
                <a:lnTo>
                  <a:pt x="6986" y="5303"/>
                </a:lnTo>
                <a:lnTo>
                  <a:pt x="7008" y="5296"/>
                </a:lnTo>
                <a:lnTo>
                  <a:pt x="7032" y="5292"/>
                </a:lnTo>
                <a:lnTo>
                  <a:pt x="7057" y="5288"/>
                </a:lnTo>
                <a:lnTo>
                  <a:pt x="7057" y="5288"/>
                </a:lnTo>
                <a:lnTo>
                  <a:pt x="7083" y="5288"/>
                </a:lnTo>
                <a:lnTo>
                  <a:pt x="7106" y="5290"/>
                </a:lnTo>
                <a:lnTo>
                  <a:pt x="7130" y="5296"/>
                </a:lnTo>
                <a:lnTo>
                  <a:pt x="7153" y="5303"/>
                </a:lnTo>
                <a:lnTo>
                  <a:pt x="7177" y="5312"/>
                </a:lnTo>
                <a:lnTo>
                  <a:pt x="7200" y="5323"/>
                </a:lnTo>
                <a:lnTo>
                  <a:pt x="7246" y="5348"/>
                </a:lnTo>
                <a:lnTo>
                  <a:pt x="7291" y="5374"/>
                </a:lnTo>
                <a:lnTo>
                  <a:pt x="7338" y="5397"/>
                </a:lnTo>
                <a:lnTo>
                  <a:pt x="7362" y="5408"/>
                </a:lnTo>
                <a:lnTo>
                  <a:pt x="7387" y="5417"/>
                </a:lnTo>
                <a:lnTo>
                  <a:pt x="7413" y="5426"/>
                </a:lnTo>
                <a:lnTo>
                  <a:pt x="7438" y="5432"/>
                </a:lnTo>
                <a:lnTo>
                  <a:pt x="7438" y="5432"/>
                </a:lnTo>
                <a:lnTo>
                  <a:pt x="7489" y="5399"/>
                </a:lnTo>
                <a:lnTo>
                  <a:pt x="7532" y="5374"/>
                </a:lnTo>
                <a:lnTo>
                  <a:pt x="7572" y="5348"/>
                </a:lnTo>
                <a:lnTo>
                  <a:pt x="7594" y="5334"/>
                </a:lnTo>
                <a:lnTo>
                  <a:pt x="7618" y="5316"/>
                </a:lnTo>
                <a:lnTo>
                  <a:pt x="7618" y="5316"/>
                </a:lnTo>
                <a:lnTo>
                  <a:pt x="7650" y="5326"/>
                </a:lnTo>
                <a:lnTo>
                  <a:pt x="7687" y="5337"/>
                </a:lnTo>
                <a:lnTo>
                  <a:pt x="7727" y="5346"/>
                </a:lnTo>
                <a:lnTo>
                  <a:pt x="7766" y="5354"/>
                </a:lnTo>
                <a:lnTo>
                  <a:pt x="7805" y="5359"/>
                </a:lnTo>
                <a:lnTo>
                  <a:pt x="7841" y="5361"/>
                </a:lnTo>
                <a:lnTo>
                  <a:pt x="7859" y="5361"/>
                </a:lnTo>
                <a:lnTo>
                  <a:pt x="7874" y="5359"/>
                </a:lnTo>
                <a:lnTo>
                  <a:pt x="7888" y="5357"/>
                </a:lnTo>
                <a:lnTo>
                  <a:pt x="7901" y="5352"/>
                </a:lnTo>
                <a:lnTo>
                  <a:pt x="7901" y="5352"/>
                </a:lnTo>
                <a:lnTo>
                  <a:pt x="7875" y="5345"/>
                </a:lnTo>
                <a:lnTo>
                  <a:pt x="7848" y="5339"/>
                </a:lnTo>
                <a:lnTo>
                  <a:pt x="7794" y="5328"/>
                </a:lnTo>
                <a:lnTo>
                  <a:pt x="7737" y="5321"/>
                </a:lnTo>
                <a:lnTo>
                  <a:pt x="7681" y="5312"/>
                </a:lnTo>
                <a:lnTo>
                  <a:pt x="7629" y="5301"/>
                </a:lnTo>
                <a:lnTo>
                  <a:pt x="7601" y="5294"/>
                </a:lnTo>
                <a:lnTo>
                  <a:pt x="7576" y="5285"/>
                </a:lnTo>
                <a:lnTo>
                  <a:pt x="7551" y="5274"/>
                </a:lnTo>
                <a:lnTo>
                  <a:pt x="7525" y="5261"/>
                </a:lnTo>
                <a:lnTo>
                  <a:pt x="7502" y="5247"/>
                </a:lnTo>
                <a:lnTo>
                  <a:pt x="7478" y="5228"/>
                </a:lnTo>
                <a:lnTo>
                  <a:pt x="7478" y="5228"/>
                </a:lnTo>
                <a:lnTo>
                  <a:pt x="7458" y="5234"/>
                </a:lnTo>
                <a:lnTo>
                  <a:pt x="7440" y="5236"/>
                </a:lnTo>
                <a:lnTo>
                  <a:pt x="7420" y="5236"/>
                </a:lnTo>
                <a:lnTo>
                  <a:pt x="7404" y="5234"/>
                </a:lnTo>
                <a:lnTo>
                  <a:pt x="7367" y="5227"/>
                </a:lnTo>
                <a:lnTo>
                  <a:pt x="7335" y="5219"/>
                </a:lnTo>
                <a:lnTo>
                  <a:pt x="7300" y="5212"/>
                </a:lnTo>
                <a:lnTo>
                  <a:pt x="7282" y="5210"/>
                </a:lnTo>
                <a:lnTo>
                  <a:pt x="7264" y="5210"/>
                </a:lnTo>
                <a:lnTo>
                  <a:pt x="7244" y="5212"/>
                </a:lnTo>
                <a:lnTo>
                  <a:pt x="7224" y="5216"/>
                </a:lnTo>
                <a:lnTo>
                  <a:pt x="7202" y="5221"/>
                </a:lnTo>
                <a:lnTo>
                  <a:pt x="7180" y="5232"/>
                </a:lnTo>
                <a:lnTo>
                  <a:pt x="7180" y="5232"/>
                </a:lnTo>
                <a:lnTo>
                  <a:pt x="7155" y="5212"/>
                </a:lnTo>
                <a:lnTo>
                  <a:pt x="7128" y="5194"/>
                </a:lnTo>
                <a:lnTo>
                  <a:pt x="7099" y="5179"/>
                </a:lnTo>
                <a:lnTo>
                  <a:pt x="7068" y="5165"/>
                </a:lnTo>
                <a:lnTo>
                  <a:pt x="7004" y="5140"/>
                </a:lnTo>
                <a:lnTo>
                  <a:pt x="6943" y="5114"/>
                </a:lnTo>
                <a:lnTo>
                  <a:pt x="6912" y="5100"/>
                </a:lnTo>
                <a:lnTo>
                  <a:pt x="6883" y="5085"/>
                </a:lnTo>
                <a:lnTo>
                  <a:pt x="6854" y="5069"/>
                </a:lnTo>
                <a:lnTo>
                  <a:pt x="6829" y="5051"/>
                </a:lnTo>
                <a:lnTo>
                  <a:pt x="6805" y="5029"/>
                </a:lnTo>
                <a:lnTo>
                  <a:pt x="6783" y="5005"/>
                </a:lnTo>
                <a:lnTo>
                  <a:pt x="6774" y="4991"/>
                </a:lnTo>
                <a:lnTo>
                  <a:pt x="6765" y="4976"/>
                </a:lnTo>
                <a:lnTo>
                  <a:pt x="6758" y="4962"/>
                </a:lnTo>
                <a:lnTo>
                  <a:pt x="6750" y="4945"/>
                </a:lnTo>
                <a:lnTo>
                  <a:pt x="6750" y="4945"/>
                </a:lnTo>
                <a:lnTo>
                  <a:pt x="6776" y="4929"/>
                </a:lnTo>
                <a:lnTo>
                  <a:pt x="6799" y="4913"/>
                </a:lnTo>
                <a:lnTo>
                  <a:pt x="6843" y="4876"/>
                </a:lnTo>
                <a:lnTo>
                  <a:pt x="6881" y="4840"/>
                </a:lnTo>
                <a:lnTo>
                  <a:pt x="6917" y="4802"/>
                </a:lnTo>
                <a:lnTo>
                  <a:pt x="6917" y="4802"/>
                </a:lnTo>
                <a:lnTo>
                  <a:pt x="7004" y="4815"/>
                </a:lnTo>
                <a:lnTo>
                  <a:pt x="7050" y="4822"/>
                </a:lnTo>
                <a:lnTo>
                  <a:pt x="7095" y="4826"/>
                </a:lnTo>
                <a:lnTo>
                  <a:pt x="7141" y="4826"/>
                </a:lnTo>
                <a:lnTo>
                  <a:pt x="7162" y="4824"/>
                </a:lnTo>
                <a:lnTo>
                  <a:pt x="7184" y="4822"/>
                </a:lnTo>
                <a:lnTo>
                  <a:pt x="7204" y="4818"/>
                </a:lnTo>
                <a:lnTo>
                  <a:pt x="7226" y="4811"/>
                </a:lnTo>
                <a:lnTo>
                  <a:pt x="7246" y="4804"/>
                </a:lnTo>
                <a:lnTo>
                  <a:pt x="7264" y="4795"/>
                </a:lnTo>
                <a:lnTo>
                  <a:pt x="7264" y="4795"/>
                </a:lnTo>
                <a:lnTo>
                  <a:pt x="7271" y="4813"/>
                </a:lnTo>
                <a:lnTo>
                  <a:pt x="7280" y="4829"/>
                </a:lnTo>
                <a:lnTo>
                  <a:pt x="7289" y="4842"/>
                </a:lnTo>
                <a:lnTo>
                  <a:pt x="7302" y="4851"/>
                </a:lnTo>
                <a:lnTo>
                  <a:pt x="7313" y="4858"/>
                </a:lnTo>
                <a:lnTo>
                  <a:pt x="7326" y="4864"/>
                </a:lnTo>
                <a:lnTo>
                  <a:pt x="7340" y="4867"/>
                </a:lnTo>
                <a:lnTo>
                  <a:pt x="7355" y="4871"/>
                </a:lnTo>
                <a:lnTo>
                  <a:pt x="7382" y="4871"/>
                </a:lnTo>
                <a:lnTo>
                  <a:pt x="7411" y="4869"/>
                </a:lnTo>
                <a:lnTo>
                  <a:pt x="7440" y="4869"/>
                </a:lnTo>
                <a:lnTo>
                  <a:pt x="7465" y="4869"/>
                </a:lnTo>
                <a:lnTo>
                  <a:pt x="7465" y="4869"/>
                </a:lnTo>
                <a:lnTo>
                  <a:pt x="7498" y="4876"/>
                </a:lnTo>
                <a:lnTo>
                  <a:pt x="7536" y="4886"/>
                </a:lnTo>
                <a:lnTo>
                  <a:pt x="7578" y="4895"/>
                </a:lnTo>
                <a:lnTo>
                  <a:pt x="7598" y="4898"/>
                </a:lnTo>
                <a:lnTo>
                  <a:pt x="7620" y="4902"/>
                </a:lnTo>
                <a:lnTo>
                  <a:pt x="7641" y="4902"/>
                </a:lnTo>
                <a:lnTo>
                  <a:pt x="7661" y="4902"/>
                </a:lnTo>
                <a:lnTo>
                  <a:pt x="7681" y="4900"/>
                </a:lnTo>
                <a:lnTo>
                  <a:pt x="7701" y="4896"/>
                </a:lnTo>
                <a:lnTo>
                  <a:pt x="7721" y="4889"/>
                </a:lnTo>
                <a:lnTo>
                  <a:pt x="7737" y="4878"/>
                </a:lnTo>
                <a:lnTo>
                  <a:pt x="7756" y="4864"/>
                </a:lnTo>
                <a:lnTo>
                  <a:pt x="7770" y="4847"/>
                </a:lnTo>
                <a:lnTo>
                  <a:pt x="7770" y="4847"/>
                </a:lnTo>
                <a:lnTo>
                  <a:pt x="7754" y="4831"/>
                </a:lnTo>
                <a:lnTo>
                  <a:pt x="7737" y="4818"/>
                </a:lnTo>
                <a:lnTo>
                  <a:pt x="7721" y="4808"/>
                </a:lnTo>
                <a:lnTo>
                  <a:pt x="7703" y="4798"/>
                </a:lnTo>
                <a:lnTo>
                  <a:pt x="7685" y="4791"/>
                </a:lnTo>
                <a:lnTo>
                  <a:pt x="7665" y="4784"/>
                </a:lnTo>
                <a:lnTo>
                  <a:pt x="7645" y="4779"/>
                </a:lnTo>
                <a:lnTo>
                  <a:pt x="7627" y="4773"/>
                </a:lnTo>
                <a:lnTo>
                  <a:pt x="7585" y="4768"/>
                </a:lnTo>
                <a:lnTo>
                  <a:pt x="7545" y="4762"/>
                </a:lnTo>
                <a:lnTo>
                  <a:pt x="7462" y="4755"/>
                </a:lnTo>
                <a:lnTo>
                  <a:pt x="7462" y="4755"/>
                </a:lnTo>
                <a:lnTo>
                  <a:pt x="7453" y="4731"/>
                </a:lnTo>
                <a:lnTo>
                  <a:pt x="7442" y="4715"/>
                </a:lnTo>
                <a:lnTo>
                  <a:pt x="7431" y="4701"/>
                </a:lnTo>
                <a:lnTo>
                  <a:pt x="7416" y="4691"/>
                </a:lnTo>
                <a:lnTo>
                  <a:pt x="7416" y="4691"/>
                </a:lnTo>
                <a:lnTo>
                  <a:pt x="7404" y="4693"/>
                </a:lnTo>
                <a:lnTo>
                  <a:pt x="7393" y="4697"/>
                </a:lnTo>
                <a:lnTo>
                  <a:pt x="7385" y="4701"/>
                </a:lnTo>
                <a:lnTo>
                  <a:pt x="7378" y="4706"/>
                </a:lnTo>
                <a:lnTo>
                  <a:pt x="7373" y="4711"/>
                </a:lnTo>
                <a:lnTo>
                  <a:pt x="7371" y="4717"/>
                </a:lnTo>
                <a:lnTo>
                  <a:pt x="7366" y="4730"/>
                </a:lnTo>
                <a:lnTo>
                  <a:pt x="7364" y="4742"/>
                </a:lnTo>
                <a:lnTo>
                  <a:pt x="7358" y="4757"/>
                </a:lnTo>
                <a:lnTo>
                  <a:pt x="7356" y="4762"/>
                </a:lnTo>
                <a:lnTo>
                  <a:pt x="7353" y="4768"/>
                </a:lnTo>
                <a:lnTo>
                  <a:pt x="7346" y="4773"/>
                </a:lnTo>
                <a:lnTo>
                  <a:pt x="7338" y="4777"/>
                </a:lnTo>
                <a:lnTo>
                  <a:pt x="7338" y="4777"/>
                </a:lnTo>
                <a:lnTo>
                  <a:pt x="7322" y="4771"/>
                </a:lnTo>
                <a:lnTo>
                  <a:pt x="7304" y="4766"/>
                </a:lnTo>
                <a:lnTo>
                  <a:pt x="7288" y="4762"/>
                </a:lnTo>
                <a:lnTo>
                  <a:pt x="7271" y="4760"/>
                </a:lnTo>
                <a:lnTo>
                  <a:pt x="7239" y="4757"/>
                </a:lnTo>
                <a:lnTo>
                  <a:pt x="7208" y="4757"/>
                </a:lnTo>
                <a:lnTo>
                  <a:pt x="7177" y="4753"/>
                </a:lnTo>
                <a:lnTo>
                  <a:pt x="7161" y="4751"/>
                </a:lnTo>
                <a:lnTo>
                  <a:pt x="7144" y="4746"/>
                </a:lnTo>
                <a:lnTo>
                  <a:pt x="7128" y="4742"/>
                </a:lnTo>
                <a:lnTo>
                  <a:pt x="7112" y="4735"/>
                </a:lnTo>
                <a:lnTo>
                  <a:pt x="7095" y="4724"/>
                </a:lnTo>
                <a:lnTo>
                  <a:pt x="7077" y="4713"/>
                </a:lnTo>
                <a:lnTo>
                  <a:pt x="7077" y="4713"/>
                </a:lnTo>
                <a:lnTo>
                  <a:pt x="7041" y="4720"/>
                </a:lnTo>
                <a:lnTo>
                  <a:pt x="7006" y="4722"/>
                </a:lnTo>
                <a:lnTo>
                  <a:pt x="6972" y="4722"/>
                </a:lnTo>
                <a:lnTo>
                  <a:pt x="6937" y="4720"/>
                </a:lnTo>
                <a:lnTo>
                  <a:pt x="6905" y="4715"/>
                </a:lnTo>
                <a:lnTo>
                  <a:pt x="6874" y="4710"/>
                </a:lnTo>
                <a:lnTo>
                  <a:pt x="6810" y="4695"/>
                </a:lnTo>
                <a:lnTo>
                  <a:pt x="6747" y="4679"/>
                </a:lnTo>
                <a:lnTo>
                  <a:pt x="6716" y="4673"/>
                </a:lnTo>
                <a:lnTo>
                  <a:pt x="6683" y="4668"/>
                </a:lnTo>
                <a:lnTo>
                  <a:pt x="6649" y="4666"/>
                </a:lnTo>
                <a:lnTo>
                  <a:pt x="6616" y="4666"/>
                </a:lnTo>
                <a:lnTo>
                  <a:pt x="6580" y="4668"/>
                </a:lnTo>
                <a:lnTo>
                  <a:pt x="6544" y="4673"/>
                </a:lnTo>
                <a:lnTo>
                  <a:pt x="6544" y="4673"/>
                </a:lnTo>
                <a:lnTo>
                  <a:pt x="6496" y="4650"/>
                </a:lnTo>
                <a:lnTo>
                  <a:pt x="6449" y="4622"/>
                </a:lnTo>
                <a:lnTo>
                  <a:pt x="6404" y="4592"/>
                </a:lnTo>
                <a:lnTo>
                  <a:pt x="6380" y="4574"/>
                </a:lnTo>
                <a:lnTo>
                  <a:pt x="6359" y="4555"/>
                </a:lnTo>
                <a:lnTo>
                  <a:pt x="6339" y="4537"/>
                </a:lnTo>
                <a:lnTo>
                  <a:pt x="6317" y="4515"/>
                </a:lnTo>
                <a:lnTo>
                  <a:pt x="6297" y="4494"/>
                </a:lnTo>
                <a:lnTo>
                  <a:pt x="6277" y="4472"/>
                </a:lnTo>
                <a:lnTo>
                  <a:pt x="6257" y="4447"/>
                </a:lnTo>
                <a:lnTo>
                  <a:pt x="6239" y="4421"/>
                </a:lnTo>
                <a:lnTo>
                  <a:pt x="6221" y="4392"/>
                </a:lnTo>
                <a:lnTo>
                  <a:pt x="6203" y="4363"/>
                </a:lnTo>
                <a:lnTo>
                  <a:pt x="6203" y="4363"/>
                </a:lnTo>
                <a:lnTo>
                  <a:pt x="6244" y="4347"/>
                </a:lnTo>
                <a:lnTo>
                  <a:pt x="6286" y="4330"/>
                </a:lnTo>
                <a:lnTo>
                  <a:pt x="6330" y="4314"/>
                </a:lnTo>
                <a:lnTo>
                  <a:pt x="6375" y="4300"/>
                </a:lnTo>
                <a:lnTo>
                  <a:pt x="6471" y="4272"/>
                </a:lnTo>
                <a:lnTo>
                  <a:pt x="6569" y="4247"/>
                </a:lnTo>
                <a:lnTo>
                  <a:pt x="6671" y="4225"/>
                </a:lnTo>
                <a:lnTo>
                  <a:pt x="6774" y="4203"/>
                </a:lnTo>
                <a:lnTo>
                  <a:pt x="6985" y="4164"/>
                </a:lnTo>
                <a:lnTo>
                  <a:pt x="7193" y="4124"/>
                </a:lnTo>
                <a:lnTo>
                  <a:pt x="7293" y="4104"/>
                </a:lnTo>
                <a:lnTo>
                  <a:pt x="7389" y="4082"/>
                </a:lnTo>
                <a:lnTo>
                  <a:pt x="7482" y="4058"/>
                </a:lnTo>
                <a:lnTo>
                  <a:pt x="7569" y="4031"/>
                </a:lnTo>
                <a:lnTo>
                  <a:pt x="7609" y="4018"/>
                </a:lnTo>
                <a:lnTo>
                  <a:pt x="7649" y="4004"/>
                </a:lnTo>
                <a:lnTo>
                  <a:pt x="7685" y="3988"/>
                </a:lnTo>
                <a:lnTo>
                  <a:pt x="7721" y="3971"/>
                </a:lnTo>
                <a:lnTo>
                  <a:pt x="7721" y="3971"/>
                </a:lnTo>
                <a:lnTo>
                  <a:pt x="7703" y="3969"/>
                </a:lnTo>
                <a:lnTo>
                  <a:pt x="7692" y="3968"/>
                </a:lnTo>
                <a:lnTo>
                  <a:pt x="7681" y="3964"/>
                </a:lnTo>
                <a:lnTo>
                  <a:pt x="7672" y="3960"/>
                </a:lnTo>
                <a:lnTo>
                  <a:pt x="7667" y="3955"/>
                </a:lnTo>
                <a:lnTo>
                  <a:pt x="7665" y="3953"/>
                </a:lnTo>
                <a:lnTo>
                  <a:pt x="7667" y="3949"/>
                </a:lnTo>
                <a:lnTo>
                  <a:pt x="7669" y="3946"/>
                </a:lnTo>
                <a:lnTo>
                  <a:pt x="7674" y="3942"/>
                </a:lnTo>
                <a:lnTo>
                  <a:pt x="7674" y="3942"/>
                </a:lnTo>
                <a:lnTo>
                  <a:pt x="7683" y="3939"/>
                </a:lnTo>
                <a:lnTo>
                  <a:pt x="7690" y="3937"/>
                </a:lnTo>
                <a:lnTo>
                  <a:pt x="7705" y="3937"/>
                </a:lnTo>
                <a:lnTo>
                  <a:pt x="7719" y="3937"/>
                </a:lnTo>
                <a:lnTo>
                  <a:pt x="7727" y="3935"/>
                </a:lnTo>
                <a:lnTo>
                  <a:pt x="7736" y="3931"/>
                </a:lnTo>
                <a:lnTo>
                  <a:pt x="7736" y="3931"/>
                </a:lnTo>
                <a:lnTo>
                  <a:pt x="7727" y="3917"/>
                </a:lnTo>
                <a:lnTo>
                  <a:pt x="7714" y="3906"/>
                </a:lnTo>
                <a:lnTo>
                  <a:pt x="7703" y="3899"/>
                </a:lnTo>
                <a:lnTo>
                  <a:pt x="7688" y="3897"/>
                </a:lnTo>
                <a:lnTo>
                  <a:pt x="7674" y="3895"/>
                </a:lnTo>
                <a:lnTo>
                  <a:pt x="7658" y="3897"/>
                </a:lnTo>
                <a:lnTo>
                  <a:pt x="7625" y="3904"/>
                </a:lnTo>
                <a:lnTo>
                  <a:pt x="7592" y="3911"/>
                </a:lnTo>
                <a:lnTo>
                  <a:pt x="7576" y="3915"/>
                </a:lnTo>
                <a:lnTo>
                  <a:pt x="7561" y="3917"/>
                </a:lnTo>
                <a:lnTo>
                  <a:pt x="7545" y="3919"/>
                </a:lnTo>
                <a:lnTo>
                  <a:pt x="7531" y="3915"/>
                </a:lnTo>
                <a:lnTo>
                  <a:pt x="7518" y="3911"/>
                </a:lnTo>
                <a:lnTo>
                  <a:pt x="7507" y="3902"/>
                </a:lnTo>
                <a:lnTo>
                  <a:pt x="7507" y="3902"/>
                </a:lnTo>
                <a:lnTo>
                  <a:pt x="7509" y="3888"/>
                </a:lnTo>
                <a:lnTo>
                  <a:pt x="7509" y="3871"/>
                </a:lnTo>
                <a:lnTo>
                  <a:pt x="7509" y="3857"/>
                </a:lnTo>
                <a:lnTo>
                  <a:pt x="7505" y="3841"/>
                </a:lnTo>
                <a:lnTo>
                  <a:pt x="7500" y="3826"/>
                </a:lnTo>
                <a:lnTo>
                  <a:pt x="7494" y="3812"/>
                </a:lnTo>
                <a:lnTo>
                  <a:pt x="7480" y="3783"/>
                </a:lnTo>
                <a:lnTo>
                  <a:pt x="7464" y="3755"/>
                </a:lnTo>
                <a:lnTo>
                  <a:pt x="7447" y="3730"/>
                </a:lnTo>
                <a:lnTo>
                  <a:pt x="7434" y="3708"/>
                </a:lnTo>
                <a:lnTo>
                  <a:pt x="7425" y="3690"/>
                </a:lnTo>
                <a:lnTo>
                  <a:pt x="7425" y="3690"/>
                </a:lnTo>
                <a:lnTo>
                  <a:pt x="7440" y="3679"/>
                </a:lnTo>
                <a:lnTo>
                  <a:pt x="7454" y="3670"/>
                </a:lnTo>
                <a:lnTo>
                  <a:pt x="7467" y="3663"/>
                </a:lnTo>
                <a:lnTo>
                  <a:pt x="7482" y="3656"/>
                </a:lnTo>
                <a:lnTo>
                  <a:pt x="7507" y="3646"/>
                </a:lnTo>
                <a:lnTo>
                  <a:pt x="7534" y="3641"/>
                </a:lnTo>
                <a:lnTo>
                  <a:pt x="7558" y="3639"/>
                </a:lnTo>
                <a:lnTo>
                  <a:pt x="7583" y="3639"/>
                </a:lnTo>
                <a:lnTo>
                  <a:pt x="7629" y="3643"/>
                </a:lnTo>
                <a:lnTo>
                  <a:pt x="7652" y="3645"/>
                </a:lnTo>
                <a:lnTo>
                  <a:pt x="7672" y="3645"/>
                </a:lnTo>
                <a:lnTo>
                  <a:pt x="7694" y="3645"/>
                </a:lnTo>
                <a:lnTo>
                  <a:pt x="7714" y="3639"/>
                </a:lnTo>
                <a:lnTo>
                  <a:pt x="7734" y="3630"/>
                </a:lnTo>
                <a:lnTo>
                  <a:pt x="7743" y="3625"/>
                </a:lnTo>
                <a:lnTo>
                  <a:pt x="7752" y="3617"/>
                </a:lnTo>
                <a:lnTo>
                  <a:pt x="7763" y="3608"/>
                </a:lnTo>
                <a:lnTo>
                  <a:pt x="7772" y="3599"/>
                </a:lnTo>
                <a:lnTo>
                  <a:pt x="7781" y="3588"/>
                </a:lnTo>
                <a:lnTo>
                  <a:pt x="7788" y="3574"/>
                </a:lnTo>
                <a:lnTo>
                  <a:pt x="7788" y="3574"/>
                </a:lnTo>
                <a:lnTo>
                  <a:pt x="7770" y="3563"/>
                </a:lnTo>
                <a:lnTo>
                  <a:pt x="7752" y="3556"/>
                </a:lnTo>
                <a:lnTo>
                  <a:pt x="7730" y="3550"/>
                </a:lnTo>
                <a:lnTo>
                  <a:pt x="7710" y="3547"/>
                </a:lnTo>
                <a:lnTo>
                  <a:pt x="7687" y="3547"/>
                </a:lnTo>
                <a:lnTo>
                  <a:pt x="7665" y="3547"/>
                </a:lnTo>
                <a:lnTo>
                  <a:pt x="7641" y="3550"/>
                </a:lnTo>
                <a:lnTo>
                  <a:pt x="7618" y="3556"/>
                </a:lnTo>
                <a:lnTo>
                  <a:pt x="7592" y="3561"/>
                </a:lnTo>
                <a:lnTo>
                  <a:pt x="7567" y="3568"/>
                </a:lnTo>
                <a:lnTo>
                  <a:pt x="7516" y="3585"/>
                </a:lnTo>
                <a:lnTo>
                  <a:pt x="7464" y="3605"/>
                </a:lnTo>
                <a:lnTo>
                  <a:pt x="7411" y="3627"/>
                </a:lnTo>
                <a:lnTo>
                  <a:pt x="7358" y="3646"/>
                </a:lnTo>
                <a:lnTo>
                  <a:pt x="7306" y="3666"/>
                </a:lnTo>
                <a:lnTo>
                  <a:pt x="7255" y="3681"/>
                </a:lnTo>
                <a:lnTo>
                  <a:pt x="7229" y="3686"/>
                </a:lnTo>
                <a:lnTo>
                  <a:pt x="7206" y="3690"/>
                </a:lnTo>
                <a:lnTo>
                  <a:pt x="7182" y="3694"/>
                </a:lnTo>
                <a:lnTo>
                  <a:pt x="7161" y="3694"/>
                </a:lnTo>
                <a:lnTo>
                  <a:pt x="7137" y="3692"/>
                </a:lnTo>
                <a:lnTo>
                  <a:pt x="7117" y="3688"/>
                </a:lnTo>
                <a:lnTo>
                  <a:pt x="7095" y="3683"/>
                </a:lnTo>
                <a:lnTo>
                  <a:pt x="7077" y="3674"/>
                </a:lnTo>
                <a:lnTo>
                  <a:pt x="7059" y="3663"/>
                </a:lnTo>
                <a:lnTo>
                  <a:pt x="7041" y="3648"/>
                </a:lnTo>
                <a:lnTo>
                  <a:pt x="7041" y="3648"/>
                </a:lnTo>
                <a:lnTo>
                  <a:pt x="7008" y="3668"/>
                </a:lnTo>
                <a:lnTo>
                  <a:pt x="6972" y="3686"/>
                </a:lnTo>
                <a:lnTo>
                  <a:pt x="6936" y="3703"/>
                </a:lnTo>
                <a:lnTo>
                  <a:pt x="6899" y="3719"/>
                </a:lnTo>
                <a:lnTo>
                  <a:pt x="6859" y="3732"/>
                </a:lnTo>
                <a:lnTo>
                  <a:pt x="6821" y="3744"/>
                </a:lnTo>
                <a:lnTo>
                  <a:pt x="6783" y="3755"/>
                </a:lnTo>
                <a:lnTo>
                  <a:pt x="6745" y="3763"/>
                </a:lnTo>
                <a:lnTo>
                  <a:pt x="6707" y="3766"/>
                </a:lnTo>
                <a:lnTo>
                  <a:pt x="6669" y="3768"/>
                </a:lnTo>
                <a:lnTo>
                  <a:pt x="6634" y="3768"/>
                </a:lnTo>
                <a:lnTo>
                  <a:pt x="6600" y="3763"/>
                </a:lnTo>
                <a:lnTo>
                  <a:pt x="6567" y="3754"/>
                </a:lnTo>
                <a:lnTo>
                  <a:pt x="6551" y="3748"/>
                </a:lnTo>
                <a:lnTo>
                  <a:pt x="6536" y="3741"/>
                </a:lnTo>
                <a:lnTo>
                  <a:pt x="6522" y="3734"/>
                </a:lnTo>
                <a:lnTo>
                  <a:pt x="6509" y="3724"/>
                </a:lnTo>
                <a:lnTo>
                  <a:pt x="6496" y="3715"/>
                </a:lnTo>
                <a:lnTo>
                  <a:pt x="6484" y="3703"/>
                </a:lnTo>
                <a:lnTo>
                  <a:pt x="6484" y="3703"/>
                </a:lnTo>
                <a:lnTo>
                  <a:pt x="6484" y="3675"/>
                </a:lnTo>
                <a:lnTo>
                  <a:pt x="6487" y="3652"/>
                </a:lnTo>
                <a:lnTo>
                  <a:pt x="6495" y="3628"/>
                </a:lnTo>
                <a:lnTo>
                  <a:pt x="6502" y="3607"/>
                </a:lnTo>
                <a:lnTo>
                  <a:pt x="6515" y="3587"/>
                </a:lnTo>
                <a:lnTo>
                  <a:pt x="6529" y="3568"/>
                </a:lnTo>
                <a:lnTo>
                  <a:pt x="6544" y="3552"/>
                </a:lnTo>
                <a:lnTo>
                  <a:pt x="6562" y="3538"/>
                </a:lnTo>
                <a:lnTo>
                  <a:pt x="6584" y="3525"/>
                </a:lnTo>
                <a:lnTo>
                  <a:pt x="6605" y="3512"/>
                </a:lnTo>
                <a:lnTo>
                  <a:pt x="6627" y="3503"/>
                </a:lnTo>
                <a:lnTo>
                  <a:pt x="6653" y="3494"/>
                </a:lnTo>
                <a:lnTo>
                  <a:pt x="6680" y="3489"/>
                </a:lnTo>
                <a:lnTo>
                  <a:pt x="6705" y="3483"/>
                </a:lnTo>
                <a:lnTo>
                  <a:pt x="6734" y="3480"/>
                </a:lnTo>
                <a:lnTo>
                  <a:pt x="6763" y="3476"/>
                </a:lnTo>
                <a:lnTo>
                  <a:pt x="6763" y="3476"/>
                </a:lnTo>
                <a:lnTo>
                  <a:pt x="6760" y="3461"/>
                </a:lnTo>
                <a:lnTo>
                  <a:pt x="6758" y="3445"/>
                </a:lnTo>
                <a:lnTo>
                  <a:pt x="6758" y="3431"/>
                </a:lnTo>
                <a:lnTo>
                  <a:pt x="6758" y="3416"/>
                </a:lnTo>
                <a:lnTo>
                  <a:pt x="6760" y="3402"/>
                </a:lnTo>
                <a:lnTo>
                  <a:pt x="6763" y="3389"/>
                </a:lnTo>
                <a:lnTo>
                  <a:pt x="6769" y="3374"/>
                </a:lnTo>
                <a:lnTo>
                  <a:pt x="6774" y="3362"/>
                </a:lnTo>
                <a:lnTo>
                  <a:pt x="6787" y="3338"/>
                </a:lnTo>
                <a:lnTo>
                  <a:pt x="6805" y="3314"/>
                </a:lnTo>
                <a:lnTo>
                  <a:pt x="6825" y="3293"/>
                </a:lnTo>
                <a:lnTo>
                  <a:pt x="6847" y="3273"/>
                </a:lnTo>
                <a:lnTo>
                  <a:pt x="6870" y="3255"/>
                </a:lnTo>
                <a:lnTo>
                  <a:pt x="6894" y="3238"/>
                </a:lnTo>
                <a:lnTo>
                  <a:pt x="6919" y="3224"/>
                </a:lnTo>
                <a:lnTo>
                  <a:pt x="6943" y="3211"/>
                </a:lnTo>
                <a:lnTo>
                  <a:pt x="6988" y="3189"/>
                </a:lnTo>
                <a:lnTo>
                  <a:pt x="7024" y="3175"/>
                </a:lnTo>
                <a:lnTo>
                  <a:pt x="7024" y="3175"/>
                </a:lnTo>
                <a:lnTo>
                  <a:pt x="7006" y="3168"/>
                </a:lnTo>
                <a:lnTo>
                  <a:pt x="6986" y="3164"/>
                </a:lnTo>
                <a:lnTo>
                  <a:pt x="6966" y="3162"/>
                </a:lnTo>
                <a:lnTo>
                  <a:pt x="6946" y="3162"/>
                </a:lnTo>
                <a:lnTo>
                  <a:pt x="6925" y="3164"/>
                </a:lnTo>
                <a:lnTo>
                  <a:pt x="6903" y="3168"/>
                </a:lnTo>
                <a:lnTo>
                  <a:pt x="6883" y="3173"/>
                </a:lnTo>
                <a:lnTo>
                  <a:pt x="6861" y="3180"/>
                </a:lnTo>
                <a:lnTo>
                  <a:pt x="6839" y="3187"/>
                </a:lnTo>
                <a:lnTo>
                  <a:pt x="6819" y="3197"/>
                </a:lnTo>
                <a:lnTo>
                  <a:pt x="6799" y="3206"/>
                </a:lnTo>
                <a:lnTo>
                  <a:pt x="6780" y="3217"/>
                </a:lnTo>
                <a:lnTo>
                  <a:pt x="6761" y="3227"/>
                </a:lnTo>
                <a:lnTo>
                  <a:pt x="6745" y="3240"/>
                </a:lnTo>
                <a:lnTo>
                  <a:pt x="6731" y="3253"/>
                </a:lnTo>
                <a:lnTo>
                  <a:pt x="6716" y="3264"/>
                </a:lnTo>
                <a:lnTo>
                  <a:pt x="6716" y="3264"/>
                </a:lnTo>
                <a:lnTo>
                  <a:pt x="6702" y="3258"/>
                </a:lnTo>
                <a:lnTo>
                  <a:pt x="6685" y="3255"/>
                </a:lnTo>
                <a:lnTo>
                  <a:pt x="6669" y="3255"/>
                </a:lnTo>
                <a:lnTo>
                  <a:pt x="6653" y="3255"/>
                </a:lnTo>
                <a:lnTo>
                  <a:pt x="6636" y="3256"/>
                </a:lnTo>
                <a:lnTo>
                  <a:pt x="6620" y="3260"/>
                </a:lnTo>
                <a:lnTo>
                  <a:pt x="6585" y="3271"/>
                </a:lnTo>
                <a:lnTo>
                  <a:pt x="6551" y="3285"/>
                </a:lnTo>
                <a:lnTo>
                  <a:pt x="6516" y="3302"/>
                </a:lnTo>
                <a:lnTo>
                  <a:pt x="6484" y="3318"/>
                </a:lnTo>
                <a:lnTo>
                  <a:pt x="6451" y="3333"/>
                </a:lnTo>
                <a:lnTo>
                  <a:pt x="6418" y="3345"/>
                </a:lnTo>
                <a:lnTo>
                  <a:pt x="6404" y="3349"/>
                </a:lnTo>
                <a:lnTo>
                  <a:pt x="6389" y="3353"/>
                </a:lnTo>
                <a:lnTo>
                  <a:pt x="6375" y="3354"/>
                </a:lnTo>
                <a:lnTo>
                  <a:pt x="6360" y="3354"/>
                </a:lnTo>
                <a:lnTo>
                  <a:pt x="6348" y="3351"/>
                </a:lnTo>
                <a:lnTo>
                  <a:pt x="6335" y="3347"/>
                </a:lnTo>
                <a:lnTo>
                  <a:pt x="6322" y="3340"/>
                </a:lnTo>
                <a:lnTo>
                  <a:pt x="6311" y="3331"/>
                </a:lnTo>
                <a:lnTo>
                  <a:pt x="6301" y="3318"/>
                </a:lnTo>
                <a:lnTo>
                  <a:pt x="6290" y="3302"/>
                </a:lnTo>
                <a:lnTo>
                  <a:pt x="6281" y="3284"/>
                </a:lnTo>
                <a:lnTo>
                  <a:pt x="6272" y="3262"/>
                </a:lnTo>
                <a:lnTo>
                  <a:pt x="6264" y="3236"/>
                </a:lnTo>
                <a:lnTo>
                  <a:pt x="6257" y="3207"/>
                </a:lnTo>
                <a:lnTo>
                  <a:pt x="6257" y="3207"/>
                </a:lnTo>
                <a:lnTo>
                  <a:pt x="6295" y="3171"/>
                </a:lnTo>
                <a:lnTo>
                  <a:pt x="6333" y="3133"/>
                </a:lnTo>
                <a:lnTo>
                  <a:pt x="6373" y="3097"/>
                </a:lnTo>
                <a:lnTo>
                  <a:pt x="6417" y="3062"/>
                </a:lnTo>
                <a:lnTo>
                  <a:pt x="6506" y="2990"/>
                </a:lnTo>
                <a:lnTo>
                  <a:pt x="6594" y="2921"/>
                </a:lnTo>
                <a:lnTo>
                  <a:pt x="6685" y="2852"/>
                </a:lnTo>
                <a:lnTo>
                  <a:pt x="6772" y="2785"/>
                </a:lnTo>
                <a:lnTo>
                  <a:pt x="6850" y="2719"/>
                </a:lnTo>
                <a:lnTo>
                  <a:pt x="6887" y="2687"/>
                </a:lnTo>
                <a:lnTo>
                  <a:pt x="6921" y="2656"/>
                </a:lnTo>
                <a:lnTo>
                  <a:pt x="6921" y="2656"/>
                </a:lnTo>
                <a:lnTo>
                  <a:pt x="6968" y="2627"/>
                </a:lnTo>
                <a:lnTo>
                  <a:pt x="6990" y="2612"/>
                </a:lnTo>
                <a:lnTo>
                  <a:pt x="7008" y="2596"/>
                </a:lnTo>
                <a:lnTo>
                  <a:pt x="7015" y="2587"/>
                </a:lnTo>
                <a:lnTo>
                  <a:pt x="7023" y="2578"/>
                </a:lnTo>
                <a:lnTo>
                  <a:pt x="7026" y="2569"/>
                </a:lnTo>
                <a:lnTo>
                  <a:pt x="7030" y="2560"/>
                </a:lnTo>
                <a:lnTo>
                  <a:pt x="7032" y="2549"/>
                </a:lnTo>
                <a:lnTo>
                  <a:pt x="7030" y="2536"/>
                </a:lnTo>
                <a:lnTo>
                  <a:pt x="7026" y="2524"/>
                </a:lnTo>
                <a:lnTo>
                  <a:pt x="7021" y="2511"/>
                </a:lnTo>
                <a:lnTo>
                  <a:pt x="7021" y="2511"/>
                </a:lnTo>
                <a:lnTo>
                  <a:pt x="6992" y="2522"/>
                </a:lnTo>
                <a:lnTo>
                  <a:pt x="6965" y="2536"/>
                </a:lnTo>
                <a:lnTo>
                  <a:pt x="6937" y="2553"/>
                </a:lnTo>
                <a:lnTo>
                  <a:pt x="6912" y="2571"/>
                </a:lnTo>
                <a:lnTo>
                  <a:pt x="6887" y="2592"/>
                </a:lnTo>
                <a:lnTo>
                  <a:pt x="6863" y="2612"/>
                </a:lnTo>
                <a:lnTo>
                  <a:pt x="6816" y="2660"/>
                </a:lnTo>
                <a:lnTo>
                  <a:pt x="6769" y="2707"/>
                </a:lnTo>
                <a:lnTo>
                  <a:pt x="6743" y="2730"/>
                </a:lnTo>
                <a:lnTo>
                  <a:pt x="6718" y="2754"/>
                </a:lnTo>
                <a:lnTo>
                  <a:pt x="6692" y="2776"/>
                </a:lnTo>
                <a:lnTo>
                  <a:pt x="6663" y="2796"/>
                </a:lnTo>
                <a:lnTo>
                  <a:pt x="6634" y="2816"/>
                </a:lnTo>
                <a:lnTo>
                  <a:pt x="6604" y="2834"/>
                </a:lnTo>
                <a:lnTo>
                  <a:pt x="6604" y="2834"/>
                </a:lnTo>
                <a:lnTo>
                  <a:pt x="6609" y="2845"/>
                </a:lnTo>
                <a:lnTo>
                  <a:pt x="6611" y="2854"/>
                </a:lnTo>
                <a:lnTo>
                  <a:pt x="6611" y="2863"/>
                </a:lnTo>
                <a:lnTo>
                  <a:pt x="6609" y="2870"/>
                </a:lnTo>
                <a:lnTo>
                  <a:pt x="6605" y="2877"/>
                </a:lnTo>
                <a:lnTo>
                  <a:pt x="6600" y="2885"/>
                </a:lnTo>
                <a:lnTo>
                  <a:pt x="6591" y="2890"/>
                </a:lnTo>
                <a:lnTo>
                  <a:pt x="6580" y="2894"/>
                </a:lnTo>
                <a:lnTo>
                  <a:pt x="6580" y="2894"/>
                </a:lnTo>
                <a:lnTo>
                  <a:pt x="6558" y="2906"/>
                </a:lnTo>
                <a:lnTo>
                  <a:pt x="6538" y="2915"/>
                </a:lnTo>
                <a:lnTo>
                  <a:pt x="6529" y="2917"/>
                </a:lnTo>
                <a:lnTo>
                  <a:pt x="6520" y="2917"/>
                </a:lnTo>
                <a:lnTo>
                  <a:pt x="6513" y="2917"/>
                </a:lnTo>
                <a:lnTo>
                  <a:pt x="6504" y="2915"/>
                </a:lnTo>
                <a:lnTo>
                  <a:pt x="6496" y="2914"/>
                </a:lnTo>
                <a:lnTo>
                  <a:pt x="6489" y="2910"/>
                </a:lnTo>
                <a:lnTo>
                  <a:pt x="6477" y="2899"/>
                </a:lnTo>
                <a:lnTo>
                  <a:pt x="6464" y="2886"/>
                </a:lnTo>
                <a:lnTo>
                  <a:pt x="6453" y="2868"/>
                </a:lnTo>
                <a:lnTo>
                  <a:pt x="6453" y="2868"/>
                </a:lnTo>
                <a:lnTo>
                  <a:pt x="6529" y="2732"/>
                </a:lnTo>
                <a:lnTo>
                  <a:pt x="6569" y="2663"/>
                </a:lnTo>
                <a:lnTo>
                  <a:pt x="6591" y="2627"/>
                </a:lnTo>
                <a:lnTo>
                  <a:pt x="6614" y="2592"/>
                </a:lnTo>
                <a:lnTo>
                  <a:pt x="6638" y="2558"/>
                </a:lnTo>
                <a:lnTo>
                  <a:pt x="6663" y="2524"/>
                </a:lnTo>
                <a:lnTo>
                  <a:pt x="6691" y="2491"/>
                </a:lnTo>
                <a:lnTo>
                  <a:pt x="6720" y="2456"/>
                </a:lnTo>
                <a:lnTo>
                  <a:pt x="6750" y="2426"/>
                </a:lnTo>
                <a:lnTo>
                  <a:pt x="6785" y="2395"/>
                </a:lnTo>
                <a:lnTo>
                  <a:pt x="6819" y="2364"/>
                </a:lnTo>
                <a:lnTo>
                  <a:pt x="6858" y="2335"/>
                </a:lnTo>
                <a:lnTo>
                  <a:pt x="6858" y="2335"/>
                </a:lnTo>
                <a:lnTo>
                  <a:pt x="6874" y="2326"/>
                </a:lnTo>
                <a:lnTo>
                  <a:pt x="6890" y="2317"/>
                </a:lnTo>
                <a:lnTo>
                  <a:pt x="6926" y="2302"/>
                </a:lnTo>
                <a:lnTo>
                  <a:pt x="6963" y="2288"/>
                </a:lnTo>
                <a:lnTo>
                  <a:pt x="6979" y="2280"/>
                </a:lnTo>
                <a:lnTo>
                  <a:pt x="6995" y="2271"/>
                </a:lnTo>
                <a:lnTo>
                  <a:pt x="6995" y="2271"/>
                </a:lnTo>
                <a:lnTo>
                  <a:pt x="7095" y="2213"/>
                </a:lnTo>
                <a:lnTo>
                  <a:pt x="7199" y="2152"/>
                </a:lnTo>
                <a:lnTo>
                  <a:pt x="7407" y="2023"/>
                </a:lnTo>
                <a:lnTo>
                  <a:pt x="7512" y="1959"/>
                </a:lnTo>
                <a:lnTo>
                  <a:pt x="7621" y="1899"/>
                </a:lnTo>
                <a:lnTo>
                  <a:pt x="7730" y="1841"/>
                </a:lnTo>
                <a:lnTo>
                  <a:pt x="7785" y="1814"/>
                </a:lnTo>
                <a:lnTo>
                  <a:pt x="7839" y="1789"/>
                </a:lnTo>
                <a:lnTo>
                  <a:pt x="7839" y="1789"/>
                </a:lnTo>
                <a:lnTo>
                  <a:pt x="7850" y="1771"/>
                </a:lnTo>
                <a:lnTo>
                  <a:pt x="7864" y="1754"/>
                </a:lnTo>
                <a:lnTo>
                  <a:pt x="7879" y="1740"/>
                </a:lnTo>
                <a:lnTo>
                  <a:pt x="7897" y="1725"/>
                </a:lnTo>
                <a:lnTo>
                  <a:pt x="7915" y="1713"/>
                </a:lnTo>
                <a:lnTo>
                  <a:pt x="7935" y="1698"/>
                </a:lnTo>
                <a:lnTo>
                  <a:pt x="7975" y="1674"/>
                </a:lnTo>
                <a:lnTo>
                  <a:pt x="8015" y="1651"/>
                </a:lnTo>
                <a:lnTo>
                  <a:pt x="8053" y="1627"/>
                </a:lnTo>
                <a:lnTo>
                  <a:pt x="8086" y="1604"/>
                </a:lnTo>
                <a:lnTo>
                  <a:pt x="8100" y="1593"/>
                </a:lnTo>
                <a:lnTo>
                  <a:pt x="8111" y="1580"/>
                </a:lnTo>
                <a:lnTo>
                  <a:pt x="8111" y="1580"/>
                </a:lnTo>
                <a:lnTo>
                  <a:pt x="8095" y="1578"/>
                </a:lnTo>
                <a:lnTo>
                  <a:pt x="8079" y="1578"/>
                </a:lnTo>
                <a:lnTo>
                  <a:pt x="8062" y="1580"/>
                </a:lnTo>
                <a:lnTo>
                  <a:pt x="8046" y="1584"/>
                </a:lnTo>
                <a:lnTo>
                  <a:pt x="8030" y="1589"/>
                </a:lnTo>
                <a:lnTo>
                  <a:pt x="8013" y="1595"/>
                </a:lnTo>
                <a:lnTo>
                  <a:pt x="7981" y="1611"/>
                </a:lnTo>
                <a:lnTo>
                  <a:pt x="7948" y="1629"/>
                </a:lnTo>
                <a:lnTo>
                  <a:pt x="7917" y="1647"/>
                </a:lnTo>
                <a:lnTo>
                  <a:pt x="7886" y="1665"/>
                </a:lnTo>
                <a:lnTo>
                  <a:pt x="7857" y="1680"/>
                </a:lnTo>
                <a:lnTo>
                  <a:pt x="7857" y="1680"/>
                </a:lnTo>
                <a:lnTo>
                  <a:pt x="7785" y="1711"/>
                </a:lnTo>
                <a:lnTo>
                  <a:pt x="7712" y="1742"/>
                </a:lnTo>
                <a:lnTo>
                  <a:pt x="7674" y="1758"/>
                </a:lnTo>
                <a:lnTo>
                  <a:pt x="7639" y="1774"/>
                </a:lnTo>
                <a:lnTo>
                  <a:pt x="7603" y="1792"/>
                </a:lnTo>
                <a:lnTo>
                  <a:pt x="7569" y="1812"/>
                </a:lnTo>
                <a:lnTo>
                  <a:pt x="7569" y="1812"/>
                </a:lnTo>
                <a:lnTo>
                  <a:pt x="7560" y="1818"/>
                </a:lnTo>
                <a:lnTo>
                  <a:pt x="7551" y="1827"/>
                </a:lnTo>
                <a:lnTo>
                  <a:pt x="7534" y="1845"/>
                </a:lnTo>
                <a:lnTo>
                  <a:pt x="7516" y="1863"/>
                </a:lnTo>
                <a:lnTo>
                  <a:pt x="7507" y="1870"/>
                </a:lnTo>
                <a:lnTo>
                  <a:pt x="7498" y="1878"/>
                </a:lnTo>
                <a:lnTo>
                  <a:pt x="7498" y="1878"/>
                </a:lnTo>
                <a:lnTo>
                  <a:pt x="7454" y="1899"/>
                </a:lnTo>
                <a:lnTo>
                  <a:pt x="7411" y="1919"/>
                </a:lnTo>
                <a:lnTo>
                  <a:pt x="7318" y="1957"/>
                </a:lnTo>
                <a:lnTo>
                  <a:pt x="7273" y="1976"/>
                </a:lnTo>
                <a:lnTo>
                  <a:pt x="7228" y="1996"/>
                </a:lnTo>
                <a:lnTo>
                  <a:pt x="7182" y="2017"/>
                </a:lnTo>
                <a:lnTo>
                  <a:pt x="7141" y="2041"/>
                </a:lnTo>
                <a:lnTo>
                  <a:pt x="7141" y="2041"/>
                </a:lnTo>
                <a:lnTo>
                  <a:pt x="7121" y="2054"/>
                </a:lnTo>
                <a:lnTo>
                  <a:pt x="7101" y="2070"/>
                </a:lnTo>
                <a:lnTo>
                  <a:pt x="7063" y="2104"/>
                </a:lnTo>
                <a:lnTo>
                  <a:pt x="7043" y="2121"/>
                </a:lnTo>
                <a:lnTo>
                  <a:pt x="7023" y="2137"/>
                </a:lnTo>
                <a:lnTo>
                  <a:pt x="7003" y="2152"/>
                </a:lnTo>
                <a:lnTo>
                  <a:pt x="6979" y="2162"/>
                </a:lnTo>
                <a:lnTo>
                  <a:pt x="6979" y="2162"/>
                </a:lnTo>
                <a:lnTo>
                  <a:pt x="6941" y="2181"/>
                </a:lnTo>
                <a:lnTo>
                  <a:pt x="6901" y="2201"/>
                </a:lnTo>
                <a:lnTo>
                  <a:pt x="6861" y="2222"/>
                </a:lnTo>
                <a:lnTo>
                  <a:pt x="6819" y="2244"/>
                </a:lnTo>
                <a:lnTo>
                  <a:pt x="6738" y="2293"/>
                </a:lnTo>
                <a:lnTo>
                  <a:pt x="6658" y="2344"/>
                </a:lnTo>
                <a:lnTo>
                  <a:pt x="6582" y="2397"/>
                </a:lnTo>
                <a:lnTo>
                  <a:pt x="6513" y="2449"/>
                </a:lnTo>
                <a:lnTo>
                  <a:pt x="6453" y="2498"/>
                </a:lnTo>
                <a:lnTo>
                  <a:pt x="6404" y="2542"/>
                </a:lnTo>
                <a:lnTo>
                  <a:pt x="6404" y="2542"/>
                </a:lnTo>
                <a:lnTo>
                  <a:pt x="6384" y="2543"/>
                </a:lnTo>
                <a:lnTo>
                  <a:pt x="6364" y="2549"/>
                </a:lnTo>
                <a:lnTo>
                  <a:pt x="6346" y="2554"/>
                </a:lnTo>
                <a:lnTo>
                  <a:pt x="6330" y="2562"/>
                </a:lnTo>
                <a:lnTo>
                  <a:pt x="6315" y="2571"/>
                </a:lnTo>
                <a:lnTo>
                  <a:pt x="6299" y="2582"/>
                </a:lnTo>
                <a:lnTo>
                  <a:pt x="6270" y="2603"/>
                </a:lnTo>
                <a:lnTo>
                  <a:pt x="6241" y="2625"/>
                </a:lnTo>
                <a:lnTo>
                  <a:pt x="6224" y="2636"/>
                </a:lnTo>
                <a:lnTo>
                  <a:pt x="6208" y="2645"/>
                </a:lnTo>
                <a:lnTo>
                  <a:pt x="6190" y="2652"/>
                </a:lnTo>
                <a:lnTo>
                  <a:pt x="6172" y="2660"/>
                </a:lnTo>
                <a:lnTo>
                  <a:pt x="6150" y="2665"/>
                </a:lnTo>
                <a:lnTo>
                  <a:pt x="6128" y="2667"/>
                </a:lnTo>
                <a:lnTo>
                  <a:pt x="6128" y="2667"/>
                </a:lnTo>
                <a:lnTo>
                  <a:pt x="6126" y="2681"/>
                </a:lnTo>
                <a:lnTo>
                  <a:pt x="6123" y="2692"/>
                </a:lnTo>
                <a:lnTo>
                  <a:pt x="6119" y="2701"/>
                </a:lnTo>
                <a:lnTo>
                  <a:pt x="6112" y="2710"/>
                </a:lnTo>
                <a:lnTo>
                  <a:pt x="6105" y="2718"/>
                </a:lnTo>
                <a:lnTo>
                  <a:pt x="6096" y="2723"/>
                </a:lnTo>
                <a:lnTo>
                  <a:pt x="6076" y="2736"/>
                </a:lnTo>
                <a:lnTo>
                  <a:pt x="6028" y="2756"/>
                </a:lnTo>
                <a:lnTo>
                  <a:pt x="6005" y="2768"/>
                </a:lnTo>
                <a:lnTo>
                  <a:pt x="5992" y="2776"/>
                </a:lnTo>
                <a:lnTo>
                  <a:pt x="5981" y="2785"/>
                </a:lnTo>
                <a:lnTo>
                  <a:pt x="5981" y="2785"/>
                </a:lnTo>
                <a:lnTo>
                  <a:pt x="5978" y="2790"/>
                </a:lnTo>
                <a:lnTo>
                  <a:pt x="5974" y="2797"/>
                </a:lnTo>
                <a:lnTo>
                  <a:pt x="5967" y="2816"/>
                </a:lnTo>
                <a:lnTo>
                  <a:pt x="5958" y="2836"/>
                </a:lnTo>
                <a:lnTo>
                  <a:pt x="5952" y="2845"/>
                </a:lnTo>
                <a:lnTo>
                  <a:pt x="5945" y="2850"/>
                </a:lnTo>
                <a:lnTo>
                  <a:pt x="5945" y="2850"/>
                </a:lnTo>
                <a:lnTo>
                  <a:pt x="5940" y="2854"/>
                </a:lnTo>
                <a:lnTo>
                  <a:pt x="5932" y="2857"/>
                </a:lnTo>
                <a:lnTo>
                  <a:pt x="5918" y="2863"/>
                </a:lnTo>
                <a:lnTo>
                  <a:pt x="5903" y="2868"/>
                </a:lnTo>
                <a:lnTo>
                  <a:pt x="5896" y="2872"/>
                </a:lnTo>
                <a:lnTo>
                  <a:pt x="5891" y="2875"/>
                </a:lnTo>
                <a:lnTo>
                  <a:pt x="5891" y="2875"/>
                </a:lnTo>
                <a:lnTo>
                  <a:pt x="5885" y="2883"/>
                </a:lnTo>
                <a:lnTo>
                  <a:pt x="5883" y="2888"/>
                </a:lnTo>
                <a:lnTo>
                  <a:pt x="5881" y="2901"/>
                </a:lnTo>
                <a:lnTo>
                  <a:pt x="5880" y="2906"/>
                </a:lnTo>
                <a:lnTo>
                  <a:pt x="5876" y="2912"/>
                </a:lnTo>
                <a:lnTo>
                  <a:pt x="5871" y="2917"/>
                </a:lnTo>
                <a:lnTo>
                  <a:pt x="5862" y="2923"/>
                </a:lnTo>
                <a:lnTo>
                  <a:pt x="5862" y="2923"/>
                </a:lnTo>
                <a:lnTo>
                  <a:pt x="5849" y="2926"/>
                </a:lnTo>
                <a:lnTo>
                  <a:pt x="5836" y="2930"/>
                </a:lnTo>
                <a:lnTo>
                  <a:pt x="5823" y="2932"/>
                </a:lnTo>
                <a:lnTo>
                  <a:pt x="5813" y="2932"/>
                </a:lnTo>
                <a:lnTo>
                  <a:pt x="5800" y="2930"/>
                </a:lnTo>
                <a:lnTo>
                  <a:pt x="5789" y="2928"/>
                </a:lnTo>
                <a:lnTo>
                  <a:pt x="5765" y="2921"/>
                </a:lnTo>
                <a:lnTo>
                  <a:pt x="5742" y="2908"/>
                </a:lnTo>
                <a:lnTo>
                  <a:pt x="5718" y="2894"/>
                </a:lnTo>
                <a:lnTo>
                  <a:pt x="5667" y="2861"/>
                </a:lnTo>
                <a:lnTo>
                  <a:pt x="5667" y="2861"/>
                </a:lnTo>
                <a:lnTo>
                  <a:pt x="5662" y="2812"/>
                </a:lnTo>
                <a:lnTo>
                  <a:pt x="5660" y="2761"/>
                </a:lnTo>
                <a:lnTo>
                  <a:pt x="5660" y="2709"/>
                </a:lnTo>
                <a:lnTo>
                  <a:pt x="5660" y="2658"/>
                </a:lnTo>
                <a:lnTo>
                  <a:pt x="5664" y="2554"/>
                </a:lnTo>
                <a:lnTo>
                  <a:pt x="5666" y="2502"/>
                </a:lnTo>
                <a:lnTo>
                  <a:pt x="5666" y="2451"/>
                </a:lnTo>
                <a:lnTo>
                  <a:pt x="5662" y="2400"/>
                </a:lnTo>
                <a:lnTo>
                  <a:pt x="5658" y="2351"/>
                </a:lnTo>
                <a:lnTo>
                  <a:pt x="5649" y="2304"/>
                </a:lnTo>
                <a:lnTo>
                  <a:pt x="5644" y="2280"/>
                </a:lnTo>
                <a:lnTo>
                  <a:pt x="5637" y="2257"/>
                </a:lnTo>
                <a:lnTo>
                  <a:pt x="5629" y="2235"/>
                </a:lnTo>
                <a:lnTo>
                  <a:pt x="5620" y="2211"/>
                </a:lnTo>
                <a:lnTo>
                  <a:pt x="5609" y="2190"/>
                </a:lnTo>
                <a:lnTo>
                  <a:pt x="5597" y="2170"/>
                </a:lnTo>
                <a:lnTo>
                  <a:pt x="5584" y="2148"/>
                </a:lnTo>
                <a:lnTo>
                  <a:pt x="5568" y="2128"/>
                </a:lnTo>
                <a:lnTo>
                  <a:pt x="5551" y="2110"/>
                </a:lnTo>
                <a:lnTo>
                  <a:pt x="5533" y="2090"/>
                </a:lnTo>
                <a:lnTo>
                  <a:pt x="5533" y="2090"/>
                </a:lnTo>
                <a:lnTo>
                  <a:pt x="5533" y="2070"/>
                </a:lnTo>
                <a:lnTo>
                  <a:pt x="5535" y="2050"/>
                </a:lnTo>
                <a:lnTo>
                  <a:pt x="5539" y="2030"/>
                </a:lnTo>
                <a:lnTo>
                  <a:pt x="5544" y="2012"/>
                </a:lnTo>
                <a:lnTo>
                  <a:pt x="5555" y="1976"/>
                </a:lnTo>
                <a:lnTo>
                  <a:pt x="5569" y="1939"/>
                </a:lnTo>
                <a:lnTo>
                  <a:pt x="5584" y="1903"/>
                </a:lnTo>
                <a:lnTo>
                  <a:pt x="5597" y="1867"/>
                </a:lnTo>
                <a:lnTo>
                  <a:pt x="5602" y="1847"/>
                </a:lnTo>
                <a:lnTo>
                  <a:pt x="5606" y="1829"/>
                </a:lnTo>
                <a:lnTo>
                  <a:pt x="5609" y="1809"/>
                </a:lnTo>
                <a:lnTo>
                  <a:pt x="5611" y="1789"/>
                </a:lnTo>
                <a:lnTo>
                  <a:pt x="5611" y="1789"/>
                </a:lnTo>
                <a:lnTo>
                  <a:pt x="5637" y="1763"/>
                </a:lnTo>
                <a:lnTo>
                  <a:pt x="5658" y="1738"/>
                </a:lnTo>
                <a:lnTo>
                  <a:pt x="5680" y="1713"/>
                </a:lnTo>
                <a:lnTo>
                  <a:pt x="5702" y="1685"/>
                </a:lnTo>
                <a:lnTo>
                  <a:pt x="5742" y="1631"/>
                </a:lnTo>
                <a:lnTo>
                  <a:pt x="5780" y="1575"/>
                </a:lnTo>
                <a:lnTo>
                  <a:pt x="5818" y="1520"/>
                </a:lnTo>
                <a:lnTo>
                  <a:pt x="5860" y="1466"/>
                </a:lnTo>
                <a:lnTo>
                  <a:pt x="5880" y="1440"/>
                </a:lnTo>
                <a:lnTo>
                  <a:pt x="5903" y="1415"/>
                </a:lnTo>
                <a:lnTo>
                  <a:pt x="5927" y="1391"/>
                </a:lnTo>
                <a:lnTo>
                  <a:pt x="5952" y="1368"/>
                </a:lnTo>
                <a:lnTo>
                  <a:pt x="5952" y="1368"/>
                </a:lnTo>
                <a:lnTo>
                  <a:pt x="5965" y="1357"/>
                </a:lnTo>
                <a:lnTo>
                  <a:pt x="5978" y="1352"/>
                </a:lnTo>
                <a:lnTo>
                  <a:pt x="6005" y="1341"/>
                </a:lnTo>
                <a:lnTo>
                  <a:pt x="6018" y="1335"/>
                </a:lnTo>
                <a:lnTo>
                  <a:pt x="6030" y="1328"/>
                </a:lnTo>
                <a:lnTo>
                  <a:pt x="6043" y="1317"/>
                </a:lnTo>
                <a:lnTo>
                  <a:pt x="6056" y="1304"/>
                </a:lnTo>
                <a:lnTo>
                  <a:pt x="6056" y="1304"/>
                </a:lnTo>
                <a:lnTo>
                  <a:pt x="6088" y="1259"/>
                </a:lnTo>
                <a:lnTo>
                  <a:pt x="6119" y="1210"/>
                </a:lnTo>
                <a:lnTo>
                  <a:pt x="6181" y="1112"/>
                </a:lnTo>
                <a:lnTo>
                  <a:pt x="6212" y="1063"/>
                </a:lnTo>
                <a:lnTo>
                  <a:pt x="6243" y="1018"/>
                </a:lnTo>
                <a:lnTo>
                  <a:pt x="6273" y="976"/>
                </a:lnTo>
                <a:lnTo>
                  <a:pt x="6306" y="940"/>
                </a:lnTo>
                <a:lnTo>
                  <a:pt x="6306" y="940"/>
                </a:lnTo>
                <a:lnTo>
                  <a:pt x="6321" y="927"/>
                </a:lnTo>
                <a:lnTo>
                  <a:pt x="6337" y="916"/>
                </a:lnTo>
                <a:lnTo>
                  <a:pt x="6373" y="896"/>
                </a:lnTo>
                <a:lnTo>
                  <a:pt x="6389" y="885"/>
                </a:lnTo>
                <a:lnTo>
                  <a:pt x="6406" y="871"/>
                </a:lnTo>
                <a:lnTo>
                  <a:pt x="6411" y="864"/>
                </a:lnTo>
                <a:lnTo>
                  <a:pt x="6417" y="856"/>
                </a:lnTo>
                <a:lnTo>
                  <a:pt x="6422" y="845"/>
                </a:lnTo>
                <a:lnTo>
                  <a:pt x="6424" y="836"/>
                </a:lnTo>
                <a:lnTo>
                  <a:pt x="6424" y="836"/>
                </a:lnTo>
                <a:lnTo>
                  <a:pt x="6438" y="836"/>
                </a:lnTo>
                <a:lnTo>
                  <a:pt x="6451" y="835"/>
                </a:lnTo>
                <a:lnTo>
                  <a:pt x="6464" y="833"/>
                </a:lnTo>
                <a:lnTo>
                  <a:pt x="6475" y="827"/>
                </a:lnTo>
                <a:lnTo>
                  <a:pt x="6487" y="822"/>
                </a:lnTo>
                <a:lnTo>
                  <a:pt x="6498" y="815"/>
                </a:lnTo>
                <a:lnTo>
                  <a:pt x="6520" y="800"/>
                </a:lnTo>
                <a:lnTo>
                  <a:pt x="6540" y="784"/>
                </a:lnTo>
                <a:lnTo>
                  <a:pt x="6556" y="767"/>
                </a:lnTo>
                <a:lnTo>
                  <a:pt x="6571" y="755"/>
                </a:lnTo>
                <a:lnTo>
                  <a:pt x="6584" y="747"/>
                </a:lnTo>
                <a:lnTo>
                  <a:pt x="6584" y="747"/>
                </a:lnTo>
                <a:lnTo>
                  <a:pt x="6573" y="744"/>
                </a:lnTo>
                <a:lnTo>
                  <a:pt x="6562" y="742"/>
                </a:lnTo>
                <a:lnTo>
                  <a:pt x="6540" y="742"/>
                </a:lnTo>
                <a:lnTo>
                  <a:pt x="6529" y="740"/>
                </a:lnTo>
                <a:lnTo>
                  <a:pt x="6518" y="737"/>
                </a:lnTo>
                <a:lnTo>
                  <a:pt x="6515" y="733"/>
                </a:lnTo>
                <a:lnTo>
                  <a:pt x="6511" y="729"/>
                </a:lnTo>
                <a:lnTo>
                  <a:pt x="6507" y="724"/>
                </a:lnTo>
                <a:lnTo>
                  <a:pt x="6504" y="717"/>
                </a:lnTo>
                <a:lnTo>
                  <a:pt x="6504" y="717"/>
                </a:lnTo>
                <a:lnTo>
                  <a:pt x="6511" y="711"/>
                </a:lnTo>
                <a:lnTo>
                  <a:pt x="6518" y="706"/>
                </a:lnTo>
                <a:lnTo>
                  <a:pt x="6526" y="704"/>
                </a:lnTo>
                <a:lnTo>
                  <a:pt x="6531" y="702"/>
                </a:lnTo>
                <a:lnTo>
                  <a:pt x="6536" y="704"/>
                </a:lnTo>
                <a:lnTo>
                  <a:pt x="6542" y="706"/>
                </a:lnTo>
                <a:lnTo>
                  <a:pt x="6551" y="711"/>
                </a:lnTo>
                <a:lnTo>
                  <a:pt x="6560" y="718"/>
                </a:lnTo>
                <a:lnTo>
                  <a:pt x="6569" y="726"/>
                </a:lnTo>
                <a:lnTo>
                  <a:pt x="6575" y="727"/>
                </a:lnTo>
                <a:lnTo>
                  <a:pt x="6578" y="729"/>
                </a:lnTo>
                <a:lnTo>
                  <a:pt x="6585" y="729"/>
                </a:lnTo>
                <a:lnTo>
                  <a:pt x="6591" y="727"/>
                </a:lnTo>
                <a:lnTo>
                  <a:pt x="6591" y="727"/>
                </a:lnTo>
                <a:lnTo>
                  <a:pt x="6589" y="711"/>
                </a:lnTo>
                <a:lnTo>
                  <a:pt x="6587" y="697"/>
                </a:lnTo>
                <a:lnTo>
                  <a:pt x="6591" y="684"/>
                </a:lnTo>
                <a:lnTo>
                  <a:pt x="6594" y="671"/>
                </a:lnTo>
                <a:lnTo>
                  <a:pt x="6600" y="659"/>
                </a:lnTo>
                <a:lnTo>
                  <a:pt x="6605" y="648"/>
                </a:lnTo>
                <a:lnTo>
                  <a:pt x="6618" y="628"/>
                </a:lnTo>
                <a:lnTo>
                  <a:pt x="6629" y="610"/>
                </a:lnTo>
                <a:lnTo>
                  <a:pt x="6633" y="600"/>
                </a:lnTo>
                <a:lnTo>
                  <a:pt x="6634" y="591"/>
                </a:lnTo>
                <a:lnTo>
                  <a:pt x="6633" y="582"/>
                </a:lnTo>
                <a:lnTo>
                  <a:pt x="6629" y="571"/>
                </a:lnTo>
                <a:lnTo>
                  <a:pt x="6622" y="562"/>
                </a:lnTo>
                <a:lnTo>
                  <a:pt x="6611" y="552"/>
                </a:lnTo>
                <a:lnTo>
                  <a:pt x="6611" y="552"/>
                </a:lnTo>
                <a:lnTo>
                  <a:pt x="6609" y="564"/>
                </a:lnTo>
                <a:lnTo>
                  <a:pt x="6604" y="575"/>
                </a:lnTo>
                <a:lnTo>
                  <a:pt x="6596" y="584"/>
                </a:lnTo>
                <a:lnTo>
                  <a:pt x="6585" y="593"/>
                </a:lnTo>
                <a:lnTo>
                  <a:pt x="6573" y="602"/>
                </a:lnTo>
                <a:lnTo>
                  <a:pt x="6558" y="610"/>
                </a:lnTo>
                <a:lnTo>
                  <a:pt x="6527" y="622"/>
                </a:lnTo>
                <a:lnTo>
                  <a:pt x="6527" y="622"/>
                </a:lnTo>
                <a:lnTo>
                  <a:pt x="6520" y="620"/>
                </a:lnTo>
                <a:lnTo>
                  <a:pt x="6515" y="617"/>
                </a:lnTo>
                <a:lnTo>
                  <a:pt x="6511" y="613"/>
                </a:lnTo>
                <a:lnTo>
                  <a:pt x="6507" y="610"/>
                </a:lnTo>
                <a:lnTo>
                  <a:pt x="6504" y="600"/>
                </a:lnTo>
                <a:lnTo>
                  <a:pt x="6502" y="591"/>
                </a:lnTo>
                <a:lnTo>
                  <a:pt x="6502" y="582"/>
                </a:lnTo>
                <a:lnTo>
                  <a:pt x="6498" y="573"/>
                </a:lnTo>
                <a:lnTo>
                  <a:pt x="6493" y="566"/>
                </a:lnTo>
                <a:lnTo>
                  <a:pt x="6487" y="562"/>
                </a:lnTo>
                <a:lnTo>
                  <a:pt x="6482" y="561"/>
                </a:lnTo>
                <a:lnTo>
                  <a:pt x="6482" y="561"/>
                </a:lnTo>
                <a:lnTo>
                  <a:pt x="6415" y="640"/>
                </a:lnTo>
                <a:lnTo>
                  <a:pt x="6353" y="713"/>
                </a:lnTo>
                <a:lnTo>
                  <a:pt x="6293" y="782"/>
                </a:lnTo>
                <a:lnTo>
                  <a:pt x="6235" y="856"/>
                </a:lnTo>
                <a:lnTo>
                  <a:pt x="6235" y="856"/>
                </a:lnTo>
                <a:lnTo>
                  <a:pt x="6203" y="880"/>
                </a:lnTo>
                <a:lnTo>
                  <a:pt x="6174" y="907"/>
                </a:lnTo>
                <a:lnTo>
                  <a:pt x="6148" y="934"/>
                </a:lnTo>
                <a:lnTo>
                  <a:pt x="6125" y="962"/>
                </a:lnTo>
                <a:lnTo>
                  <a:pt x="6103" y="991"/>
                </a:lnTo>
                <a:lnTo>
                  <a:pt x="6081" y="1018"/>
                </a:lnTo>
                <a:lnTo>
                  <a:pt x="6039" y="1076"/>
                </a:lnTo>
                <a:lnTo>
                  <a:pt x="6018" y="1103"/>
                </a:lnTo>
                <a:lnTo>
                  <a:pt x="5996" y="1130"/>
                </a:lnTo>
                <a:lnTo>
                  <a:pt x="5970" y="1156"/>
                </a:lnTo>
                <a:lnTo>
                  <a:pt x="5943" y="1179"/>
                </a:lnTo>
                <a:lnTo>
                  <a:pt x="5914" y="1201"/>
                </a:lnTo>
                <a:lnTo>
                  <a:pt x="5880" y="1221"/>
                </a:lnTo>
                <a:lnTo>
                  <a:pt x="5843" y="1239"/>
                </a:lnTo>
                <a:lnTo>
                  <a:pt x="5822" y="1246"/>
                </a:lnTo>
                <a:lnTo>
                  <a:pt x="5800" y="1254"/>
                </a:lnTo>
                <a:lnTo>
                  <a:pt x="5800" y="1254"/>
                </a:lnTo>
                <a:lnTo>
                  <a:pt x="5793" y="1270"/>
                </a:lnTo>
                <a:lnTo>
                  <a:pt x="5783" y="1286"/>
                </a:lnTo>
                <a:lnTo>
                  <a:pt x="5771" y="1301"/>
                </a:lnTo>
                <a:lnTo>
                  <a:pt x="5760" y="1315"/>
                </a:lnTo>
                <a:lnTo>
                  <a:pt x="5731" y="1342"/>
                </a:lnTo>
                <a:lnTo>
                  <a:pt x="5702" y="1368"/>
                </a:lnTo>
                <a:lnTo>
                  <a:pt x="5638" y="1417"/>
                </a:lnTo>
                <a:lnTo>
                  <a:pt x="5608" y="1442"/>
                </a:lnTo>
                <a:lnTo>
                  <a:pt x="5595" y="1455"/>
                </a:lnTo>
                <a:lnTo>
                  <a:pt x="5582" y="1469"/>
                </a:lnTo>
                <a:lnTo>
                  <a:pt x="5582" y="1469"/>
                </a:lnTo>
                <a:lnTo>
                  <a:pt x="5559" y="1500"/>
                </a:lnTo>
                <a:lnTo>
                  <a:pt x="5537" y="1533"/>
                </a:lnTo>
                <a:lnTo>
                  <a:pt x="5517" y="1567"/>
                </a:lnTo>
                <a:lnTo>
                  <a:pt x="5499" y="1600"/>
                </a:lnTo>
                <a:lnTo>
                  <a:pt x="5464" y="1667"/>
                </a:lnTo>
                <a:lnTo>
                  <a:pt x="5448" y="1696"/>
                </a:lnTo>
                <a:lnTo>
                  <a:pt x="5432" y="1722"/>
                </a:lnTo>
                <a:lnTo>
                  <a:pt x="5432" y="1722"/>
                </a:lnTo>
                <a:lnTo>
                  <a:pt x="5422" y="1733"/>
                </a:lnTo>
                <a:lnTo>
                  <a:pt x="5413" y="1743"/>
                </a:lnTo>
                <a:lnTo>
                  <a:pt x="5392" y="1762"/>
                </a:lnTo>
                <a:lnTo>
                  <a:pt x="5366" y="1780"/>
                </a:lnTo>
                <a:lnTo>
                  <a:pt x="5339" y="1796"/>
                </a:lnTo>
                <a:lnTo>
                  <a:pt x="5308" y="1811"/>
                </a:lnTo>
                <a:lnTo>
                  <a:pt x="5277" y="1825"/>
                </a:lnTo>
                <a:lnTo>
                  <a:pt x="5210" y="1856"/>
                </a:lnTo>
                <a:lnTo>
                  <a:pt x="5210" y="1856"/>
                </a:lnTo>
                <a:lnTo>
                  <a:pt x="5199" y="1874"/>
                </a:lnTo>
                <a:lnTo>
                  <a:pt x="5188" y="1890"/>
                </a:lnTo>
                <a:lnTo>
                  <a:pt x="5174" y="1907"/>
                </a:lnTo>
                <a:lnTo>
                  <a:pt x="5156" y="1921"/>
                </a:lnTo>
                <a:lnTo>
                  <a:pt x="5119" y="1950"/>
                </a:lnTo>
                <a:lnTo>
                  <a:pt x="5083" y="1979"/>
                </a:lnTo>
                <a:lnTo>
                  <a:pt x="5083" y="1979"/>
                </a:lnTo>
                <a:lnTo>
                  <a:pt x="5089" y="1990"/>
                </a:lnTo>
                <a:lnTo>
                  <a:pt x="5094" y="2001"/>
                </a:lnTo>
                <a:lnTo>
                  <a:pt x="5096" y="2010"/>
                </a:lnTo>
                <a:lnTo>
                  <a:pt x="5098" y="2019"/>
                </a:lnTo>
                <a:lnTo>
                  <a:pt x="5096" y="2028"/>
                </a:lnTo>
                <a:lnTo>
                  <a:pt x="5092" y="2035"/>
                </a:lnTo>
                <a:lnTo>
                  <a:pt x="5089" y="2041"/>
                </a:lnTo>
                <a:lnTo>
                  <a:pt x="5081" y="2046"/>
                </a:lnTo>
                <a:lnTo>
                  <a:pt x="5081" y="2046"/>
                </a:lnTo>
                <a:lnTo>
                  <a:pt x="5060" y="2066"/>
                </a:lnTo>
                <a:lnTo>
                  <a:pt x="5040" y="2081"/>
                </a:lnTo>
                <a:lnTo>
                  <a:pt x="5018" y="2095"/>
                </a:lnTo>
                <a:lnTo>
                  <a:pt x="4996" y="2108"/>
                </a:lnTo>
                <a:lnTo>
                  <a:pt x="4974" y="2119"/>
                </a:lnTo>
                <a:lnTo>
                  <a:pt x="4953" y="2126"/>
                </a:lnTo>
                <a:lnTo>
                  <a:pt x="4931" y="2133"/>
                </a:lnTo>
                <a:lnTo>
                  <a:pt x="4911" y="2141"/>
                </a:lnTo>
                <a:lnTo>
                  <a:pt x="4869" y="2148"/>
                </a:lnTo>
                <a:lnTo>
                  <a:pt x="4831" y="2153"/>
                </a:lnTo>
                <a:lnTo>
                  <a:pt x="4766" y="2159"/>
                </a:lnTo>
                <a:lnTo>
                  <a:pt x="4766" y="2159"/>
                </a:lnTo>
                <a:lnTo>
                  <a:pt x="4749" y="2161"/>
                </a:lnTo>
                <a:lnTo>
                  <a:pt x="4733" y="2162"/>
                </a:lnTo>
                <a:lnTo>
                  <a:pt x="4699" y="2173"/>
                </a:lnTo>
                <a:lnTo>
                  <a:pt x="4664" y="2188"/>
                </a:lnTo>
                <a:lnTo>
                  <a:pt x="4628" y="2206"/>
                </a:lnTo>
                <a:lnTo>
                  <a:pt x="4592" y="2226"/>
                </a:lnTo>
                <a:lnTo>
                  <a:pt x="4553" y="2248"/>
                </a:lnTo>
                <a:lnTo>
                  <a:pt x="4479" y="2291"/>
                </a:lnTo>
                <a:lnTo>
                  <a:pt x="4441" y="2311"/>
                </a:lnTo>
                <a:lnTo>
                  <a:pt x="4405" y="2328"/>
                </a:lnTo>
                <a:lnTo>
                  <a:pt x="4368" y="2342"/>
                </a:lnTo>
                <a:lnTo>
                  <a:pt x="4352" y="2348"/>
                </a:lnTo>
                <a:lnTo>
                  <a:pt x="4334" y="2351"/>
                </a:lnTo>
                <a:lnTo>
                  <a:pt x="4318" y="2355"/>
                </a:lnTo>
                <a:lnTo>
                  <a:pt x="4301" y="2357"/>
                </a:lnTo>
                <a:lnTo>
                  <a:pt x="4285" y="2357"/>
                </a:lnTo>
                <a:lnTo>
                  <a:pt x="4269" y="2355"/>
                </a:lnTo>
                <a:lnTo>
                  <a:pt x="4252" y="2351"/>
                </a:lnTo>
                <a:lnTo>
                  <a:pt x="4238" y="2346"/>
                </a:lnTo>
                <a:lnTo>
                  <a:pt x="4223" y="2337"/>
                </a:lnTo>
                <a:lnTo>
                  <a:pt x="4211" y="2328"/>
                </a:lnTo>
                <a:lnTo>
                  <a:pt x="4211" y="2328"/>
                </a:lnTo>
                <a:lnTo>
                  <a:pt x="4214" y="2271"/>
                </a:lnTo>
                <a:lnTo>
                  <a:pt x="4221" y="2215"/>
                </a:lnTo>
                <a:lnTo>
                  <a:pt x="4225" y="2186"/>
                </a:lnTo>
                <a:lnTo>
                  <a:pt x="4232" y="2161"/>
                </a:lnTo>
                <a:lnTo>
                  <a:pt x="4238" y="2133"/>
                </a:lnTo>
                <a:lnTo>
                  <a:pt x="4247" y="2106"/>
                </a:lnTo>
                <a:lnTo>
                  <a:pt x="4256" y="2081"/>
                </a:lnTo>
                <a:lnTo>
                  <a:pt x="4267" y="2055"/>
                </a:lnTo>
                <a:lnTo>
                  <a:pt x="4279" y="2032"/>
                </a:lnTo>
                <a:lnTo>
                  <a:pt x="4294" y="2008"/>
                </a:lnTo>
                <a:lnTo>
                  <a:pt x="4310" y="1985"/>
                </a:lnTo>
                <a:lnTo>
                  <a:pt x="4330" y="1963"/>
                </a:lnTo>
                <a:lnTo>
                  <a:pt x="4350" y="1941"/>
                </a:lnTo>
                <a:lnTo>
                  <a:pt x="4374" y="1921"/>
                </a:lnTo>
                <a:lnTo>
                  <a:pt x="4374" y="1921"/>
                </a:lnTo>
                <a:lnTo>
                  <a:pt x="4397" y="1845"/>
                </a:lnTo>
                <a:lnTo>
                  <a:pt x="4408" y="1809"/>
                </a:lnTo>
                <a:lnTo>
                  <a:pt x="4423" y="1772"/>
                </a:lnTo>
                <a:lnTo>
                  <a:pt x="4439" y="1738"/>
                </a:lnTo>
                <a:lnTo>
                  <a:pt x="4459" y="1704"/>
                </a:lnTo>
                <a:lnTo>
                  <a:pt x="4470" y="1687"/>
                </a:lnTo>
                <a:lnTo>
                  <a:pt x="4483" y="1671"/>
                </a:lnTo>
                <a:lnTo>
                  <a:pt x="4497" y="1656"/>
                </a:lnTo>
                <a:lnTo>
                  <a:pt x="4512" y="1642"/>
                </a:lnTo>
                <a:lnTo>
                  <a:pt x="4512" y="1642"/>
                </a:lnTo>
                <a:lnTo>
                  <a:pt x="4524" y="1582"/>
                </a:lnTo>
                <a:lnTo>
                  <a:pt x="4539" y="1524"/>
                </a:lnTo>
                <a:lnTo>
                  <a:pt x="4555" y="1466"/>
                </a:lnTo>
                <a:lnTo>
                  <a:pt x="4573" y="1410"/>
                </a:lnTo>
                <a:lnTo>
                  <a:pt x="4595" y="1353"/>
                </a:lnTo>
                <a:lnTo>
                  <a:pt x="4617" y="1299"/>
                </a:lnTo>
                <a:lnTo>
                  <a:pt x="4666" y="1190"/>
                </a:lnTo>
                <a:lnTo>
                  <a:pt x="4715" y="1081"/>
                </a:lnTo>
                <a:lnTo>
                  <a:pt x="4760" y="971"/>
                </a:lnTo>
                <a:lnTo>
                  <a:pt x="4782" y="916"/>
                </a:lnTo>
                <a:lnTo>
                  <a:pt x="4802" y="860"/>
                </a:lnTo>
                <a:lnTo>
                  <a:pt x="4820" y="802"/>
                </a:lnTo>
                <a:lnTo>
                  <a:pt x="4836" y="744"/>
                </a:lnTo>
                <a:lnTo>
                  <a:pt x="4836" y="744"/>
                </a:lnTo>
                <a:lnTo>
                  <a:pt x="4889" y="651"/>
                </a:lnTo>
                <a:lnTo>
                  <a:pt x="4914" y="602"/>
                </a:lnTo>
                <a:lnTo>
                  <a:pt x="4940" y="555"/>
                </a:lnTo>
                <a:lnTo>
                  <a:pt x="4962" y="506"/>
                </a:lnTo>
                <a:lnTo>
                  <a:pt x="4982" y="457"/>
                </a:lnTo>
                <a:lnTo>
                  <a:pt x="4989" y="432"/>
                </a:lnTo>
                <a:lnTo>
                  <a:pt x="4996" y="405"/>
                </a:lnTo>
                <a:lnTo>
                  <a:pt x="5002" y="379"/>
                </a:lnTo>
                <a:lnTo>
                  <a:pt x="5007" y="352"/>
                </a:lnTo>
                <a:lnTo>
                  <a:pt x="5007" y="352"/>
                </a:lnTo>
                <a:lnTo>
                  <a:pt x="5069" y="272"/>
                </a:lnTo>
                <a:lnTo>
                  <a:pt x="5098" y="232"/>
                </a:lnTo>
                <a:lnTo>
                  <a:pt x="5125" y="190"/>
                </a:lnTo>
                <a:lnTo>
                  <a:pt x="5138" y="169"/>
                </a:lnTo>
                <a:lnTo>
                  <a:pt x="5148" y="147"/>
                </a:lnTo>
                <a:lnTo>
                  <a:pt x="5158" y="125"/>
                </a:lnTo>
                <a:lnTo>
                  <a:pt x="5167" y="103"/>
                </a:lnTo>
                <a:lnTo>
                  <a:pt x="5172" y="80"/>
                </a:lnTo>
                <a:lnTo>
                  <a:pt x="5178" y="56"/>
                </a:lnTo>
                <a:lnTo>
                  <a:pt x="5181" y="31"/>
                </a:lnTo>
                <a:lnTo>
                  <a:pt x="5181" y="5"/>
                </a:lnTo>
                <a:lnTo>
                  <a:pt x="5181" y="5"/>
                </a:lnTo>
                <a:lnTo>
                  <a:pt x="5170" y="2"/>
                </a:lnTo>
                <a:lnTo>
                  <a:pt x="5159" y="0"/>
                </a:lnTo>
                <a:lnTo>
                  <a:pt x="5150" y="2"/>
                </a:lnTo>
                <a:lnTo>
                  <a:pt x="5141" y="4"/>
                </a:lnTo>
                <a:lnTo>
                  <a:pt x="5134" y="7"/>
                </a:lnTo>
                <a:lnTo>
                  <a:pt x="5127" y="15"/>
                </a:lnTo>
                <a:lnTo>
                  <a:pt x="5119" y="20"/>
                </a:lnTo>
                <a:lnTo>
                  <a:pt x="5114" y="29"/>
                </a:lnTo>
                <a:lnTo>
                  <a:pt x="5103" y="47"/>
                </a:lnTo>
                <a:lnTo>
                  <a:pt x="5094" y="67"/>
                </a:lnTo>
                <a:lnTo>
                  <a:pt x="5076" y="103"/>
                </a:lnTo>
                <a:lnTo>
                  <a:pt x="5076" y="103"/>
                </a:lnTo>
                <a:lnTo>
                  <a:pt x="5072" y="107"/>
                </a:lnTo>
                <a:lnTo>
                  <a:pt x="5069" y="109"/>
                </a:lnTo>
                <a:lnTo>
                  <a:pt x="5056" y="112"/>
                </a:lnTo>
                <a:lnTo>
                  <a:pt x="5043" y="116"/>
                </a:lnTo>
                <a:lnTo>
                  <a:pt x="5038" y="120"/>
                </a:lnTo>
                <a:lnTo>
                  <a:pt x="5034" y="122"/>
                </a:lnTo>
                <a:lnTo>
                  <a:pt x="5034" y="122"/>
                </a:lnTo>
                <a:lnTo>
                  <a:pt x="5027" y="136"/>
                </a:lnTo>
                <a:lnTo>
                  <a:pt x="5021" y="151"/>
                </a:lnTo>
                <a:lnTo>
                  <a:pt x="5011" y="181"/>
                </a:lnTo>
                <a:lnTo>
                  <a:pt x="5003" y="212"/>
                </a:lnTo>
                <a:lnTo>
                  <a:pt x="4998" y="245"/>
                </a:lnTo>
                <a:lnTo>
                  <a:pt x="4989" y="308"/>
                </a:lnTo>
                <a:lnTo>
                  <a:pt x="4983" y="337"/>
                </a:lnTo>
                <a:lnTo>
                  <a:pt x="4978" y="365"/>
                </a:lnTo>
                <a:lnTo>
                  <a:pt x="4978" y="365"/>
                </a:lnTo>
                <a:lnTo>
                  <a:pt x="4971" y="366"/>
                </a:lnTo>
                <a:lnTo>
                  <a:pt x="4965" y="370"/>
                </a:lnTo>
                <a:lnTo>
                  <a:pt x="4960" y="374"/>
                </a:lnTo>
                <a:lnTo>
                  <a:pt x="4956" y="379"/>
                </a:lnTo>
                <a:lnTo>
                  <a:pt x="4951" y="388"/>
                </a:lnTo>
                <a:lnTo>
                  <a:pt x="4947" y="399"/>
                </a:lnTo>
                <a:lnTo>
                  <a:pt x="4943" y="408"/>
                </a:lnTo>
                <a:lnTo>
                  <a:pt x="4938" y="417"/>
                </a:lnTo>
                <a:lnTo>
                  <a:pt x="4933" y="421"/>
                </a:lnTo>
                <a:lnTo>
                  <a:pt x="4927" y="425"/>
                </a:lnTo>
                <a:lnTo>
                  <a:pt x="4918" y="426"/>
                </a:lnTo>
                <a:lnTo>
                  <a:pt x="4909" y="430"/>
                </a:lnTo>
                <a:lnTo>
                  <a:pt x="4909" y="430"/>
                </a:lnTo>
                <a:lnTo>
                  <a:pt x="4894" y="470"/>
                </a:lnTo>
                <a:lnTo>
                  <a:pt x="4882" y="510"/>
                </a:lnTo>
                <a:lnTo>
                  <a:pt x="4855" y="593"/>
                </a:lnTo>
                <a:lnTo>
                  <a:pt x="4842" y="633"/>
                </a:lnTo>
                <a:lnTo>
                  <a:pt x="4826" y="673"/>
                </a:lnTo>
                <a:lnTo>
                  <a:pt x="4809" y="713"/>
                </a:lnTo>
                <a:lnTo>
                  <a:pt x="4789" y="749"/>
                </a:lnTo>
                <a:lnTo>
                  <a:pt x="4789" y="749"/>
                </a:lnTo>
                <a:lnTo>
                  <a:pt x="4777" y="767"/>
                </a:lnTo>
                <a:lnTo>
                  <a:pt x="4764" y="784"/>
                </a:lnTo>
                <a:lnTo>
                  <a:pt x="4735" y="815"/>
                </a:lnTo>
                <a:lnTo>
                  <a:pt x="4706" y="847"/>
                </a:lnTo>
                <a:lnTo>
                  <a:pt x="4693" y="864"/>
                </a:lnTo>
                <a:lnTo>
                  <a:pt x="4682" y="882"/>
                </a:lnTo>
                <a:lnTo>
                  <a:pt x="4682" y="882"/>
                </a:lnTo>
                <a:lnTo>
                  <a:pt x="4670" y="911"/>
                </a:lnTo>
                <a:lnTo>
                  <a:pt x="4660" y="940"/>
                </a:lnTo>
                <a:lnTo>
                  <a:pt x="4653" y="972"/>
                </a:lnTo>
                <a:lnTo>
                  <a:pt x="4646" y="1003"/>
                </a:lnTo>
                <a:lnTo>
                  <a:pt x="4640" y="1036"/>
                </a:lnTo>
                <a:lnTo>
                  <a:pt x="4633" y="1069"/>
                </a:lnTo>
                <a:lnTo>
                  <a:pt x="4624" y="1099"/>
                </a:lnTo>
                <a:lnTo>
                  <a:pt x="4613" y="1130"/>
                </a:lnTo>
                <a:lnTo>
                  <a:pt x="4613" y="1130"/>
                </a:lnTo>
                <a:lnTo>
                  <a:pt x="4604" y="1143"/>
                </a:lnTo>
                <a:lnTo>
                  <a:pt x="4595" y="1154"/>
                </a:lnTo>
                <a:lnTo>
                  <a:pt x="4586" y="1165"/>
                </a:lnTo>
                <a:lnTo>
                  <a:pt x="4575" y="1174"/>
                </a:lnTo>
                <a:lnTo>
                  <a:pt x="4553" y="1194"/>
                </a:lnTo>
                <a:lnTo>
                  <a:pt x="4543" y="1203"/>
                </a:lnTo>
                <a:lnTo>
                  <a:pt x="4535" y="1215"/>
                </a:lnTo>
                <a:lnTo>
                  <a:pt x="4535" y="1215"/>
                </a:lnTo>
                <a:lnTo>
                  <a:pt x="4521" y="1241"/>
                </a:lnTo>
                <a:lnTo>
                  <a:pt x="4510" y="1268"/>
                </a:lnTo>
                <a:lnTo>
                  <a:pt x="4499" y="1295"/>
                </a:lnTo>
                <a:lnTo>
                  <a:pt x="4488" y="1324"/>
                </a:lnTo>
                <a:lnTo>
                  <a:pt x="4474" y="1350"/>
                </a:lnTo>
                <a:lnTo>
                  <a:pt x="4466" y="1362"/>
                </a:lnTo>
                <a:lnTo>
                  <a:pt x="4457" y="1373"/>
                </a:lnTo>
                <a:lnTo>
                  <a:pt x="4446" y="1384"/>
                </a:lnTo>
                <a:lnTo>
                  <a:pt x="4434" y="1393"/>
                </a:lnTo>
                <a:lnTo>
                  <a:pt x="4421" y="1401"/>
                </a:lnTo>
                <a:lnTo>
                  <a:pt x="4406" y="1406"/>
                </a:lnTo>
                <a:lnTo>
                  <a:pt x="4406" y="1406"/>
                </a:lnTo>
                <a:lnTo>
                  <a:pt x="4399" y="1448"/>
                </a:lnTo>
                <a:lnTo>
                  <a:pt x="4390" y="1486"/>
                </a:lnTo>
                <a:lnTo>
                  <a:pt x="4372" y="1566"/>
                </a:lnTo>
                <a:lnTo>
                  <a:pt x="4365" y="1606"/>
                </a:lnTo>
                <a:lnTo>
                  <a:pt x="4357" y="1645"/>
                </a:lnTo>
                <a:lnTo>
                  <a:pt x="4354" y="1687"/>
                </a:lnTo>
                <a:lnTo>
                  <a:pt x="4354" y="1731"/>
                </a:lnTo>
                <a:lnTo>
                  <a:pt x="4354" y="1731"/>
                </a:lnTo>
                <a:lnTo>
                  <a:pt x="4341" y="1733"/>
                </a:lnTo>
                <a:lnTo>
                  <a:pt x="4330" y="1736"/>
                </a:lnTo>
                <a:lnTo>
                  <a:pt x="4323" y="1740"/>
                </a:lnTo>
                <a:lnTo>
                  <a:pt x="4316" y="1745"/>
                </a:lnTo>
                <a:lnTo>
                  <a:pt x="4312" y="1751"/>
                </a:lnTo>
                <a:lnTo>
                  <a:pt x="4308" y="1756"/>
                </a:lnTo>
                <a:lnTo>
                  <a:pt x="4305" y="1769"/>
                </a:lnTo>
                <a:lnTo>
                  <a:pt x="4305" y="1783"/>
                </a:lnTo>
                <a:lnTo>
                  <a:pt x="4303" y="1796"/>
                </a:lnTo>
                <a:lnTo>
                  <a:pt x="4301" y="1811"/>
                </a:lnTo>
                <a:lnTo>
                  <a:pt x="4299" y="1816"/>
                </a:lnTo>
                <a:lnTo>
                  <a:pt x="4296" y="1823"/>
                </a:lnTo>
                <a:lnTo>
                  <a:pt x="4296" y="1823"/>
                </a:lnTo>
                <a:lnTo>
                  <a:pt x="4279" y="1840"/>
                </a:lnTo>
                <a:lnTo>
                  <a:pt x="4265" y="1858"/>
                </a:lnTo>
                <a:lnTo>
                  <a:pt x="4250" y="1878"/>
                </a:lnTo>
                <a:lnTo>
                  <a:pt x="4236" y="1896"/>
                </a:lnTo>
                <a:lnTo>
                  <a:pt x="4212" y="1936"/>
                </a:lnTo>
                <a:lnTo>
                  <a:pt x="4192" y="1976"/>
                </a:lnTo>
                <a:lnTo>
                  <a:pt x="4176" y="2017"/>
                </a:lnTo>
                <a:lnTo>
                  <a:pt x="4160" y="2059"/>
                </a:lnTo>
                <a:lnTo>
                  <a:pt x="4133" y="2144"/>
                </a:lnTo>
                <a:lnTo>
                  <a:pt x="4105" y="2230"/>
                </a:lnTo>
                <a:lnTo>
                  <a:pt x="4089" y="2271"/>
                </a:lnTo>
                <a:lnTo>
                  <a:pt x="4073" y="2313"/>
                </a:lnTo>
                <a:lnTo>
                  <a:pt x="4053" y="2353"/>
                </a:lnTo>
                <a:lnTo>
                  <a:pt x="4031" y="2393"/>
                </a:lnTo>
                <a:lnTo>
                  <a:pt x="4006" y="2431"/>
                </a:lnTo>
                <a:lnTo>
                  <a:pt x="3991" y="2449"/>
                </a:lnTo>
                <a:lnTo>
                  <a:pt x="3975" y="2467"/>
                </a:lnTo>
                <a:lnTo>
                  <a:pt x="3975" y="2467"/>
                </a:lnTo>
                <a:lnTo>
                  <a:pt x="3940" y="2484"/>
                </a:lnTo>
                <a:lnTo>
                  <a:pt x="3924" y="2491"/>
                </a:lnTo>
                <a:lnTo>
                  <a:pt x="3908" y="2494"/>
                </a:lnTo>
                <a:lnTo>
                  <a:pt x="3893" y="2496"/>
                </a:lnTo>
                <a:lnTo>
                  <a:pt x="3886" y="2494"/>
                </a:lnTo>
                <a:lnTo>
                  <a:pt x="3880" y="2493"/>
                </a:lnTo>
                <a:lnTo>
                  <a:pt x="3873" y="2489"/>
                </a:lnTo>
                <a:lnTo>
                  <a:pt x="3869" y="2485"/>
                </a:lnTo>
                <a:lnTo>
                  <a:pt x="3864" y="2478"/>
                </a:lnTo>
                <a:lnTo>
                  <a:pt x="3860" y="2471"/>
                </a:lnTo>
                <a:lnTo>
                  <a:pt x="3860" y="2471"/>
                </a:lnTo>
                <a:lnTo>
                  <a:pt x="3826" y="2489"/>
                </a:lnTo>
                <a:lnTo>
                  <a:pt x="3791" y="2505"/>
                </a:lnTo>
                <a:lnTo>
                  <a:pt x="3755" y="2522"/>
                </a:lnTo>
                <a:lnTo>
                  <a:pt x="3721" y="2534"/>
                </a:lnTo>
                <a:lnTo>
                  <a:pt x="3648" y="2560"/>
                </a:lnTo>
                <a:lnTo>
                  <a:pt x="3577" y="2583"/>
                </a:lnTo>
                <a:lnTo>
                  <a:pt x="3508" y="2603"/>
                </a:lnTo>
                <a:lnTo>
                  <a:pt x="3443" y="2627"/>
                </a:lnTo>
                <a:lnTo>
                  <a:pt x="3410" y="2640"/>
                </a:lnTo>
                <a:lnTo>
                  <a:pt x="3381" y="2652"/>
                </a:lnTo>
                <a:lnTo>
                  <a:pt x="3352" y="2667"/>
                </a:lnTo>
                <a:lnTo>
                  <a:pt x="3323" y="2681"/>
                </a:lnTo>
                <a:lnTo>
                  <a:pt x="3323" y="2681"/>
                </a:lnTo>
                <a:lnTo>
                  <a:pt x="3331" y="2680"/>
                </a:lnTo>
                <a:lnTo>
                  <a:pt x="3334" y="2680"/>
                </a:lnTo>
                <a:lnTo>
                  <a:pt x="3338" y="2681"/>
                </a:lnTo>
                <a:lnTo>
                  <a:pt x="3341" y="2683"/>
                </a:lnTo>
                <a:lnTo>
                  <a:pt x="3343" y="2685"/>
                </a:lnTo>
                <a:lnTo>
                  <a:pt x="3345" y="2690"/>
                </a:lnTo>
                <a:lnTo>
                  <a:pt x="3347" y="2699"/>
                </a:lnTo>
                <a:lnTo>
                  <a:pt x="3345" y="2709"/>
                </a:lnTo>
                <a:lnTo>
                  <a:pt x="3341" y="2718"/>
                </a:lnTo>
                <a:lnTo>
                  <a:pt x="3336" y="2725"/>
                </a:lnTo>
                <a:lnTo>
                  <a:pt x="3332" y="2729"/>
                </a:lnTo>
                <a:lnTo>
                  <a:pt x="3329" y="2729"/>
                </a:lnTo>
                <a:lnTo>
                  <a:pt x="3329" y="2729"/>
                </a:lnTo>
                <a:lnTo>
                  <a:pt x="3329" y="2718"/>
                </a:lnTo>
                <a:lnTo>
                  <a:pt x="3327" y="2709"/>
                </a:lnTo>
                <a:lnTo>
                  <a:pt x="3323" y="2698"/>
                </a:lnTo>
                <a:lnTo>
                  <a:pt x="3318" y="2689"/>
                </a:lnTo>
                <a:lnTo>
                  <a:pt x="3311" y="2680"/>
                </a:lnTo>
                <a:lnTo>
                  <a:pt x="3303" y="2670"/>
                </a:lnTo>
                <a:lnTo>
                  <a:pt x="3285" y="2654"/>
                </a:lnTo>
                <a:lnTo>
                  <a:pt x="3265" y="2638"/>
                </a:lnTo>
                <a:lnTo>
                  <a:pt x="3244" y="2625"/>
                </a:lnTo>
                <a:lnTo>
                  <a:pt x="3205" y="2603"/>
                </a:lnTo>
                <a:lnTo>
                  <a:pt x="3205" y="2603"/>
                </a:lnTo>
                <a:lnTo>
                  <a:pt x="3213" y="2598"/>
                </a:lnTo>
                <a:lnTo>
                  <a:pt x="3220" y="2594"/>
                </a:lnTo>
                <a:lnTo>
                  <a:pt x="3224" y="2589"/>
                </a:lnTo>
                <a:lnTo>
                  <a:pt x="3227" y="2583"/>
                </a:lnTo>
                <a:lnTo>
                  <a:pt x="3229" y="2580"/>
                </a:lnTo>
                <a:lnTo>
                  <a:pt x="3229" y="2572"/>
                </a:lnTo>
                <a:lnTo>
                  <a:pt x="3229" y="2562"/>
                </a:lnTo>
                <a:lnTo>
                  <a:pt x="3225" y="2536"/>
                </a:lnTo>
                <a:lnTo>
                  <a:pt x="3225" y="2524"/>
                </a:lnTo>
                <a:lnTo>
                  <a:pt x="3225" y="2516"/>
                </a:lnTo>
                <a:lnTo>
                  <a:pt x="3229" y="2509"/>
                </a:lnTo>
                <a:lnTo>
                  <a:pt x="3229" y="2509"/>
                </a:lnTo>
                <a:lnTo>
                  <a:pt x="3233" y="2500"/>
                </a:lnTo>
                <a:lnTo>
                  <a:pt x="3240" y="2489"/>
                </a:lnTo>
                <a:lnTo>
                  <a:pt x="3254" y="2471"/>
                </a:lnTo>
                <a:lnTo>
                  <a:pt x="3291" y="2436"/>
                </a:lnTo>
                <a:lnTo>
                  <a:pt x="3307" y="2416"/>
                </a:lnTo>
                <a:lnTo>
                  <a:pt x="3314" y="2407"/>
                </a:lnTo>
                <a:lnTo>
                  <a:pt x="3320" y="2397"/>
                </a:lnTo>
                <a:lnTo>
                  <a:pt x="3323" y="2386"/>
                </a:lnTo>
                <a:lnTo>
                  <a:pt x="3325" y="2375"/>
                </a:lnTo>
                <a:lnTo>
                  <a:pt x="3325" y="2362"/>
                </a:lnTo>
                <a:lnTo>
                  <a:pt x="3322" y="2349"/>
                </a:lnTo>
                <a:lnTo>
                  <a:pt x="3322" y="2349"/>
                </a:lnTo>
                <a:lnTo>
                  <a:pt x="3311" y="2351"/>
                </a:lnTo>
                <a:lnTo>
                  <a:pt x="3300" y="2355"/>
                </a:lnTo>
                <a:lnTo>
                  <a:pt x="3291" y="2360"/>
                </a:lnTo>
                <a:lnTo>
                  <a:pt x="3285" y="2366"/>
                </a:lnTo>
                <a:lnTo>
                  <a:pt x="3274" y="2380"/>
                </a:lnTo>
                <a:lnTo>
                  <a:pt x="3265" y="2393"/>
                </a:lnTo>
                <a:lnTo>
                  <a:pt x="3260" y="2404"/>
                </a:lnTo>
                <a:lnTo>
                  <a:pt x="3256" y="2407"/>
                </a:lnTo>
                <a:lnTo>
                  <a:pt x="3251" y="2409"/>
                </a:lnTo>
                <a:lnTo>
                  <a:pt x="3247" y="2409"/>
                </a:lnTo>
                <a:lnTo>
                  <a:pt x="3242" y="2407"/>
                </a:lnTo>
                <a:lnTo>
                  <a:pt x="3234" y="2402"/>
                </a:lnTo>
                <a:lnTo>
                  <a:pt x="3225" y="2393"/>
                </a:lnTo>
                <a:lnTo>
                  <a:pt x="3225" y="2393"/>
                </a:lnTo>
                <a:lnTo>
                  <a:pt x="3229" y="2355"/>
                </a:lnTo>
                <a:lnTo>
                  <a:pt x="3231" y="2335"/>
                </a:lnTo>
                <a:lnTo>
                  <a:pt x="3231" y="2315"/>
                </a:lnTo>
                <a:lnTo>
                  <a:pt x="3229" y="2297"/>
                </a:lnTo>
                <a:lnTo>
                  <a:pt x="3225" y="2288"/>
                </a:lnTo>
                <a:lnTo>
                  <a:pt x="3222" y="2277"/>
                </a:lnTo>
                <a:lnTo>
                  <a:pt x="3216" y="2270"/>
                </a:lnTo>
                <a:lnTo>
                  <a:pt x="3209" y="2260"/>
                </a:lnTo>
                <a:lnTo>
                  <a:pt x="3200" y="2251"/>
                </a:lnTo>
                <a:lnTo>
                  <a:pt x="3191" y="2244"/>
                </a:lnTo>
                <a:lnTo>
                  <a:pt x="3191" y="2244"/>
                </a:lnTo>
                <a:lnTo>
                  <a:pt x="3191" y="2235"/>
                </a:lnTo>
                <a:lnTo>
                  <a:pt x="3191" y="2226"/>
                </a:lnTo>
                <a:lnTo>
                  <a:pt x="3196" y="2208"/>
                </a:lnTo>
                <a:lnTo>
                  <a:pt x="3209" y="2168"/>
                </a:lnTo>
                <a:lnTo>
                  <a:pt x="3214" y="2148"/>
                </a:lnTo>
                <a:lnTo>
                  <a:pt x="3214" y="2139"/>
                </a:lnTo>
                <a:lnTo>
                  <a:pt x="3214" y="2132"/>
                </a:lnTo>
                <a:lnTo>
                  <a:pt x="3213" y="2124"/>
                </a:lnTo>
                <a:lnTo>
                  <a:pt x="3209" y="2117"/>
                </a:lnTo>
                <a:lnTo>
                  <a:pt x="3204" y="2112"/>
                </a:lnTo>
                <a:lnTo>
                  <a:pt x="3196" y="2108"/>
                </a:lnTo>
                <a:lnTo>
                  <a:pt x="3196" y="2108"/>
                </a:lnTo>
                <a:lnTo>
                  <a:pt x="3196" y="2121"/>
                </a:lnTo>
                <a:lnTo>
                  <a:pt x="3196" y="2132"/>
                </a:lnTo>
                <a:lnTo>
                  <a:pt x="3196" y="2143"/>
                </a:lnTo>
                <a:lnTo>
                  <a:pt x="3193" y="2152"/>
                </a:lnTo>
                <a:lnTo>
                  <a:pt x="3185" y="2161"/>
                </a:lnTo>
                <a:lnTo>
                  <a:pt x="3176" y="2170"/>
                </a:lnTo>
                <a:lnTo>
                  <a:pt x="3162" y="2175"/>
                </a:lnTo>
                <a:lnTo>
                  <a:pt x="3146" y="2181"/>
                </a:lnTo>
                <a:lnTo>
                  <a:pt x="3146" y="2181"/>
                </a:lnTo>
                <a:lnTo>
                  <a:pt x="3140" y="2137"/>
                </a:lnTo>
                <a:lnTo>
                  <a:pt x="3136" y="2095"/>
                </a:lnTo>
                <a:lnTo>
                  <a:pt x="3133" y="2010"/>
                </a:lnTo>
                <a:lnTo>
                  <a:pt x="3129" y="1927"/>
                </a:lnTo>
                <a:lnTo>
                  <a:pt x="3124" y="1841"/>
                </a:lnTo>
                <a:lnTo>
                  <a:pt x="3118" y="1756"/>
                </a:lnTo>
                <a:lnTo>
                  <a:pt x="3113" y="1713"/>
                </a:lnTo>
                <a:lnTo>
                  <a:pt x="3107" y="1669"/>
                </a:lnTo>
                <a:lnTo>
                  <a:pt x="3098" y="1625"/>
                </a:lnTo>
                <a:lnTo>
                  <a:pt x="3089" y="1580"/>
                </a:lnTo>
                <a:lnTo>
                  <a:pt x="3077" y="1533"/>
                </a:lnTo>
                <a:lnTo>
                  <a:pt x="3062" y="1488"/>
                </a:lnTo>
                <a:lnTo>
                  <a:pt x="3062" y="1488"/>
                </a:lnTo>
                <a:lnTo>
                  <a:pt x="3071" y="1479"/>
                </a:lnTo>
                <a:lnTo>
                  <a:pt x="3078" y="1468"/>
                </a:lnTo>
                <a:lnTo>
                  <a:pt x="3084" y="1457"/>
                </a:lnTo>
                <a:lnTo>
                  <a:pt x="3086" y="1444"/>
                </a:lnTo>
                <a:lnTo>
                  <a:pt x="3087" y="1430"/>
                </a:lnTo>
                <a:lnTo>
                  <a:pt x="3087" y="1415"/>
                </a:lnTo>
                <a:lnTo>
                  <a:pt x="3086" y="1399"/>
                </a:lnTo>
                <a:lnTo>
                  <a:pt x="3082" y="1384"/>
                </a:lnTo>
                <a:lnTo>
                  <a:pt x="3075" y="1353"/>
                </a:lnTo>
                <a:lnTo>
                  <a:pt x="3062" y="1324"/>
                </a:lnTo>
                <a:lnTo>
                  <a:pt x="3049" y="1301"/>
                </a:lnTo>
                <a:lnTo>
                  <a:pt x="3035" y="1283"/>
                </a:lnTo>
                <a:lnTo>
                  <a:pt x="3035" y="1283"/>
                </a:lnTo>
                <a:lnTo>
                  <a:pt x="3024" y="1286"/>
                </a:lnTo>
                <a:lnTo>
                  <a:pt x="3015" y="1290"/>
                </a:lnTo>
                <a:lnTo>
                  <a:pt x="3006" y="1294"/>
                </a:lnTo>
                <a:lnTo>
                  <a:pt x="3000" y="1299"/>
                </a:lnTo>
                <a:lnTo>
                  <a:pt x="2995" y="1303"/>
                </a:lnTo>
                <a:lnTo>
                  <a:pt x="2991" y="1310"/>
                </a:lnTo>
                <a:lnTo>
                  <a:pt x="2986" y="1321"/>
                </a:lnTo>
                <a:lnTo>
                  <a:pt x="2982" y="1333"/>
                </a:lnTo>
                <a:lnTo>
                  <a:pt x="2977" y="1346"/>
                </a:lnTo>
                <a:lnTo>
                  <a:pt x="2970" y="1359"/>
                </a:lnTo>
                <a:lnTo>
                  <a:pt x="2964" y="1364"/>
                </a:lnTo>
                <a:lnTo>
                  <a:pt x="2959" y="1368"/>
                </a:lnTo>
                <a:lnTo>
                  <a:pt x="2959" y="1368"/>
                </a:lnTo>
                <a:lnTo>
                  <a:pt x="2975" y="1411"/>
                </a:lnTo>
                <a:lnTo>
                  <a:pt x="2990" y="1457"/>
                </a:lnTo>
                <a:lnTo>
                  <a:pt x="3000" y="1500"/>
                </a:lnTo>
                <a:lnTo>
                  <a:pt x="3009" y="1544"/>
                </a:lnTo>
                <a:lnTo>
                  <a:pt x="3015" y="1589"/>
                </a:lnTo>
                <a:lnTo>
                  <a:pt x="3020" y="1633"/>
                </a:lnTo>
                <a:lnTo>
                  <a:pt x="3026" y="1723"/>
                </a:lnTo>
                <a:lnTo>
                  <a:pt x="3031" y="1814"/>
                </a:lnTo>
                <a:lnTo>
                  <a:pt x="3033" y="1860"/>
                </a:lnTo>
                <a:lnTo>
                  <a:pt x="3038" y="1907"/>
                </a:lnTo>
                <a:lnTo>
                  <a:pt x="3044" y="1954"/>
                </a:lnTo>
                <a:lnTo>
                  <a:pt x="3051" y="2001"/>
                </a:lnTo>
                <a:lnTo>
                  <a:pt x="3060" y="2048"/>
                </a:lnTo>
                <a:lnTo>
                  <a:pt x="3075" y="2097"/>
                </a:lnTo>
                <a:lnTo>
                  <a:pt x="3075" y="2097"/>
                </a:lnTo>
                <a:lnTo>
                  <a:pt x="3064" y="2108"/>
                </a:lnTo>
                <a:lnTo>
                  <a:pt x="3057" y="2119"/>
                </a:lnTo>
                <a:lnTo>
                  <a:pt x="3051" y="2132"/>
                </a:lnTo>
                <a:lnTo>
                  <a:pt x="3046" y="2144"/>
                </a:lnTo>
                <a:lnTo>
                  <a:pt x="3040" y="2170"/>
                </a:lnTo>
                <a:lnTo>
                  <a:pt x="3037" y="2197"/>
                </a:lnTo>
                <a:lnTo>
                  <a:pt x="3037" y="2197"/>
                </a:lnTo>
                <a:lnTo>
                  <a:pt x="3058" y="2253"/>
                </a:lnTo>
                <a:lnTo>
                  <a:pt x="3078" y="2308"/>
                </a:lnTo>
                <a:lnTo>
                  <a:pt x="3109" y="2413"/>
                </a:lnTo>
                <a:lnTo>
                  <a:pt x="3127" y="2467"/>
                </a:lnTo>
                <a:lnTo>
                  <a:pt x="3147" y="2522"/>
                </a:lnTo>
                <a:lnTo>
                  <a:pt x="3158" y="2549"/>
                </a:lnTo>
                <a:lnTo>
                  <a:pt x="3173" y="2578"/>
                </a:lnTo>
                <a:lnTo>
                  <a:pt x="3187" y="2607"/>
                </a:lnTo>
                <a:lnTo>
                  <a:pt x="3204" y="2636"/>
                </a:lnTo>
                <a:lnTo>
                  <a:pt x="3204" y="2636"/>
                </a:lnTo>
                <a:lnTo>
                  <a:pt x="3164" y="2680"/>
                </a:lnTo>
                <a:lnTo>
                  <a:pt x="3124" y="2719"/>
                </a:lnTo>
                <a:lnTo>
                  <a:pt x="3102" y="2739"/>
                </a:lnTo>
                <a:lnTo>
                  <a:pt x="3082" y="2758"/>
                </a:lnTo>
                <a:lnTo>
                  <a:pt x="3060" y="2774"/>
                </a:lnTo>
                <a:lnTo>
                  <a:pt x="3038" y="2790"/>
                </a:lnTo>
                <a:lnTo>
                  <a:pt x="3015" y="2803"/>
                </a:lnTo>
                <a:lnTo>
                  <a:pt x="2993" y="2816"/>
                </a:lnTo>
                <a:lnTo>
                  <a:pt x="2970" y="2825"/>
                </a:lnTo>
                <a:lnTo>
                  <a:pt x="2944" y="2832"/>
                </a:lnTo>
                <a:lnTo>
                  <a:pt x="2921" y="2837"/>
                </a:lnTo>
                <a:lnTo>
                  <a:pt x="2895" y="2839"/>
                </a:lnTo>
                <a:lnTo>
                  <a:pt x="2870" y="2837"/>
                </a:lnTo>
                <a:lnTo>
                  <a:pt x="2844" y="2834"/>
                </a:lnTo>
                <a:lnTo>
                  <a:pt x="2844" y="2834"/>
                </a:lnTo>
                <a:lnTo>
                  <a:pt x="2815" y="2845"/>
                </a:lnTo>
                <a:lnTo>
                  <a:pt x="2786" y="2857"/>
                </a:lnTo>
                <a:lnTo>
                  <a:pt x="2726" y="2890"/>
                </a:lnTo>
                <a:lnTo>
                  <a:pt x="2697" y="2903"/>
                </a:lnTo>
                <a:lnTo>
                  <a:pt x="2668" y="2914"/>
                </a:lnTo>
                <a:lnTo>
                  <a:pt x="2654" y="2919"/>
                </a:lnTo>
                <a:lnTo>
                  <a:pt x="2641" y="2921"/>
                </a:lnTo>
                <a:lnTo>
                  <a:pt x="2628" y="2921"/>
                </a:lnTo>
                <a:lnTo>
                  <a:pt x="2618" y="2921"/>
                </a:lnTo>
                <a:lnTo>
                  <a:pt x="2618" y="2921"/>
                </a:lnTo>
                <a:lnTo>
                  <a:pt x="2605" y="2892"/>
                </a:lnTo>
                <a:lnTo>
                  <a:pt x="2594" y="2866"/>
                </a:lnTo>
                <a:lnTo>
                  <a:pt x="2587" y="2841"/>
                </a:lnTo>
                <a:lnTo>
                  <a:pt x="2583" y="2816"/>
                </a:lnTo>
                <a:lnTo>
                  <a:pt x="2579" y="2792"/>
                </a:lnTo>
                <a:lnTo>
                  <a:pt x="2578" y="2768"/>
                </a:lnTo>
                <a:lnTo>
                  <a:pt x="2578" y="2723"/>
                </a:lnTo>
                <a:lnTo>
                  <a:pt x="2578" y="2723"/>
                </a:lnTo>
                <a:lnTo>
                  <a:pt x="2587" y="2732"/>
                </a:lnTo>
                <a:lnTo>
                  <a:pt x="2599" y="2741"/>
                </a:lnTo>
                <a:lnTo>
                  <a:pt x="2603" y="2747"/>
                </a:lnTo>
                <a:lnTo>
                  <a:pt x="2609" y="2752"/>
                </a:lnTo>
                <a:lnTo>
                  <a:pt x="2612" y="2761"/>
                </a:lnTo>
                <a:lnTo>
                  <a:pt x="2616" y="2772"/>
                </a:lnTo>
                <a:lnTo>
                  <a:pt x="2616" y="2772"/>
                </a:lnTo>
                <a:lnTo>
                  <a:pt x="2628" y="2761"/>
                </a:lnTo>
                <a:lnTo>
                  <a:pt x="2639" y="2752"/>
                </a:lnTo>
                <a:lnTo>
                  <a:pt x="2648" y="2741"/>
                </a:lnTo>
                <a:lnTo>
                  <a:pt x="2656" y="2730"/>
                </a:lnTo>
                <a:lnTo>
                  <a:pt x="2663" y="2718"/>
                </a:lnTo>
                <a:lnTo>
                  <a:pt x="2668" y="2707"/>
                </a:lnTo>
                <a:lnTo>
                  <a:pt x="2677" y="2681"/>
                </a:lnTo>
                <a:lnTo>
                  <a:pt x="2683" y="2656"/>
                </a:lnTo>
                <a:lnTo>
                  <a:pt x="2685" y="2631"/>
                </a:lnTo>
                <a:lnTo>
                  <a:pt x="2683" y="2603"/>
                </a:lnTo>
                <a:lnTo>
                  <a:pt x="2677" y="2576"/>
                </a:lnTo>
                <a:lnTo>
                  <a:pt x="2672" y="2549"/>
                </a:lnTo>
                <a:lnTo>
                  <a:pt x="2663" y="2520"/>
                </a:lnTo>
                <a:lnTo>
                  <a:pt x="2654" y="2493"/>
                </a:lnTo>
                <a:lnTo>
                  <a:pt x="2643" y="2465"/>
                </a:lnTo>
                <a:lnTo>
                  <a:pt x="2619" y="2413"/>
                </a:lnTo>
                <a:lnTo>
                  <a:pt x="2598" y="2364"/>
                </a:lnTo>
                <a:lnTo>
                  <a:pt x="2598" y="2364"/>
                </a:lnTo>
                <a:lnTo>
                  <a:pt x="2590" y="2375"/>
                </a:lnTo>
                <a:lnTo>
                  <a:pt x="2587" y="2386"/>
                </a:lnTo>
                <a:lnTo>
                  <a:pt x="2579" y="2409"/>
                </a:lnTo>
                <a:lnTo>
                  <a:pt x="2574" y="2433"/>
                </a:lnTo>
                <a:lnTo>
                  <a:pt x="2574" y="2458"/>
                </a:lnTo>
                <a:lnTo>
                  <a:pt x="2574" y="2484"/>
                </a:lnTo>
                <a:lnTo>
                  <a:pt x="2576" y="2511"/>
                </a:lnTo>
                <a:lnTo>
                  <a:pt x="2579" y="2563"/>
                </a:lnTo>
                <a:lnTo>
                  <a:pt x="2581" y="2591"/>
                </a:lnTo>
                <a:lnTo>
                  <a:pt x="2581" y="2616"/>
                </a:lnTo>
                <a:lnTo>
                  <a:pt x="2579" y="2641"/>
                </a:lnTo>
                <a:lnTo>
                  <a:pt x="2576" y="2665"/>
                </a:lnTo>
                <a:lnTo>
                  <a:pt x="2569" y="2689"/>
                </a:lnTo>
                <a:lnTo>
                  <a:pt x="2563" y="2699"/>
                </a:lnTo>
                <a:lnTo>
                  <a:pt x="2558" y="2710"/>
                </a:lnTo>
                <a:lnTo>
                  <a:pt x="2550" y="2719"/>
                </a:lnTo>
                <a:lnTo>
                  <a:pt x="2543" y="2730"/>
                </a:lnTo>
                <a:lnTo>
                  <a:pt x="2532" y="2739"/>
                </a:lnTo>
                <a:lnTo>
                  <a:pt x="2521" y="2747"/>
                </a:lnTo>
                <a:lnTo>
                  <a:pt x="2521" y="2747"/>
                </a:lnTo>
                <a:lnTo>
                  <a:pt x="2501" y="2747"/>
                </a:lnTo>
                <a:lnTo>
                  <a:pt x="2483" y="2743"/>
                </a:lnTo>
                <a:lnTo>
                  <a:pt x="2467" y="2739"/>
                </a:lnTo>
                <a:lnTo>
                  <a:pt x="2451" y="2734"/>
                </a:lnTo>
                <a:lnTo>
                  <a:pt x="2436" y="2727"/>
                </a:lnTo>
                <a:lnTo>
                  <a:pt x="2423" y="2718"/>
                </a:lnTo>
                <a:lnTo>
                  <a:pt x="2411" y="2709"/>
                </a:lnTo>
                <a:lnTo>
                  <a:pt x="2400" y="2698"/>
                </a:lnTo>
                <a:lnTo>
                  <a:pt x="2391" y="2685"/>
                </a:lnTo>
                <a:lnTo>
                  <a:pt x="2382" y="2672"/>
                </a:lnTo>
                <a:lnTo>
                  <a:pt x="2373" y="2658"/>
                </a:lnTo>
                <a:lnTo>
                  <a:pt x="2365" y="2643"/>
                </a:lnTo>
                <a:lnTo>
                  <a:pt x="2353" y="2612"/>
                </a:lnTo>
                <a:lnTo>
                  <a:pt x="2342" y="2578"/>
                </a:lnTo>
                <a:lnTo>
                  <a:pt x="2333" y="2543"/>
                </a:lnTo>
                <a:lnTo>
                  <a:pt x="2324" y="2507"/>
                </a:lnTo>
                <a:lnTo>
                  <a:pt x="2307" y="2435"/>
                </a:lnTo>
                <a:lnTo>
                  <a:pt x="2296" y="2398"/>
                </a:lnTo>
                <a:lnTo>
                  <a:pt x="2286" y="2364"/>
                </a:lnTo>
                <a:lnTo>
                  <a:pt x="2271" y="2333"/>
                </a:lnTo>
                <a:lnTo>
                  <a:pt x="2262" y="2319"/>
                </a:lnTo>
                <a:lnTo>
                  <a:pt x="2253" y="2304"/>
                </a:lnTo>
                <a:lnTo>
                  <a:pt x="2253" y="2304"/>
                </a:lnTo>
                <a:lnTo>
                  <a:pt x="2257" y="2282"/>
                </a:lnTo>
                <a:lnTo>
                  <a:pt x="2262" y="2262"/>
                </a:lnTo>
                <a:lnTo>
                  <a:pt x="2271" y="2242"/>
                </a:lnTo>
                <a:lnTo>
                  <a:pt x="2284" y="2224"/>
                </a:lnTo>
                <a:lnTo>
                  <a:pt x="2284" y="2224"/>
                </a:lnTo>
                <a:lnTo>
                  <a:pt x="2304" y="2222"/>
                </a:lnTo>
                <a:lnTo>
                  <a:pt x="2324" y="2219"/>
                </a:lnTo>
                <a:lnTo>
                  <a:pt x="2340" y="2211"/>
                </a:lnTo>
                <a:lnTo>
                  <a:pt x="2356" y="2204"/>
                </a:lnTo>
                <a:lnTo>
                  <a:pt x="2371" y="2193"/>
                </a:lnTo>
                <a:lnTo>
                  <a:pt x="2384" y="2182"/>
                </a:lnTo>
                <a:lnTo>
                  <a:pt x="2393" y="2170"/>
                </a:lnTo>
                <a:lnTo>
                  <a:pt x="2402" y="2155"/>
                </a:lnTo>
                <a:lnTo>
                  <a:pt x="2407" y="2141"/>
                </a:lnTo>
                <a:lnTo>
                  <a:pt x="2411" y="2126"/>
                </a:lnTo>
                <a:lnTo>
                  <a:pt x="2413" y="2110"/>
                </a:lnTo>
                <a:lnTo>
                  <a:pt x="2411" y="2094"/>
                </a:lnTo>
                <a:lnTo>
                  <a:pt x="2407" y="2077"/>
                </a:lnTo>
                <a:lnTo>
                  <a:pt x="2400" y="2063"/>
                </a:lnTo>
                <a:lnTo>
                  <a:pt x="2391" y="2046"/>
                </a:lnTo>
                <a:lnTo>
                  <a:pt x="2378" y="2032"/>
                </a:lnTo>
                <a:lnTo>
                  <a:pt x="2378" y="2032"/>
                </a:lnTo>
                <a:lnTo>
                  <a:pt x="2393" y="2021"/>
                </a:lnTo>
                <a:lnTo>
                  <a:pt x="2404" y="2010"/>
                </a:lnTo>
                <a:lnTo>
                  <a:pt x="2414" y="1997"/>
                </a:lnTo>
                <a:lnTo>
                  <a:pt x="2423" y="1985"/>
                </a:lnTo>
                <a:lnTo>
                  <a:pt x="2433" y="1970"/>
                </a:lnTo>
                <a:lnTo>
                  <a:pt x="2440" y="1956"/>
                </a:lnTo>
                <a:lnTo>
                  <a:pt x="2443" y="1939"/>
                </a:lnTo>
                <a:lnTo>
                  <a:pt x="2447" y="1923"/>
                </a:lnTo>
                <a:lnTo>
                  <a:pt x="2449" y="1907"/>
                </a:lnTo>
                <a:lnTo>
                  <a:pt x="2449" y="1890"/>
                </a:lnTo>
                <a:lnTo>
                  <a:pt x="2447" y="1874"/>
                </a:lnTo>
                <a:lnTo>
                  <a:pt x="2443" y="1858"/>
                </a:lnTo>
                <a:lnTo>
                  <a:pt x="2438" y="1843"/>
                </a:lnTo>
                <a:lnTo>
                  <a:pt x="2429" y="1829"/>
                </a:lnTo>
                <a:lnTo>
                  <a:pt x="2420" y="1814"/>
                </a:lnTo>
                <a:lnTo>
                  <a:pt x="2407" y="1801"/>
                </a:lnTo>
                <a:lnTo>
                  <a:pt x="2407" y="1801"/>
                </a:lnTo>
                <a:lnTo>
                  <a:pt x="2396" y="1818"/>
                </a:lnTo>
                <a:lnTo>
                  <a:pt x="2387" y="1834"/>
                </a:lnTo>
                <a:lnTo>
                  <a:pt x="2378" y="1852"/>
                </a:lnTo>
                <a:lnTo>
                  <a:pt x="2371" y="1872"/>
                </a:lnTo>
                <a:lnTo>
                  <a:pt x="2358" y="1912"/>
                </a:lnTo>
                <a:lnTo>
                  <a:pt x="2349" y="1954"/>
                </a:lnTo>
                <a:lnTo>
                  <a:pt x="2335" y="2032"/>
                </a:lnTo>
                <a:lnTo>
                  <a:pt x="2329" y="2065"/>
                </a:lnTo>
                <a:lnTo>
                  <a:pt x="2322" y="2090"/>
                </a:lnTo>
                <a:lnTo>
                  <a:pt x="2322" y="2090"/>
                </a:lnTo>
                <a:lnTo>
                  <a:pt x="2315" y="2090"/>
                </a:lnTo>
                <a:lnTo>
                  <a:pt x="2306" y="2090"/>
                </a:lnTo>
                <a:lnTo>
                  <a:pt x="2300" y="2094"/>
                </a:lnTo>
                <a:lnTo>
                  <a:pt x="2293" y="2095"/>
                </a:lnTo>
                <a:lnTo>
                  <a:pt x="2282" y="2104"/>
                </a:lnTo>
                <a:lnTo>
                  <a:pt x="2271" y="2115"/>
                </a:lnTo>
                <a:lnTo>
                  <a:pt x="2258" y="2124"/>
                </a:lnTo>
                <a:lnTo>
                  <a:pt x="2244" y="2135"/>
                </a:lnTo>
                <a:lnTo>
                  <a:pt x="2235" y="2139"/>
                </a:lnTo>
                <a:lnTo>
                  <a:pt x="2224" y="2143"/>
                </a:lnTo>
                <a:lnTo>
                  <a:pt x="2211" y="2144"/>
                </a:lnTo>
                <a:lnTo>
                  <a:pt x="2198" y="2146"/>
                </a:lnTo>
                <a:lnTo>
                  <a:pt x="2198" y="2146"/>
                </a:lnTo>
                <a:lnTo>
                  <a:pt x="2195" y="2161"/>
                </a:lnTo>
                <a:lnTo>
                  <a:pt x="2189" y="2170"/>
                </a:lnTo>
                <a:lnTo>
                  <a:pt x="2180" y="2179"/>
                </a:lnTo>
                <a:lnTo>
                  <a:pt x="2171" y="2184"/>
                </a:lnTo>
                <a:lnTo>
                  <a:pt x="2159" y="2188"/>
                </a:lnTo>
                <a:lnTo>
                  <a:pt x="2148" y="2192"/>
                </a:lnTo>
                <a:lnTo>
                  <a:pt x="2122" y="2199"/>
                </a:lnTo>
                <a:lnTo>
                  <a:pt x="2110" y="2202"/>
                </a:lnTo>
                <a:lnTo>
                  <a:pt x="2099" y="2206"/>
                </a:lnTo>
                <a:lnTo>
                  <a:pt x="2088" y="2211"/>
                </a:lnTo>
                <a:lnTo>
                  <a:pt x="2081" y="2221"/>
                </a:lnTo>
                <a:lnTo>
                  <a:pt x="2075" y="2231"/>
                </a:lnTo>
                <a:lnTo>
                  <a:pt x="2073" y="2246"/>
                </a:lnTo>
                <a:lnTo>
                  <a:pt x="2073" y="2262"/>
                </a:lnTo>
                <a:lnTo>
                  <a:pt x="2079" y="2284"/>
                </a:lnTo>
                <a:lnTo>
                  <a:pt x="2079" y="2284"/>
                </a:lnTo>
                <a:lnTo>
                  <a:pt x="2104" y="2275"/>
                </a:lnTo>
                <a:lnTo>
                  <a:pt x="2130" y="2270"/>
                </a:lnTo>
                <a:lnTo>
                  <a:pt x="2140" y="2268"/>
                </a:lnTo>
                <a:lnTo>
                  <a:pt x="2153" y="2270"/>
                </a:lnTo>
                <a:lnTo>
                  <a:pt x="2164" y="2271"/>
                </a:lnTo>
                <a:lnTo>
                  <a:pt x="2173" y="2275"/>
                </a:lnTo>
                <a:lnTo>
                  <a:pt x="2173" y="2275"/>
                </a:lnTo>
                <a:lnTo>
                  <a:pt x="2180" y="2288"/>
                </a:lnTo>
                <a:lnTo>
                  <a:pt x="2186" y="2302"/>
                </a:lnTo>
                <a:lnTo>
                  <a:pt x="2188" y="2315"/>
                </a:lnTo>
                <a:lnTo>
                  <a:pt x="2188" y="2329"/>
                </a:lnTo>
                <a:lnTo>
                  <a:pt x="2184" y="2342"/>
                </a:lnTo>
                <a:lnTo>
                  <a:pt x="2180" y="2357"/>
                </a:lnTo>
                <a:lnTo>
                  <a:pt x="2168" y="2386"/>
                </a:lnTo>
                <a:lnTo>
                  <a:pt x="2155" y="2415"/>
                </a:lnTo>
                <a:lnTo>
                  <a:pt x="2140" y="2445"/>
                </a:lnTo>
                <a:lnTo>
                  <a:pt x="2137" y="2462"/>
                </a:lnTo>
                <a:lnTo>
                  <a:pt x="2133" y="2476"/>
                </a:lnTo>
                <a:lnTo>
                  <a:pt x="2131" y="2493"/>
                </a:lnTo>
                <a:lnTo>
                  <a:pt x="2131" y="2509"/>
                </a:lnTo>
                <a:lnTo>
                  <a:pt x="2131" y="2509"/>
                </a:lnTo>
                <a:lnTo>
                  <a:pt x="2119" y="2500"/>
                </a:lnTo>
                <a:lnTo>
                  <a:pt x="2106" y="2493"/>
                </a:lnTo>
                <a:lnTo>
                  <a:pt x="2093" y="2485"/>
                </a:lnTo>
                <a:lnTo>
                  <a:pt x="2079" y="2480"/>
                </a:lnTo>
                <a:lnTo>
                  <a:pt x="2052" y="2473"/>
                </a:lnTo>
                <a:lnTo>
                  <a:pt x="2023" y="2464"/>
                </a:lnTo>
                <a:lnTo>
                  <a:pt x="1995" y="2455"/>
                </a:lnTo>
                <a:lnTo>
                  <a:pt x="1981" y="2447"/>
                </a:lnTo>
                <a:lnTo>
                  <a:pt x="1968" y="2440"/>
                </a:lnTo>
                <a:lnTo>
                  <a:pt x="1957" y="2431"/>
                </a:lnTo>
                <a:lnTo>
                  <a:pt x="1944" y="2418"/>
                </a:lnTo>
                <a:lnTo>
                  <a:pt x="1935" y="2404"/>
                </a:lnTo>
                <a:lnTo>
                  <a:pt x="1926" y="2387"/>
                </a:lnTo>
                <a:lnTo>
                  <a:pt x="1926" y="2387"/>
                </a:lnTo>
                <a:lnTo>
                  <a:pt x="1917" y="2409"/>
                </a:lnTo>
                <a:lnTo>
                  <a:pt x="1915" y="2416"/>
                </a:lnTo>
                <a:lnTo>
                  <a:pt x="1915" y="2424"/>
                </a:lnTo>
                <a:lnTo>
                  <a:pt x="1917" y="2429"/>
                </a:lnTo>
                <a:lnTo>
                  <a:pt x="1919" y="2433"/>
                </a:lnTo>
                <a:lnTo>
                  <a:pt x="1921" y="2435"/>
                </a:lnTo>
                <a:lnTo>
                  <a:pt x="1925" y="2436"/>
                </a:lnTo>
                <a:lnTo>
                  <a:pt x="1932" y="2440"/>
                </a:lnTo>
                <a:lnTo>
                  <a:pt x="1941" y="2440"/>
                </a:lnTo>
                <a:lnTo>
                  <a:pt x="1946" y="2440"/>
                </a:lnTo>
                <a:lnTo>
                  <a:pt x="1950" y="2442"/>
                </a:lnTo>
                <a:lnTo>
                  <a:pt x="1950" y="2442"/>
                </a:lnTo>
                <a:lnTo>
                  <a:pt x="1970" y="2478"/>
                </a:lnTo>
                <a:lnTo>
                  <a:pt x="1992" y="2520"/>
                </a:lnTo>
                <a:lnTo>
                  <a:pt x="2013" y="2563"/>
                </a:lnTo>
                <a:lnTo>
                  <a:pt x="2032" y="2609"/>
                </a:lnTo>
                <a:lnTo>
                  <a:pt x="2050" y="2650"/>
                </a:lnTo>
                <a:lnTo>
                  <a:pt x="2062" y="2689"/>
                </a:lnTo>
                <a:lnTo>
                  <a:pt x="2066" y="2703"/>
                </a:lnTo>
                <a:lnTo>
                  <a:pt x="2070" y="2718"/>
                </a:lnTo>
                <a:lnTo>
                  <a:pt x="2070" y="2729"/>
                </a:lnTo>
                <a:lnTo>
                  <a:pt x="2068" y="2738"/>
                </a:lnTo>
                <a:lnTo>
                  <a:pt x="2068" y="2738"/>
                </a:lnTo>
                <a:lnTo>
                  <a:pt x="2059" y="2736"/>
                </a:lnTo>
                <a:lnTo>
                  <a:pt x="2048" y="2730"/>
                </a:lnTo>
                <a:lnTo>
                  <a:pt x="2041" y="2723"/>
                </a:lnTo>
                <a:lnTo>
                  <a:pt x="2032" y="2714"/>
                </a:lnTo>
                <a:lnTo>
                  <a:pt x="2017" y="2694"/>
                </a:lnTo>
                <a:lnTo>
                  <a:pt x="2003" y="2670"/>
                </a:lnTo>
                <a:lnTo>
                  <a:pt x="1988" y="2649"/>
                </a:lnTo>
                <a:lnTo>
                  <a:pt x="1981" y="2638"/>
                </a:lnTo>
                <a:lnTo>
                  <a:pt x="1972" y="2631"/>
                </a:lnTo>
                <a:lnTo>
                  <a:pt x="1963" y="2623"/>
                </a:lnTo>
                <a:lnTo>
                  <a:pt x="1954" y="2618"/>
                </a:lnTo>
                <a:lnTo>
                  <a:pt x="1943" y="2616"/>
                </a:lnTo>
                <a:lnTo>
                  <a:pt x="1930" y="2618"/>
                </a:lnTo>
                <a:lnTo>
                  <a:pt x="1930" y="2618"/>
                </a:lnTo>
                <a:lnTo>
                  <a:pt x="1937" y="2640"/>
                </a:lnTo>
                <a:lnTo>
                  <a:pt x="1939" y="2656"/>
                </a:lnTo>
                <a:lnTo>
                  <a:pt x="1939" y="2661"/>
                </a:lnTo>
                <a:lnTo>
                  <a:pt x="1937" y="2667"/>
                </a:lnTo>
                <a:lnTo>
                  <a:pt x="1935" y="2670"/>
                </a:lnTo>
                <a:lnTo>
                  <a:pt x="1932" y="2674"/>
                </a:lnTo>
                <a:lnTo>
                  <a:pt x="1921" y="2678"/>
                </a:lnTo>
                <a:lnTo>
                  <a:pt x="1906" y="2683"/>
                </a:lnTo>
                <a:lnTo>
                  <a:pt x="1888" y="2689"/>
                </a:lnTo>
                <a:lnTo>
                  <a:pt x="1866" y="2696"/>
                </a:lnTo>
                <a:lnTo>
                  <a:pt x="1866" y="2696"/>
                </a:lnTo>
                <a:lnTo>
                  <a:pt x="1857" y="2678"/>
                </a:lnTo>
                <a:lnTo>
                  <a:pt x="1847" y="2661"/>
                </a:lnTo>
                <a:lnTo>
                  <a:pt x="1828" y="2634"/>
                </a:lnTo>
                <a:lnTo>
                  <a:pt x="1821" y="2621"/>
                </a:lnTo>
                <a:lnTo>
                  <a:pt x="1814" y="2609"/>
                </a:lnTo>
                <a:lnTo>
                  <a:pt x="1810" y="2592"/>
                </a:lnTo>
                <a:lnTo>
                  <a:pt x="1810" y="2572"/>
                </a:lnTo>
                <a:lnTo>
                  <a:pt x="1810" y="2572"/>
                </a:lnTo>
                <a:lnTo>
                  <a:pt x="1801" y="2589"/>
                </a:lnTo>
                <a:lnTo>
                  <a:pt x="1790" y="2602"/>
                </a:lnTo>
                <a:lnTo>
                  <a:pt x="1779" y="2611"/>
                </a:lnTo>
                <a:lnTo>
                  <a:pt x="1767" y="2618"/>
                </a:lnTo>
                <a:lnTo>
                  <a:pt x="1754" y="2621"/>
                </a:lnTo>
                <a:lnTo>
                  <a:pt x="1747" y="2621"/>
                </a:lnTo>
                <a:lnTo>
                  <a:pt x="1739" y="2620"/>
                </a:lnTo>
                <a:lnTo>
                  <a:pt x="1732" y="2618"/>
                </a:lnTo>
                <a:lnTo>
                  <a:pt x="1725" y="2614"/>
                </a:lnTo>
                <a:lnTo>
                  <a:pt x="1707" y="2603"/>
                </a:lnTo>
                <a:lnTo>
                  <a:pt x="1707" y="2603"/>
                </a:lnTo>
                <a:lnTo>
                  <a:pt x="1709" y="2585"/>
                </a:lnTo>
                <a:lnTo>
                  <a:pt x="1710" y="2565"/>
                </a:lnTo>
                <a:lnTo>
                  <a:pt x="1709" y="2527"/>
                </a:lnTo>
                <a:lnTo>
                  <a:pt x="1707" y="2487"/>
                </a:lnTo>
                <a:lnTo>
                  <a:pt x="1705" y="2447"/>
                </a:lnTo>
                <a:lnTo>
                  <a:pt x="1705" y="2429"/>
                </a:lnTo>
                <a:lnTo>
                  <a:pt x="1707" y="2409"/>
                </a:lnTo>
                <a:lnTo>
                  <a:pt x="1710" y="2393"/>
                </a:lnTo>
                <a:lnTo>
                  <a:pt x="1716" y="2375"/>
                </a:lnTo>
                <a:lnTo>
                  <a:pt x="1723" y="2358"/>
                </a:lnTo>
                <a:lnTo>
                  <a:pt x="1732" y="2342"/>
                </a:lnTo>
                <a:lnTo>
                  <a:pt x="1745" y="2328"/>
                </a:lnTo>
                <a:lnTo>
                  <a:pt x="1759" y="2313"/>
                </a:lnTo>
                <a:lnTo>
                  <a:pt x="1759" y="2313"/>
                </a:lnTo>
                <a:lnTo>
                  <a:pt x="1749" y="2302"/>
                </a:lnTo>
                <a:lnTo>
                  <a:pt x="1741" y="2289"/>
                </a:lnTo>
                <a:lnTo>
                  <a:pt x="1729" y="2268"/>
                </a:lnTo>
                <a:lnTo>
                  <a:pt x="1721" y="2246"/>
                </a:lnTo>
                <a:lnTo>
                  <a:pt x="1716" y="2226"/>
                </a:lnTo>
                <a:lnTo>
                  <a:pt x="1710" y="2208"/>
                </a:lnTo>
                <a:lnTo>
                  <a:pt x="1707" y="2192"/>
                </a:lnTo>
                <a:lnTo>
                  <a:pt x="1700" y="2175"/>
                </a:lnTo>
                <a:lnTo>
                  <a:pt x="1696" y="2168"/>
                </a:lnTo>
                <a:lnTo>
                  <a:pt x="1690" y="2162"/>
                </a:lnTo>
                <a:lnTo>
                  <a:pt x="1690" y="2162"/>
                </a:lnTo>
                <a:lnTo>
                  <a:pt x="1685" y="2181"/>
                </a:lnTo>
                <a:lnTo>
                  <a:pt x="1683" y="2199"/>
                </a:lnTo>
                <a:lnTo>
                  <a:pt x="1681" y="2237"/>
                </a:lnTo>
                <a:lnTo>
                  <a:pt x="1681" y="2275"/>
                </a:lnTo>
                <a:lnTo>
                  <a:pt x="1681" y="2313"/>
                </a:lnTo>
                <a:lnTo>
                  <a:pt x="1678" y="2331"/>
                </a:lnTo>
                <a:lnTo>
                  <a:pt x="1674" y="2349"/>
                </a:lnTo>
                <a:lnTo>
                  <a:pt x="1669" y="2366"/>
                </a:lnTo>
                <a:lnTo>
                  <a:pt x="1661" y="2382"/>
                </a:lnTo>
                <a:lnTo>
                  <a:pt x="1651" y="2398"/>
                </a:lnTo>
                <a:lnTo>
                  <a:pt x="1636" y="2413"/>
                </a:lnTo>
                <a:lnTo>
                  <a:pt x="1620" y="2426"/>
                </a:lnTo>
                <a:lnTo>
                  <a:pt x="1598" y="2436"/>
                </a:lnTo>
                <a:lnTo>
                  <a:pt x="1598" y="2436"/>
                </a:lnTo>
                <a:lnTo>
                  <a:pt x="1612" y="2464"/>
                </a:lnTo>
                <a:lnTo>
                  <a:pt x="1618" y="2478"/>
                </a:lnTo>
                <a:lnTo>
                  <a:pt x="1623" y="2491"/>
                </a:lnTo>
                <a:lnTo>
                  <a:pt x="1625" y="2504"/>
                </a:lnTo>
                <a:lnTo>
                  <a:pt x="1623" y="2514"/>
                </a:lnTo>
                <a:lnTo>
                  <a:pt x="1622" y="2520"/>
                </a:lnTo>
                <a:lnTo>
                  <a:pt x="1620" y="2524"/>
                </a:lnTo>
                <a:lnTo>
                  <a:pt x="1614" y="2529"/>
                </a:lnTo>
                <a:lnTo>
                  <a:pt x="1609" y="2533"/>
                </a:lnTo>
                <a:lnTo>
                  <a:pt x="1609" y="2533"/>
                </a:lnTo>
                <a:lnTo>
                  <a:pt x="1596" y="2504"/>
                </a:lnTo>
                <a:lnTo>
                  <a:pt x="1583" y="2476"/>
                </a:lnTo>
                <a:lnTo>
                  <a:pt x="1580" y="2464"/>
                </a:lnTo>
                <a:lnTo>
                  <a:pt x="1576" y="2451"/>
                </a:lnTo>
                <a:lnTo>
                  <a:pt x="1576" y="2440"/>
                </a:lnTo>
                <a:lnTo>
                  <a:pt x="1578" y="2429"/>
                </a:lnTo>
                <a:lnTo>
                  <a:pt x="1578" y="2429"/>
                </a:lnTo>
                <a:lnTo>
                  <a:pt x="1567" y="2435"/>
                </a:lnTo>
                <a:lnTo>
                  <a:pt x="1558" y="2442"/>
                </a:lnTo>
                <a:lnTo>
                  <a:pt x="1553" y="2451"/>
                </a:lnTo>
                <a:lnTo>
                  <a:pt x="1549" y="2460"/>
                </a:lnTo>
                <a:lnTo>
                  <a:pt x="1549" y="2471"/>
                </a:lnTo>
                <a:lnTo>
                  <a:pt x="1549" y="2482"/>
                </a:lnTo>
                <a:lnTo>
                  <a:pt x="1554" y="2505"/>
                </a:lnTo>
                <a:lnTo>
                  <a:pt x="1562" y="2531"/>
                </a:lnTo>
                <a:lnTo>
                  <a:pt x="1565" y="2542"/>
                </a:lnTo>
                <a:lnTo>
                  <a:pt x="1567" y="2553"/>
                </a:lnTo>
                <a:lnTo>
                  <a:pt x="1567" y="2563"/>
                </a:lnTo>
                <a:lnTo>
                  <a:pt x="1565" y="2574"/>
                </a:lnTo>
                <a:lnTo>
                  <a:pt x="1560" y="2583"/>
                </a:lnTo>
                <a:lnTo>
                  <a:pt x="1553" y="2591"/>
                </a:lnTo>
                <a:lnTo>
                  <a:pt x="1553" y="2591"/>
                </a:lnTo>
                <a:lnTo>
                  <a:pt x="1547" y="2591"/>
                </a:lnTo>
                <a:lnTo>
                  <a:pt x="1542" y="2591"/>
                </a:lnTo>
                <a:lnTo>
                  <a:pt x="1536" y="2587"/>
                </a:lnTo>
                <a:lnTo>
                  <a:pt x="1533" y="2583"/>
                </a:lnTo>
                <a:lnTo>
                  <a:pt x="1525" y="2571"/>
                </a:lnTo>
                <a:lnTo>
                  <a:pt x="1520" y="2556"/>
                </a:lnTo>
                <a:lnTo>
                  <a:pt x="1520" y="2556"/>
                </a:lnTo>
                <a:lnTo>
                  <a:pt x="1505" y="2571"/>
                </a:lnTo>
                <a:lnTo>
                  <a:pt x="1491" y="2583"/>
                </a:lnTo>
                <a:lnTo>
                  <a:pt x="1475" y="2592"/>
                </a:lnTo>
                <a:lnTo>
                  <a:pt x="1456" y="2598"/>
                </a:lnTo>
                <a:lnTo>
                  <a:pt x="1440" y="2602"/>
                </a:lnTo>
                <a:lnTo>
                  <a:pt x="1422" y="2602"/>
                </a:lnTo>
                <a:lnTo>
                  <a:pt x="1388" y="2600"/>
                </a:lnTo>
                <a:lnTo>
                  <a:pt x="1353" y="2598"/>
                </a:lnTo>
                <a:lnTo>
                  <a:pt x="1337" y="2596"/>
                </a:lnTo>
                <a:lnTo>
                  <a:pt x="1320" y="2598"/>
                </a:lnTo>
                <a:lnTo>
                  <a:pt x="1306" y="2600"/>
                </a:lnTo>
                <a:lnTo>
                  <a:pt x="1291" y="2603"/>
                </a:lnTo>
                <a:lnTo>
                  <a:pt x="1279" y="2611"/>
                </a:lnTo>
                <a:lnTo>
                  <a:pt x="1266" y="2621"/>
                </a:lnTo>
                <a:lnTo>
                  <a:pt x="1266" y="2621"/>
                </a:lnTo>
                <a:lnTo>
                  <a:pt x="1293" y="2623"/>
                </a:lnTo>
                <a:lnTo>
                  <a:pt x="1317" y="2629"/>
                </a:lnTo>
                <a:lnTo>
                  <a:pt x="1337" y="2634"/>
                </a:lnTo>
                <a:lnTo>
                  <a:pt x="1357" y="2643"/>
                </a:lnTo>
                <a:lnTo>
                  <a:pt x="1373" y="2652"/>
                </a:lnTo>
                <a:lnTo>
                  <a:pt x="1388" y="2663"/>
                </a:lnTo>
                <a:lnTo>
                  <a:pt x="1398" y="2676"/>
                </a:lnTo>
                <a:lnTo>
                  <a:pt x="1409" y="2689"/>
                </a:lnTo>
                <a:lnTo>
                  <a:pt x="1418" y="2703"/>
                </a:lnTo>
                <a:lnTo>
                  <a:pt x="1424" y="2719"/>
                </a:lnTo>
                <a:lnTo>
                  <a:pt x="1429" y="2734"/>
                </a:lnTo>
                <a:lnTo>
                  <a:pt x="1431" y="2752"/>
                </a:lnTo>
                <a:lnTo>
                  <a:pt x="1433" y="2768"/>
                </a:lnTo>
                <a:lnTo>
                  <a:pt x="1431" y="2787"/>
                </a:lnTo>
                <a:lnTo>
                  <a:pt x="1429" y="2803"/>
                </a:lnTo>
                <a:lnTo>
                  <a:pt x="1426" y="2821"/>
                </a:lnTo>
                <a:lnTo>
                  <a:pt x="1420" y="2839"/>
                </a:lnTo>
                <a:lnTo>
                  <a:pt x="1415" y="2855"/>
                </a:lnTo>
                <a:lnTo>
                  <a:pt x="1406" y="2874"/>
                </a:lnTo>
                <a:lnTo>
                  <a:pt x="1397" y="2890"/>
                </a:lnTo>
                <a:lnTo>
                  <a:pt x="1388" y="2906"/>
                </a:lnTo>
                <a:lnTo>
                  <a:pt x="1375" y="2923"/>
                </a:lnTo>
                <a:lnTo>
                  <a:pt x="1362" y="2937"/>
                </a:lnTo>
                <a:lnTo>
                  <a:pt x="1349" y="2950"/>
                </a:lnTo>
                <a:lnTo>
                  <a:pt x="1335" y="2963"/>
                </a:lnTo>
                <a:lnTo>
                  <a:pt x="1319" y="2975"/>
                </a:lnTo>
                <a:lnTo>
                  <a:pt x="1302" y="2984"/>
                </a:lnTo>
                <a:lnTo>
                  <a:pt x="1286" y="2993"/>
                </a:lnTo>
                <a:lnTo>
                  <a:pt x="1268" y="3001"/>
                </a:lnTo>
                <a:lnTo>
                  <a:pt x="1250" y="3006"/>
                </a:lnTo>
                <a:lnTo>
                  <a:pt x="1231" y="3010"/>
                </a:lnTo>
                <a:lnTo>
                  <a:pt x="1212" y="3012"/>
                </a:lnTo>
                <a:lnTo>
                  <a:pt x="1212" y="3012"/>
                </a:lnTo>
                <a:lnTo>
                  <a:pt x="1208" y="3015"/>
                </a:lnTo>
                <a:lnTo>
                  <a:pt x="1204" y="3021"/>
                </a:lnTo>
                <a:lnTo>
                  <a:pt x="1202" y="3026"/>
                </a:lnTo>
                <a:lnTo>
                  <a:pt x="1202" y="3031"/>
                </a:lnTo>
                <a:lnTo>
                  <a:pt x="1202" y="3042"/>
                </a:lnTo>
                <a:lnTo>
                  <a:pt x="1204" y="3055"/>
                </a:lnTo>
                <a:lnTo>
                  <a:pt x="1206" y="3066"/>
                </a:lnTo>
                <a:lnTo>
                  <a:pt x="1206" y="3073"/>
                </a:lnTo>
                <a:lnTo>
                  <a:pt x="1204" y="3077"/>
                </a:lnTo>
                <a:lnTo>
                  <a:pt x="1201" y="3082"/>
                </a:lnTo>
                <a:lnTo>
                  <a:pt x="1197" y="3086"/>
                </a:lnTo>
                <a:lnTo>
                  <a:pt x="1192" y="3090"/>
                </a:lnTo>
                <a:lnTo>
                  <a:pt x="1182" y="3091"/>
                </a:lnTo>
                <a:lnTo>
                  <a:pt x="1182" y="3091"/>
                </a:lnTo>
                <a:lnTo>
                  <a:pt x="1173" y="3062"/>
                </a:lnTo>
                <a:lnTo>
                  <a:pt x="1164" y="3033"/>
                </a:lnTo>
                <a:lnTo>
                  <a:pt x="1153" y="2979"/>
                </a:lnTo>
                <a:lnTo>
                  <a:pt x="1144" y="2930"/>
                </a:lnTo>
                <a:lnTo>
                  <a:pt x="1134" y="2886"/>
                </a:lnTo>
                <a:lnTo>
                  <a:pt x="1128" y="2865"/>
                </a:lnTo>
                <a:lnTo>
                  <a:pt x="1119" y="2845"/>
                </a:lnTo>
                <a:lnTo>
                  <a:pt x="1110" y="2825"/>
                </a:lnTo>
                <a:lnTo>
                  <a:pt x="1097" y="2805"/>
                </a:lnTo>
                <a:lnTo>
                  <a:pt x="1083" y="2787"/>
                </a:lnTo>
                <a:lnTo>
                  <a:pt x="1065" y="2768"/>
                </a:lnTo>
                <a:lnTo>
                  <a:pt x="1045" y="2750"/>
                </a:lnTo>
                <a:lnTo>
                  <a:pt x="1019" y="2734"/>
                </a:lnTo>
                <a:lnTo>
                  <a:pt x="1019" y="2734"/>
                </a:lnTo>
                <a:lnTo>
                  <a:pt x="1010" y="2747"/>
                </a:lnTo>
                <a:lnTo>
                  <a:pt x="1003" y="2761"/>
                </a:lnTo>
                <a:lnTo>
                  <a:pt x="997" y="2774"/>
                </a:lnTo>
                <a:lnTo>
                  <a:pt x="992" y="2788"/>
                </a:lnTo>
                <a:lnTo>
                  <a:pt x="990" y="2801"/>
                </a:lnTo>
                <a:lnTo>
                  <a:pt x="988" y="2816"/>
                </a:lnTo>
                <a:lnTo>
                  <a:pt x="988" y="2828"/>
                </a:lnTo>
                <a:lnTo>
                  <a:pt x="990" y="2843"/>
                </a:lnTo>
                <a:lnTo>
                  <a:pt x="996" y="2870"/>
                </a:lnTo>
                <a:lnTo>
                  <a:pt x="1003" y="2897"/>
                </a:lnTo>
                <a:lnTo>
                  <a:pt x="1014" y="2926"/>
                </a:lnTo>
                <a:lnTo>
                  <a:pt x="1025" y="2955"/>
                </a:lnTo>
                <a:lnTo>
                  <a:pt x="1048" y="3013"/>
                </a:lnTo>
                <a:lnTo>
                  <a:pt x="1057" y="3044"/>
                </a:lnTo>
                <a:lnTo>
                  <a:pt x="1065" y="3075"/>
                </a:lnTo>
                <a:lnTo>
                  <a:pt x="1068" y="3106"/>
                </a:lnTo>
                <a:lnTo>
                  <a:pt x="1068" y="3120"/>
                </a:lnTo>
                <a:lnTo>
                  <a:pt x="1068" y="3137"/>
                </a:lnTo>
                <a:lnTo>
                  <a:pt x="1065" y="3153"/>
                </a:lnTo>
                <a:lnTo>
                  <a:pt x="1061" y="3169"/>
                </a:lnTo>
                <a:lnTo>
                  <a:pt x="1055" y="3186"/>
                </a:lnTo>
                <a:lnTo>
                  <a:pt x="1050" y="3202"/>
                </a:lnTo>
                <a:lnTo>
                  <a:pt x="1050" y="3202"/>
                </a:lnTo>
                <a:lnTo>
                  <a:pt x="1017" y="3206"/>
                </a:lnTo>
                <a:lnTo>
                  <a:pt x="985" y="3206"/>
                </a:lnTo>
                <a:lnTo>
                  <a:pt x="954" y="3204"/>
                </a:lnTo>
                <a:lnTo>
                  <a:pt x="925" y="3200"/>
                </a:lnTo>
                <a:lnTo>
                  <a:pt x="896" y="3195"/>
                </a:lnTo>
                <a:lnTo>
                  <a:pt x="867" y="3187"/>
                </a:lnTo>
                <a:lnTo>
                  <a:pt x="809" y="3171"/>
                </a:lnTo>
                <a:lnTo>
                  <a:pt x="754" y="3153"/>
                </a:lnTo>
                <a:lnTo>
                  <a:pt x="698" y="3133"/>
                </a:lnTo>
                <a:lnTo>
                  <a:pt x="642" y="3113"/>
                </a:lnTo>
                <a:lnTo>
                  <a:pt x="615" y="3106"/>
                </a:lnTo>
                <a:lnTo>
                  <a:pt x="586" y="3097"/>
                </a:lnTo>
                <a:lnTo>
                  <a:pt x="586" y="3097"/>
                </a:lnTo>
                <a:lnTo>
                  <a:pt x="571" y="3082"/>
                </a:lnTo>
                <a:lnTo>
                  <a:pt x="560" y="3068"/>
                </a:lnTo>
                <a:lnTo>
                  <a:pt x="549" y="3050"/>
                </a:lnTo>
                <a:lnTo>
                  <a:pt x="540" y="3031"/>
                </a:lnTo>
                <a:lnTo>
                  <a:pt x="535" y="3012"/>
                </a:lnTo>
                <a:lnTo>
                  <a:pt x="529" y="2992"/>
                </a:lnTo>
                <a:lnTo>
                  <a:pt x="526" y="2972"/>
                </a:lnTo>
                <a:lnTo>
                  <a:pt x="526" y="2950"/>
                </a:lnTo>
                <a:lnTo>
                  <a:pt x="526" y="2930"/>
                </a:lnTo>
                <a:lnTo>
                  <a:pt x="528" y="2908"/>
                </a:lnTo>
                <a:lnTo>
                  <a:pt x="533" y="2888"/>
                </a:lnTo>
                <a:lnTo>
                  <a:pt x="538" y="2868"/>
                </a:lnTo>
                <a:lnTo>
                  <a:pt x="548" y="2850"/>
                </a:lnTo>
                <a:lnTo>
                  <a:pt x="557" y="2832"/>
                </a:lnTo>
                <a:lnTo>
                  <a:pt x="569" y="2816"/>
                </a:lnTo>
                <a:lnTo>
                  <a:pt x="584" y="2799"/>
                </a:lnTo>
                <a:lnTo>
                  <a:pt x="584" y="2799"/>
                </a:lnTo>
                <a:lnTo>
                  <a:pt x="611" y="2796"/>
                </a:lnTo>
                <a:lnTo>
                  <a:pt x="636" y="2794"/>
                </a:lnTo>
                <a:lnTo>
                  <a:pt x="680" y="2790"/>
                </a:lnTo>
                <a:lnTo>
                  <a:pt x="702" y="2787"/>
                </a:lnTo>
                <a:lnTo>
                  <a:pt x="727" y="2779"/>
                </a:lnTo>
                <a:lnTo>
                  <a:pt x="758" y="2768"/>
                </a:lnTo>
                <a:lnTo>
                  <a:pt x="794" y="2752"/>
                </a:lnTo>
                <a:lnTo>
                  <a:pt x="794" y="2752"/>
                </a:lnTo>
                <a:lnTo>
                  <a:pt x="787" y="2723"/>
                </a:lnTo>
                <a:lnTo>
                  <a:pt x="780" y="2696"/>
                </a:lnTo>
                <a:lnTo>
                  <a:pt x="776" y="2670"/>
                </a:lnTo>
                <a:lnTo>
                  <a:pt x="776" y="2645"/>
                </a:lnTo>
                <a:lnTo>
                  <a:pt x="776" y="2621"/>
                </a:lnTo>
                <a:lnTo>
                  <a:pt x="780" y="2600"/>
                </a:lnTo>
                <a:lnTo>
                  <a:pt x="785" y="2580"/>
                </a:lnTo>
                <a:lnTo>
                  <a:pt x="792" y="2562"/>
                </a:lnTo>
                <a:lnTo>
                  <a:pt x="801" y="2543"/>
                </a:lnTo>
                <a:lnTo>
                  <a:pt x="812" y="2525"/>
                </a:lnTo>
                <a:lnTo>
                  <a:pt x="823" y="2509"/>
                </a:lnTo>
                <a:lnTo>
                  <a:pt x="838" y="2494"/>
                </a:lnTo>
                <a:lnTo>
                  <a:pt x="852" y="2480"/>
                </a:lnTo>
                <a:lnTo>
                  <a:pt x="867" y="2465"/>
                </a:lnTo>
                <a:lnTo>
                  <a:pt x="903" y="2438"/>
                </a:lnTo>
                <a:lnTo>
                  <a:pt x="939" y="2415"/>
                </a:lnTo>
                <a:lnTo>
                  <a:pt x="979" y="2391"/>
                </a:lnTo>
                <a:lnTo>
                  <a:pt x="1061" y="2344"/>
                </a:lnTo>
                <a:lnTo>
                  <a:pt x="1101" y="2320"/>
                </a:lnTo>
                <a:lnTo>
                  <a:pt x="1139" y="2293"/>
                </a:lnTo>
                <a:lnTo>
                  <a:pt x="1157" y="2279"/>
                </a:lnTo>
                <a:lnTo>
                  <a:pt x="1175" y="2264"/>
                </a:lnTo>
                <a:lnTo>
                  <a:pt x="1192" y="2250"/>
                </a:lnTo>
                <a:lnTo>
                  <a:pt x="1206" y="2233"/>
                </a:lnTo>
                <a:lnTo>
                  <a:pt x="1206" y="2233"/>
                </a:lnTo>
                <a:lnTo>
                  <a:pt x="1197" y="2219"/>
                </a:lnTo>
                <a:lnTo>
                  <a:pt x="1192" y="2206"/>
                </a:lnTo>
                <a:lnTo>
                  <a:pt x="1186" y="2193"/>
                </a:lnTo>
                <a:lnTo>
                  <a:pt x="1184" y="2181"/>
                </a:lnTo>
                <a:lnTo>
                  <a:pt x="1182" y="2170"/>
                </a:lnTo>
                <a:lnTo>
                  <a:pt x="1181" y="2159"/>
                </a:lnTo>
                <a:lnTo>
                  <a:pt x="1182" y="2139"/>
                </a:lnTo>
                <a:lnTo>
                  <a:pt x="1184" y="2117"/>
                </a:lnTo>
                <a:lnTo>
                  <a:pt x="1184" y="2095"/>
                </a:lnTo>
                <a:lnTo>
                  <a:pt x="1184" y="2084"/>
                </a:lnTo>
                <a:lnTo>
                  <a:pt x="1182" y="2074"/>
                </a:lnTo>
                <a:lnTo>
                  <a:pt x="1177" y="2061"/>
                </a:lnTo>
                <a:lnTo>
                  <a:pt x="1172" y="2048"/>
                </a:lnTo>
                <a:lnTo>
                  <a:pt x="1172" y="2048"/>
                </a:lnTo>
                <a:lnTo>
                  <a:pt x="1166" y="2050"/>
                </a:lnTo>
                <a:lnTo>
                  <a:pt x="1161" y="2050"/>
                </a:lnTo>
                <a:lnTo>
                  <a:pt x="1150" y="2048"/>
                </a:lnTo>
                <a:lnTo>
                  <a:pt x="1141" y="2043"/>
                </a:lnTo>
                <a:lnTo>
                  <a:pt x="1130" y="2037"/>
                </a:lnTo>
                <a:lnTo>
                  <a:pt x="1121" y="2034"/>
                </a:lnTo>
                <a:lnTo>
                  <a:pt x="1110" y="2030"/>
                </a:lnTo>
                <a:lnTo>
                  <a:pt x="1104" y="2030"/>
                </a:lnTo>
                <a:lnTo>
                  <a:pt x="1099" y="2032"/>
                </a:lnTo>
                <a:lnTo>
                  <a:pt x="1092" y="2035"/>
                </a:lnTo>
                <a:lnTo>
                  <a:pt x="1085" y="2039"/>
                </a:lnTo>
                <a:lnTo>
                  <a:pt x="1085" y="2039"/>
                </a:lnTo>
                <a:lnTo>
                  <a:pt x="1077" y="2063"/>
                </a:lnTo>
                <a:lnTo>
                  <a:pt x="1074" y="2083"/>
                </a:lnTo>
                <a:lnTo>
                  <a:pt x="1074" y="2101"/>
                </a:lnTo>
                <a:lnTo>
                  <a:pt x="1077" y="2119"/>
                </a:lnTo>
                <a:lnTo>
                  <a:pt x="1083" y="2139"/>
                </a:lnTo>
                <a:lnTo>
                  <a:pt x="1092" y="2162"/>
                </a:lnTo>
                <a:lnTo>
                  <a:pt x="1119" y="2222"/>
                </a:lnTo>
                <a:lnTo>
                  <a:pt x="1119" y="2222"/>
                </a:lnTo>
                <a:lnTo>
                  <a:pt x="1063" y="2250"/>
                </a:lnTo>
                <a:lnTo>
                  <a:pt x="1008" y="2279"/>
                </a:lnTo>
                <a:lnTo>
                  <a:pt x="956" y="2309"/>
                </a:lnTo>
                <a:lnTo>
                  <a:pt x="907" y="2338"/>
                </a:lnTo>
                <a:lnTo>
                  <a:pt x="858" y="2367"/>
                </a:lnTo>
                <a:lnTo>
                  <a:pt x="814" y="2393"/>
                </a:lnTo>
                <a:lnTo>
                  <a:pt x="771" y="2416"/>
                </a:lnTo>
                <a:lnTo>
                  <a:pt x="751" y="2426"/>
                </a:lnTo>
                <a:lnTo>
                  <a:pt x="733" y="2433"/>
                </a:lnTo>
                <a:lnTo>
                  <a:pt x="733" y="2433"/>
                </a:lnTo>
                <a:lnTo>
                  <a:pt x="729" y="2427"/>
                </a:lnTo>
                <a:lnTo>
                  <a:pt x="725" y="2424"/>
                </a:lnTo>
                <a:lnTo>
                  <a:pt x="720" y="2420"/>
                </a:lnTo>
                <a:lnTo>
                  <a:pt x="713" y="2416"/>
                </a:lnTo>
                <a:lnTo>
                  <a:pt x="705" y="2411"/>
                </a:lnTo>
                <a:lnTo>
                  <a:pt x="705" y="2411"/>
                </a:lnTo>
                <a:lnTo>
                  <a:pt x="713" y="2409"/>
                </a:lnTo>
                <a:lnTo>
                  <a:pt x="718" y="2407"/>
                </a:lnTo>
                <a:lnTo>
                  <a:pt x="722" y="2402"/>
                </a:lnTo>
                <a:lnTo>
                  <a:pt x="722" y="2397"/>
                </a:lnTo>
                <a:lnTo>
                  <a:pt x="722" y="2389"/>
                </a:lnTo>
                <a:lnTo>
                  <a:pt x="720" y="2382"/>
                </a:lnTo>
                <a:lnTo>
                  <a:pt x="716" y="2375"/>
                </a:lnTo>
                <a:lnTo>
                  <a:pt x="711" y="2366"/>
                </a:lnTo>
                <a:lnTo>
                  <a:pt x="705" y="2358"/>
                </a:lnTo>
                <a:lnTo>
                  <a:pt x="698" y="2353"/>
                </a:lnTo>
                <a:lnTo>
                  <a:pt x="691" y="2346"/>
                </a:lnTo>
                <a:lnTo>
                  <a:pt x="682" y="2342"/>
                </a:lnTo>
                <a:lnTo>
                  <a:pt x="673" y="2338"/>
                </a:lnTo>
                <a:lnTo>
                  <a:pt x="662" y="2337"/>
                </a:lnTo>
                <a:lnTo>
                  <a:pt x="651" y="2338"/>
                </a:lnTo>
                <a:lnTo>
                  <a:pt x="640" y="2340"/>
                </a:lnTo>
                <a:lnTo>
                  <a:pt x="640" y="2340"/>
                </a:lnTo>
                <a:lnTo>
                  <a:pt x="640" y="2348"/>
                </a:lnTo>
                <a:lnTo>
                  <a:pt x="644" y="2353"/>
                </a:lnTo>
                <a:lnTo>
                  <a:pt x="645" y="2358"/>
                </a:lnTo>
                <a:lnTo>
                  <a:pt x="651" y="2360"/>
                </a:lnTo>
                <a:lnTo>
                  <a:pt x="662" y="2364"/>
                </a:lnTo>
                <a:lnTo>
                  <a:pt x="674" y="2366"/>
                </a:lnTo>
                <a:lnTo>
                  <a:pt x="684" y="2366"/>
                </a:lnTo>
                <a:lnTo>
                  <a:pt x="687" y="2367"/>
                </a:lnTo>
                <a:lnTo>
                  <a:pt x="689" y="2369"/>
                </a:lnTo>
                <a:lnTo>
                  <a:pt x="691" y="2373"/>
                </a:lnTo>
                <a:lnTo>
                  <a:pt x="689" y="2377"/>
                </a:lnTo>
                <a:lnTo>
                  <a:pt x="680" y="2389"/>
                </a:lnTo>
                <a:lnTo>
                  <a:pt x="680" y="2389"/>
                </a:lnTo>
                <a:lnTo>
                  <a:pt x="674" y="2384"/>
                </a:lnTo>
                <a:lnTo>
                  <a:pt x="671" y="2382"/>
                </a:lnTo>
                <a:lnTo>
                  <a:pt x="669" y="2384"/>
                </a:lnTo>
                <a:lnTo>
                  <a:pt x="667" y="2387"/>
                </a:lnTo>
                <a:lnTo>
                  <a:pt x="669" y="2391"/>
                </a:lnTo>
                <a:lnTo>
                  <a:pt x="673" y="2395"/>
                </a:lnTo>
                <a:lnTo>
                  <a:pt x="678" y="2400"/>
                </a:lnTo>
                <a:lnTo>
                  <a:pt x="685" y="2404"/>
                </a:lnTo>
                <a:lnTo>
                  <a:pt x="685" y="2404"/>
                </a:lnTo>
                <a:lnTo>
                  <a:pt x="678" y="2409"/>
                </a:lnTo>
                <a:lnTo>
                  <a:pt x="671" y="2415"/>
                </a:lnTo>
                <a:lnTo>
                  <a:pt x="664" y="2416"/>
                </a:lnTo>
                <a:lnTo>
                  <a:pt x="655" y="2416"/>
                </a:lnTo>
                <a:lnTo>
                  <a:pt x="644" y="2416"/>
                </a:lnTo>
                <a:lnTo>
                  <a:pt x="635" y="2413"/>
                </a:lnTo>
                <a:lnTo>
                  <a:pt x="613" y="2406"/>
                </a:lnTo>
                <a:lnTo>
                  <a:pt x="591" y="2395"/>
                </a:lnTo>
                <a:lnTo>
                  <a:pt x="569" y="2382"/>
                </a:lnTo>
                <a:lnTo>
                  <a:pt x="531" y="2357"/>
                </a:lnTo>
                <a:lnTo>
                  <a:pt x="531" y="2357"/>
                </a:lnTo>
                <a:lnTo>
                  <a:pt x="526" y="2353"/>
                </a:lnTo>
                <a:lnTo>
                  <a:pt x="524" y="2348"/>
                </a:lnTo>
                <a:lnTo>
                  <a:pt x="522" y="2342"/>
                </a:lnTo>
                <a:lnTo>
                  <a:pt x="524" y="2337"/>
                </a:lnTo>
                <a:lnTo>
                  <a:pt x="529" y="2326"/>
                </a:lnTo>
                <a:lnTo>
                  <a:pt x="535" y="2317"/>
                </a:lnTo>
                <a:lnTo>
                  <a:pt x="540" y="2308"/>
                </a:lnTo>
                <a:lnTo>
                  <a:pt x="542" y="2304"/>
                </a:lnTo>
                <a:lnTo>
                  <a:pt x="542" y="2302"/>
                </a:lnTo>
                <a:lnTo>
                  <a:pt x="540" y="2299"/>
                </a:lnTo>
                <a:lnTo>
                  <a:pt x="537" y="2297"/>
                </a:lnTo>
                <a:lnTo>
                  <a:pt x="520" y="2297"/>
                </a:lnTo>
                <a:lnTo>
                  <a:pt x="520" y="2297"/>
                </a:lnTo>
                <a:lnTo>
                  <a:pt x="515" y="2302"/>
                </a:lnTo>
                <a:lnTo>
                  <a:pt x="508" y="2306"/>
                </a:lnTo>
                <a:lnTo>
                  <a:pt x="500" y="2308"/>
                </a:lnTo>
                <a:lnTo>
                  <a:pt x="491" y="2308"/>
                </a:lnTo>
                <a:lnTo>
                  <a:pt x="484" y="2308"/>
                </a:lnTo>
                <a:lnTo>
                  <a:pt x="473" y="2304"/>
                </a:lnTo>
                <a:lnTo>
                  <a:pt x="464" y="2300"/>
                </a:lnTo>
                <a:lnTo>
                  <a:pt x="455" y="2293"/>
                </a:lnTo>
                <a:lnTo>
                  <a:pt x="448" y="2288"/>
                </a:lnTo>
                <a:lnTo>
                  <a:pt x="439" y="2279"/>
                </a:lnTo>
                <a:lnTo>
                  <a:pt x="431" y="2270"/>
                </a:lnTo>
                <a:lnTo>
                  <a:pt x="426" y="2260"/>
                </a:lnTo>
                <a:lnTo>
                  <a:pt x="421" y="2248"/>
                </a:lnTo>
                <a:lnTo>
                  <a:pt x="417" y="2237"/>
                </a:lnTo>
                <a:lnTo>
                  <a:pt x="415" y="2224"/>
                </a:lnTo>
                <a:lnTo>
                  <a:pt x="415" y="2211"/>
                </a:lnTo>
                <a:lnTo>
                  <a:pt x="415" y="2211"/>
                </a:lnTo>
                <a:lnTo>
                  <a:pt x="399" y="2215"/>
                </a:lnTo>
                <a:lnTo>
                  <a:pt x="388" y="2221"/>
                </a:lnTo>
                <a:lnTo>
                  <a:pt x="381" y="2228"/>
                </a:lnTo>
                <a:lnTo>
                  <a:pt x="377" y="2237"/>
                </a:lnTo>
                <a:lnTo>
                  <a:pt x="370" y="2255"/>
                </a:lnTo>
                <a:lnTo>
                  <a:pt x="366" y="2262"/>
                </a:lnTo>
                <a:lnTo>
                  <a:pt x="359" y="2270"/>
                </a:lnTo>
                <a:lnTo>
                  <a:pt x="359" y="2270"/>
                </a:lnTo>
                <a:lnTo>
                  <a:pt x="346" y="2253"/>
                </a:lnTo>
                <a:lnTo>
                  <a:pt x="339" y="2240"/>
                </a:lnTo>
                <a:lnTo>
                  <a:pt x="330" y="2219"/>
                </a:lnTo>
                <a:lnTo>
                  <a:pt x="326" y="2211"/>
                </a:lnTo>
                <a:lnTo>
                  <a:pt x="319" y="2204"/>
                </a:lnTo>
                <a:lnTo>
                  <a:pt x="308" y="2201"/>
                </a:lnTo>
                <a:lnTo>
                  <a:pt x="294" y="2201"/>
                </a:lnTo>
                <a:lnTo>
                  <a:pt x="294" y="2201"/>
                </a:lnTo>
                <a:lnTo>
                  <a:pt x="297" y="2221"/>
                </a:lnTo>
                <a:lnTo>
                  <a:pt x="299" y="2242"/>
                </a:lnTo>
                <a:lnTo>
                  <a:pt x="299" y="2262"/>
                </a:lnTo>
                <a:lnTo>
                  <a:pt x="297" y="2282"/>
                </a:lnTo>
                <a:lnTo>
                  <a:pt x="292" y="2319"/>
                </a:lnTo>
                <a:lnTo>
                  <a:pt x="284" y="2357"/>
                </a:lnTo>
                <a:lnTo>
                  <a:pt x="277" y="2393"/>
                </a:lnTo>
                <a:lnTo>
                  <a:pt x="270" y="2431"/>
                </a:lnTo>
                <a:lnTo>
                  <a:pt x="268" y="2451"/>
                </a:lnTo>
                <a:lnTo>
                  <a:pt x="266" y="2469"/>
                </a:lnTo>
                <a:lnTo>
                  <a:pt x="266" y="2489"/>
                </a:lnTo>
                <a:lnTo>
                  <a:pt x="268" y="2511"/>
                </a:lnTo>
                <a:lnTo>
                  <a:pt x="268" y="2511"/>
                </a:lnTo>
                <a:lnTo>
                  <a:pt x="255" y="2527"/>
                </a:lnTo>
                <a:lnTo>
                  <a:pt x="245" y="2540"/>
                </a:lnTo>
                <a:lnTo>
                  <a:pt x="234" y="2549"/>
                </a:lnTo>
                <a:lnTo>
                  <a:pt x="221" y="2554"/>
                </a:lnTo>
                <a:lnTo>
                  <a:pt x="206" y="2562"/>
                </a:lnTo>
                <a:lnTo>
                  <a:pt x="192" y="2567"/>
                </a:lnTo>
                <a:lnTo>
                  <a:pt x="150" y="2582"/>
                </a:lnTo>
                <a:lnTo>
                  <a:pt x="150" y="2582"/>
                </a:lnTo>
                <a:lnTo>
                  <a:pt x="156" y="2605"/>
                </a:lnTo>
                <a:lnTo>
                  <a:pt x="159" y="2631"/>
                </a:lnTo>
                <a:lnTo>
                  <a:pt x="161" y="2654"/>
                </a:lnTo>
                <a:lnTo>
                  <a:pt x="163" y="2678"/>
                </a:lnTo>
                <a:lnTo>
                  <a:pt x="168" y="2698"/>
                </a:lnTo>
                <a:lnTo>
                  <a:pt x="172" y="2707"/>
                </a:lnTo>
                <a:lnTo>
                  <a:pt x="176" y="2714"/>
                </a:lnTo>
                <a:lnTo>
                  <a:pt x="181" y="2721"/>
                </a:lnTo>
                <a:lnTo>
                  <a:pt x="188" y="2729"/>
                </a:lnTo>
                <a:lnTo>
                  <a:pt x="196" y="2734"/>
                </a:lnTo>
                <a:lnTo>
                  <a:pt x="206" y="2738"/>
                </a:lnTo>
                <a:lnTo>
                  <a:pt x="206" y="2738"/>
                </a:lnTo>
                <a:lnTo>
                  <a:pt x="199" y="2756"/>
                </a:lnTo>
                <a:lnTo>
                  <a:pt x="194" y="2772"/>
                </a:lnTo>
                <a:lnTo>
                  <a:pt x="192" y="2788"/>
                </a:lnTo>
                <a:lnTo>
                  <a:pt x="190" y="2803"/>
                </a:lnTo>
                <a:lnTo>
                  <a:pt x="188" y="2819"/>
                </a:lnTo>
                <a:lnTo>
                  <a:pt x="190" y="2834"/>
                </a:lnTo>
                <a:lnTo>
                  <a:pt x="192" y="2848"/>
                </a:lnTo>
                <a:lnTo>
                  <a:pt x="194" y="2863"/>
                </a:lnTo>
                <a:lnTo>
                  <a:pt x="203" y="2892"/>
                </a:lnTo>
                <a:lnTo>
                  <a:pt x="215" y="2919"/>
                </a:lnTo>
                <a:lnTo>
                  <a:pt x="232" y="2946"/>
                </a:lnTo>
                <a:lnTo>
                  <a:pt x="250" y="2973"/>
                </a:lnTo>
                <a:lnTo>
                  <a:pt x="290" y="3028"/>
                </a:lnTo>
                <a:lnTo>
                  <a:pt x="333" y="3086"/>
                </a:lnTo>
                <a:lnTo>
                  <a:pt x="353" y="3115"/>
                </a:lnTo>
                <a:lnTo>
                  <a:pt x="373" y="3146"/>
                </a:lnTo>
                <a:lnTo>
                  <a:pt x="391" y="3178"/>
                </a:lnTo>
                <a:lnTo>
                  <a:pt x="406" y="3213"/>
                </a:lnTo>
                <a:lnTo>
                  <a:pt x="406" y="3213"/>
                </a:lnTo>
                <a:lnTo>
                  <a:pt x="381" y="3246"/>
                </a:lnTo>
                <a:lnTo>
                  <a:pt x="353" y="3276"/>
                </a:lnTo>
                <a:lnTo>
                  <a:pt x="326" y="3307"/>
                </a:lnTo>
                <a:lnTo>
                  <a:pt x="313" y="3324"/>
                </a:lnTo>
                <a:lnTo>
                  <a:pt x="303" y="3340"/>
                </a:lnTo>
                <a:lnTo>
                  <a:pt x="292" y="3356"/>
                </a:lnTo>
                <a:lnTo>
                  <a:pt x="284" y="3374"/>
                </a:lnTo>
                <a:lnTo>
                  <a:pt x="277" y="3392"/>
                </a:lnTo>
                <a:lnTo>
                  <a:pt x="274" y="3412"/>
                </a:lnTo>
                <a:lnTo>
                  <a:pt x="272" y="3432"/>
                </a:lnTo>
                <a:lnTo>
                  <a:pt x="274" y="3454"/>
                </a:lnTo>
                <a:lnTo>
                  <a:pt x="279" y="3476"/>
                </a:lnTo>
                <a:lnTo>
                  <a:pt x="286" y="3500"/>
                </a:lnTo>
                <a:lnTo>
                  <a:pt x="286" y="3500"/>
                </a:lnTo>
                <a:lnTo>
                  <a:pt x="277" y="3510"/>
                </a:lnTo>
                <a:lnTo>
                  <a:pt x="266" y="3521"/>
                </a:lnTo>
                <a:lnTo>
                  <a:pt x="243" y="3541"/>
                </a:lnTo>
                <a:lnTo>
                  <a:pt x="232" y="3550"/>
                </a:lnTo>
                <a:lnTo>
                  <a:pt x="221" y="3561"/>
                </a:lnTo>
                <a:lnTo>
                  <a:pt x="214" y="3572"/>
                </a:lnTo>
                <a:lnTo>
                  <a:pt x="210" y="3585"/>
                </a:lnTo>
                <a:lnTo>
                  <a:pt x="210" y="3585"/>
                </a:lnTo>
                <a:lnTo>
                  <a:pt x="212" y="3594"/>
                </a:lnTo>
                <a:lnTo>
                  <a:pt x="214" y="3599"/>
                </a:lnTo>
                <a:lnTo>
                  <a:pt x="217" y="3605"/>
                </a:lnTo>
                <a:lnTo>
                  <a:pt x="221" y="3607"/>
                </a:lnTo>
                <a:lnTo>
                  <a:pt x="230" y="3612"/>
                </a:lnTo>
                <a:lnTo>
                  <a:pt x="239" y="3614"/>
                </a:lnTo>
                <a:lnTo>
                  <a:pt x="248" y="3616"/>
                </a:lnTo>
                <a:lnTo>
                  <a:pt x="257" y="3619"/>
                </a:lnTo>
                <a:lnTo>
                  <a:pt x="261" y="3623"/>
                </a:lnTo>
                <a:lnTo>
                  <a:pt x="263" y="3628"/>
                </a:lnTo>
                <a:lnTo>
                  <a:pt x="266" y="3634"/>
                </a:lnTo>
                <a:lnTo>
                  <a:pt x="268" y="3641"/>
                </a:lnTo>
                <a:lnTo>
                  <a:pt x="268" y="3641"/>
                </a:lnTo>
                <a:lnTo>
                  <a:pt x="286" y="3636"/>
                </a:lnTo>
                <a:lnTo>
                  <a:pt x="301" y="3628"/>
                </a:lnTo>
                <a:lnTo>
                  <a:pt x="312" y="3619"/>
                </a:lnTo>
                <a:lnTo>
                  <a:pt x="321" y="3610"/>
                </a:lnTo>
                <a:lnTo>
                  <a:pt x="330" y="3599"/>
                </a:lnTo>
                <a:lnTo>
                  <a:pt x="341" y="3592"/>
                </a:lnTo>
                <a:lnTo>
                  <a:pt x="353" y="3583"/>
                </a:lnTo>
                <a:lnTo>
                  <a:pt x="372" y="3578"/>
                </a:lnTo>
                <a:lnTo>
                  <a:pt x="372" y="3578"/>
                </a:lnTo>
                <a:lnTo>
                  <a:pt x="401" y="3616"/>
                </a:lnTo>
                <a:lnTo>
                  <a:pt x="426" y="3652"/>
                </a:lnTo>
                <a:lnTo>
                  <a:pt x="450" y="3686"/>
                </a:lnTo>
                <a:lnTo>
                  <a:pt x="471" y="3717"/>
                </a:lnTo>
                <a:lnTo>
                  <a:pt x="482" y="3730"/>
                </a:lnTo>
                <a:lnTo>
                  <a:pt x="495" y="3743"/>
                </a:lnTo>
                <a:lnTo>
                  <a:pt x="506" y="3755"/>
                </a:lnTo>
                <a:lnTo>
                  <a:pt x="520" y="3766"/>
                </a:lnTo>
                <a:lnTo>
                  <a:pt x="535" y="3775"/>
                </a:lnTo>
                <a:lnTo>
                  <a:pt x="551" y="3783"/>
                </a:lnTo>
                <a:lnTo>
                  <a:pt x="569" y="3790"/>
                </a:lnTo>
                <a:lnTo>
                  <a:pt x="587" y="3795"/>
                </a:lnTo>
                <a:lnTo>
                  <a:pt x="587" y="3795"/>
                </a:lnTo>
                <a:lnTo>
                  <a:pt x="589" y="3766"/>
                </a:lnTo>
                <a:lnTo>
                  <a:pt x="591" y="3739"/>
                </a:lnTo>
                <a:lnTo>
                  <a:pt x="596" y="3714"/>
                </a:lnTo>
                <a:lnTo>
                  <a:pt x="606" y="3688"/>
                </a:lnTo>
                <a:lnTo>
                  <a:pt x="606" y="3688"/>
                </a:lnTo>
                <a:lnTo>
                  <a:pt x="611" y="3690"/>
                </a:lnTo>
                <a:lnTo>
                  <a:pt x="616" y="3690"/>
                </a:lnTo>
                <a:lnTo>
                  <a:pt x="631" y="3688"/>
                </a:lnTo>
                <a:lnTo>
                  <a:pt x="645" y="3685"/>
                </a:lnTo>
                <a:lnTo>
                  <a:pt x="660" y="3679"/>
                </a:lnTo>
                <a:lnTo>
                  <a:pt x="674" y="3675"/>
                </a:lnTo>
                <a:lnTo>
                  <a:pt x="687" y="3675"/>
                </a:lnTo>
                <a:lnTo>
                  <a:pt x="693" y="3677"/>
                </a:lnTo>
                <a:lnTo>
                  <a:pt x="698" y="3681"/>
                </a:lnTo>
                <a:lnTo>
                  <a:pt x="704" y="3685"/>
                </a:lnTo>
                <a:lnTo>
                  <a:pt x="707" y="3692"/>
                </a:lnTo>
                <a:lnTo>
                  <a:pt x="707" y="3692"/>
                </a:lnTo>
                <a:lnTo>
                  <a:pt x="767" y="3801"/>
                </a:lnTo>
                <a:lnTo>
                  <a:pt x="818" y="3895"/>
                </a:lnTo>
                <a:lnTo>
                  <a:pt x="843" y="3939"/>
                </a:lnTo>
                <a:lnTo>
                  <a:pt x="870" y="3984"/>
                </a:lnTo>
                <a:lnTo>
                  <a:pt x="898" y="4027"/>
                </a:lnTo>
                <a:lnTo>
                  <a:pt x="930" y="4071"/>
                </a:lnTo>
                <a:lnTo>
                  <a:pt x="930" y="4071"/>
                </a:lnTo>
                <a:lnTo>
                  <a:pt x="923" y="4107"/>
                </a:lnTo>
                <a:lnTo>
                  <a:pt x="914" y="4144"/>
                </a:lnTo>
                <a:lnTo>
                  <a:pt x="907" y="4178"/>
                </a:lnTo>
                <a:lnTo>
                  <a:pt x="899" y="4214"/>
                </a:lnTo>
                <a:lnTo>
                  <a:pt x="898" y="4252"/>
                </a:lnTo>
                <a:lnTo>
                  <a:pt x="898" y="4271"/>
                </a:lnTo>
                <a:lnTo>
                  <a:pt x="898" y="4291"/>
                </a:lnTo>
                <a:lnTo>
                  <a:pt x="901" y="4312"/>
                </a:lnTo>
                <a:lnTo>
                  <a:pt x="905" y="4332"/>
                </a:lnTo>
                <a:lnTo>
                  <a:pt x="910" y="4354"/>
                </a:lnTo>
                <a:lnTo>
                  <a:pt x="919" y="4376"/>
                </a:lnTo>
                <a:lnTo>
                  <a:pt x="919" y="4376"/>
                </a:lnTo>
                <a:lnTo>
                  <a:pt x="905" y="4387"/>
                </a:lnTo>
                <a:lnTo>
                  <a:pt x="892" y="4399"/>
                </a:lnTo>
                <a:lnTo>
                  <a:pt x="881" y="4410"/>
                </a:lnTo>
                <a:lnTo>
                  <a:pt x="872" y="4425"/>
                </a:lnTo>
                <a:lnTo>
                  <a:pt x="858" y="4452"/>
                </a:lnTo>
                <a:lnTo>
                  <a:pt x="843" y="4479"/>
                </a:lnTo>
                <a:lnTo>
                  <a:pt x="829" y="4506"/>
                </a:lnTo>
                <a:lnTo>
                  <a:pt x="820" y="4519"/>
                </a:lnTo>
                <a:lnTo>
                  <a:pt x="811" y="4532"/>
                </a:lnTo>
                <a:lnTo>
                  <a:pt x="798" y="4544"/>
                </a:lnTo>
                <a:lnTo>
                  <a:pt x="782" y="4555"/>
                </a:lnTo>
                <a:lnTo>
                  <a:pt x="763" y="4564"/>
                </a:lnTo>
                <a:lnTo>
                  <a:pt x="743" y="4574"/>
                </a:lnTo>
                <a:lnTo>
                  <a:pt x="743" y="4574"/>
                </a:lnTo>
                <a:lnTo>
                  <a:pt x="747" y="4606"/>
                </a:lnTo>
                <a:lnTo>
                  <a:pt x="753" y="4624"/>
                </a:lnTo>
                <a:lnTo>
                  <a:pt x="758" y="4642"/>
                </a:lnTo>
                <a:lnTo>
                  <a:pt x="765" y="4661"/>
                </a:lnTo>
                <a:lnTo>
                  <a:pt x="774" y="4675"/>
                </a:lnTo>
                <a:lnTo>
                  <a:pt x="785" y="4688"/>
                </a:lnTo>
                <a:lnTo>
                  <a:pt x="792" y="4693"/>
                </a:lnTo>
                <a:lnTo>
                  <a:pt x="800" y="4697"/>
                </a:lnTo>
                <a:lnTo>
                  <a:pt x="800" y="4697"/>
                </a:lnTo>
                <a:lnTo>
                  <a:pt x="789" y="4713"/>
                </a:lnTo>
                <a:lnTo>
                  <a:pt x="776" y="4728"/>
                </a:lnTo>
                <a:lnTo>
                  <a:pt x="749" y="4759"/>
                </a:lnTo>
                <a:lnTo>
                  <a:pt x="687" y="4815"/>
                </a:lnTo>
                <a:lnTo>
                  <a:pt x="687" y="4815"/>
                </a:lnTo>
                <a:lnTo>
                  <a:pt x="674" y="4808"/>
                </a:lnTo>
                <a:lnTo>
                  <a:pt x="660" y="4800"/>
                </a:lnTo>
                <a:lnTo>
                  <a:pt x="645" y="4798"/>
                </a:lnTo>
                <a:lnTo>
                  <a:pt x="631" y="4797"/>
                </a:lnTo>
                <a:lnTo>
                  <a:pt x="615" y="4797"/>
                </a:lnTo>
                <a:lnTo>
                  <a:pt x="598" y="4798"/>
                </a:lnTo>
                <a:lnTo>
                  <a:pt x="566" y="4804"/>
                </a:lnTo>
                <a:lnTo>
                  <a:pt x="566" y="4804"/>
                </a:lnTo>
                <a:lnTo>
                  <a:pt x="569" y="4811"/>
                </a:lnTo>
                <a:lnTo>
                  <a:pt x="571" y="4817"/>
                </a:lnTo>
                <a:lnTo>
                  <a:pt x="573" y="4822"/>
                </a:lnTo>
                <a:lnTo>
                  <a:pt x="573" y="4826"/>
                </a:lnTo>
                <a:lnTo>
                  <a:pt x="571" y="4831"/>
                </a:lnTo>
                <a:lnTo>
                  <a:pt x="567" y="4835"/>
                </a:lnTo>
                <a:lnTo>
                  <a:pt x="560" y="4842"/>
                </a:lnTo>
                <a:lnTo>
                  <a:pt x="542" y="4855"/>
                </a:lnTo>
                <a:lnTo>
                  <a:pt x="535" y="4862"/>
                </a:lnTo>
                <a:lnTo>
                  <a:pt x="529" y="4869"/>
                </a:lnTo>
                <a:lnTo>
                  <a:pt x="529" y="4869"/>
                </a:lnTo>
                <a:lnTo>
                  <a:pt x="524" y="4884"/>
                </a:lnTo>
                <a:lnTo>
                  <a:pt x="520" y="4900"/>
                </a:lnTo>
                <a:lnTo>
                  <a:pt x="518" y="4916"/>
                </a:lnTo>
                <a:lnTo>
                  <a:pt x="518" y="4933"/>
                </a:lnTo>
                <a:lnTo>
                  <a:pt x="518" y="4949"/>
                </a:lnTo>
                <a:lnTo>
                  <a:pt x="520" y="4967"/>
                </a:lnTo>
                <a:lnTo>
                  <a:pt x="528" y="5002"/>
                </a:lnTo>
                <a:lnTo>
                  <a:pt x="538" y="5034"/>
                </a:lnTo>
                <a:lnTo>
                  <a:pt x="546" y="5052"/>
                </a:lnTo>
                <a:lnTo>
                  <a:pt x="553" y="5067"/>
                </a:lnTo>
                <a:lnTo>
                  <a:pt x="562" y="5083"/>
                </a:lnTo>
                <a:lnTo>
                  <a:pt x="573" y="5098"/>
                </a:lnTo>
                <a:lnTo>
                  <a:pt x="582" y="5111"/>
                </a:lnTo>
                <a:lnTo>
                  <a:pt x="595" y="5123"/>
                </a:lnTo>
                <a:lnTo>
                  <a:pt x="595" y="5123"/>
                </a:lnTo>
                <a:lnTo>
                  <a:pt x="606" y="5112"/>
                </a:lnTo>
                <a:lnTo>
                  <a:pt x="615" y="5101"/>
                </a:lnTo>
                <a:lnTo>
                  <a:pt x="620" y="5091"/>
                </a:lnTo>
                <a:lnTo>
                  <a:pt x="622" y="5076"/>
                </a:lnTo>
                <a:lnTo>
                  <a:pt x="624" y="5063"/>
                </a:lnTo>
                <a:lnTo>
                  <a:pt x="622" y="5049"/>
                </a:lnTo>
                <a:lnTo>
                  <a:pt x="618" y="5018"/>
                </a:lnTo>
                <a:lnTo>
                  <a:pt x="611" y="4987"/>
                </a:lnTo>
                <a:lnTo>
                  <a:pt x="606" y="4956"/>
                </a:lnTo>
                <a:lnTo>
                  <a:pt x="604" y="4940"/>
                </a:lnTo>
                <a:lnTo>
                  <a:pt x="604" y="4925"/>
                </a:lnTo>
                <a:lnTo>
                  <a:pt x="606" y="4913"/>
                </a:lnTo>
                <a:lnTo>
                  <a:pt x="609" y="4900"/>
                </a:lnTo>
                <a:lnTo>
                  <a:pt x="609" y="4900"/>
                </a:lnTo>
                <a:lnTo>
                  <a:pt x="620" y="4900"/>
                </a:lnTo>
                <a:lnTo>
                  <a:pt x="629" y="4904"/>
                </a:lnTo>
                <a:lnTo>
                  <a:pt x="638" y="4907"/>
                </a:lnTo>
                <a:lnTo>
                  <a:pt x="645" y="4915"/>
                </a:lnTo>
                <a:lnTo>
                  <a:pt x="655" y="4922"/>
                </a:lnTo>
                <a:lnTo>
                  <a:pt x="662" y="4931"/>
                </a:lnTo>
                <a:lnTo>
                  <a:pt x="674" y="4953"/>
                </a:lnTo>
                <a:lnTo>
                  <a:pt x="689" y="4974"/>
                </a:lnTo>
                <a:lnTo>
                  <a:pt x="702" y="4994"/>
                </a:lnTo>
                <a:lnTo>
                  <a:pt x="716" y="5013"/>
                </a:lnTo>
                <a:lnTo>
                  <a:pt x="725" y="5020"/>
                </a:lnTo>
                <a:lnTo>
                  <a:pt x="733" y="5027"/>
                </a:lnTo>
                <a:lnTo>
                  <a:pt x="733" y="5027"/>
                </a:lnTo>
                <a:lnTo>
                  <a:pt x="749" y="5014"/>
                </a:lnTo>
                <a:lnTo>
                  <a:pt x="762" y="5003"/>
                </a:lnTo>
                <a:lnTo>
                  <a:pt x="772" y="4991"/>
                </a:lnTo>
                <a:lnTo>
                  <a:pt x="783" y="4976"/>
                </a:lnTo>
                <a:lnTo>
                  <a:pt x="800" y="4949"/>
                </a:lnTo>
                <a:lnTo>
                  <a:pt x="818" y="4922"/>
                </a:lnTo>
                <a:lnTo>
                  <a:pt x="818" y="4922"/>
                </a:lnTo>
                <a:lnTo>
                  <a:pt x="825" y="4920"/>
                </a:lnTo>
                <a:lnTo>
                  <a:pt x="831" y="4920"/>
                </a:lnTo>
                <a:lnTo>
                  <a:pt x="841" y="4922"/>
                </a:lnTo>
                <a:lnTo>
                  <a:pt x="850" y="4927"/>
                </a:lnTo>
                <a:lnTo>
                  <a:pt x="860" y="4933"/>
                </a:lnTo>
                <a:lnTo>
                  <a:pt x="869" y="4936"/>
                </a:lnTo>
                <a:lnTo>
                  <a:pt x="880" y="4938"/>
                </a:lnTo>
                <a:lnTo>
                  <a:pt x="885" y="4938"/>
                </a:lnTo>
                <a:lnTo>
                  <a:pt x="892" y="4938"/>
                </a:lnTo>
                <a:lnTo>
                  <a:pt x="899" y="4935"/>
                </a:lnTo>
                <a:lnTo>
                  <a:pt x="907" y="4931"/>
                </a:lnTo>
                <a:lnTo>
                  <a:pt x="907" y="4931"/>
                </a:lnTo>
                <a:lnTo>
                  <a:pt x="901" y="4924"/>
                </a:lnTo>
                <a:lnTo>
                  <a:pt x="898" y="4918"/>
                </a:lnTo>
                <a:lnTo>
                  <a:pt x="898" y="4913"/>
                </a:lnTo>
                <a:lnTo>
                  <a:pt x="898" y="4907"/>
                </a:lnTo>
                <a:lnTo>
                  <a:pt x="899" y="4904"/>
                </a:lnTo>
                <a:lnTo>
                  <a:pt x="903" y="4900"/>
                </a:lnTo>
                <a:lnTo>
                  <a:pt x="912" y="4893"/>
                </a:lnTo>
                <a:lnTo>
                  <a:pt x="932" y="4880"/>
                </a:lnTo>
                <a:lnTo>
                  <a:pt x="939" y="4873"/>
                </a:lnTo>
                <a:lnTo>
                  <a:pt x="941" y="4869"/>
                </a:lnTo>
                <a:lnTo>
                  <a:pt x="943" y="4864"/>
                </a:lnTo>
                <a:lnTo>
                  <a:pt x="943" y="4864"/>
                </a:lnTo>
                <a:lnTo>
                  <a:pt x="967" y="4853"/>
                </a:lnTo>
                <a:lnTo>
                  <a:pt x="988" y="4842"/>
                </a:lnTo>
                <a:lnTo>
                  <a:pt x="1008" y="4829"/>
                </a:lnTo>
                <a:lnTo>
                  <a:pt x="1026" y="4817"/>
                </a:lnTo>
                <a:lnTo>
                  <a:pt x="1045" y="4802"/>
                </a:lnTo>
                <a:lnTo>
                  <a:pt x="1059" y="4789"/>
                </a:lnTo>
                <a:lnTo>
                  <a:pt x="1088" y="4759"/>
                </a:lnTo>
                <a:lnTo>
                  <a:pt x="1143" y="4701"/>
                </a:lnTo>
                <a:lnTo>
                  <a:pt x="1173" y="4671"/>
                </a:lnTo>
                <a:lnTo>
                  <a:pt x="1190" y="4657"/>
                </a:lnTo>
                <a:lnTo>
                  <a:pt x="1208" y="4644"/>
                </a:lnTo>
                <a:lnTo>
                  <a:pt x="1208" y="4644"/>
                </a:lnTo>
                <a:lnTo>
                  <a:pt x="1230" y="4659"/>
                </a:lnTo>
                <a:lnTo>
                  <a:pt x="1250" y="4677"/>
                </a:lnTo>
                <a:lnTo>
                  <a:pt x="1290" y="4713"/>
                </a:lnTo>
                <a:lnTo>
                  <a:pt x="1329" y="4751"/>
                </a:lnTo>
                <a:lnTo>
                  <a:pt x="1351" y="4769"/>
                </a:lnTo>
                <a:lnTo>
                  <a:pt x="1371" y="4786"/>
                </a:lnTo>
                <a:lnTo>
                  <a:pt x="1371" y="4786"/>
                </a:lnTo>
                <a:lnTo>
                  <a:pt x="1369" y="4809"/>
                </a:lnTo>
                <a:lnTo>
                  <a:pt x="1364" y="4835"/>
                </a:lnTo>
                <a:lnTo>
                  <a:pt x="1357" y="4857"/>
                </a:lnTo>
                <a:lnTo>
                  <a:pt x="1349" y="4880"/>
                </a:lnTo>
                <a:lnTo>
                  <a:pt x="1340" y="4902"/>
                </a:lnTo>
                <a:lnTo>
                  <a:pt x="1333" y="4925"/>
                </a:lnTo>
                <a:lnTo>
                  <a:pt x="1328" y="4949"/>
                </a:lnTo>
                <a:lnTo>
                  <a:pt x="1324" y="4973"/>
                </a:lnTo>
                <a:lnTo>
                  <a:pt x="1324" y="4973"/>
                </a:lnTo>
                <a:lnTo>
                  <a:pt x="1313" y="4974"/>
                </a:lnTo>
                <a:lnTo>
                  <a:pt x="1304" y="4976"/>
                </a:lnTo>
                <a:lnTo>
                  <a:pt x="1295" y="4980"/>
                </a:lnTo>
                <a:lnTo>
                  <a:pt x="1288" y="4984"/>
                </a:lnTo>
                <a:lnTo>
                  <a:pt x="1280" y="4991"/>
                </a:lnTo>
                <a:lnTo>
                  <a:pt x="1275" y="4996"/>
                </a:lnTo>
                <a:lnTo>
                  <a:pt x="1262" y="5013"/>
                </a:lnTo>
                <a:lnTo>
                  <a:pt x="1253" y="5031"/>
                </a:lnTo>
                <a:lnTo>
                  <a:pt x="1244" y="5049"/>
                </a:lnTo>
                <a:lnTo>
                  <a:pt x="1235" y="5067"/>
                </a:lnTo>
                <a:lnTo>
                  <a:pt x="1226" y="5085"/>
                </a:lnTo>
                <a:lnTo>
                  <a:pt x="1226" y="5085"/>
                </a:lnTo>
                <a:lnTo>
                  <a:pt x="1237" y="5076"/>
                </a:lnTo>
                <a:lnTo>
                  <a:pt x="1248" y="5071"/>
                </a:lnTo>
                <a:lnTo>
                  <a:pt x="1257" y="5069"/>
                </a:lnTo>
                <a:lnTo>
                  <a:pt x="1268" y="5071"/>
                </a:lnTo>
                <a:lnTo>
                  <a:pt x="1275" y="5074"/>
                </a:lnTo>
                <a:lnTo>
                  <a:pt x="1284" y="5080"/>
                </a:lnTo>
                <a:lnTo>
                  <a:pt x="1291" y="5087"/>
                </a:lnTo>
                <a:lnTo>
                  <a:pt x="1297" y="5094"/>
                </a:lnTo>
                <a:lnTo>
                  <a:pt x="1304" y="5105"/>
                </a:lnTo>
                <a:lnTo>
                  <a:pt x="1308" y="5116"/>
                </a:lnTo>
                <a:lnTo>
                  <a:pt x="1315" y="5138"/>
                </a:lnTo>
                <a:lnTo>
                  <a:pt x="1319" y="5159"/>
                </a:lnTo>
                <a:lnTo>
                  <a:pt x="1319" y="5169"/>
                </a:lnTo>
                <a:lnTo>
                  <a:pt x="1317" y="5176"/>
                </a:lnTo>
                <a:lnTo>
                  <a:pt x="1317" y="5176"/>
                </a:lnTo>
                <a:lnTo>
                  <a:pt x="1331" y="5170"/>
                </a:lnTo>
                <a:lnTo>
                  <a:pt x="1344" y="5163"/>
                </a:lnTo>
                <a:lnTo>
                  <a:pt x="1351" y="5156"/>
                </a:lnTo>
                <a:lnTo>
                  <a:pt x="1360" y="5147"/>
                </a:lnTo>
                <a:lnTo>
                  <a:pt x="1368" y="5138"/>
                </a:lnTo>
                <a:lnTo>
                  <a:pt x="1377" y="5130"/>
                </a:lnTo>
                <a:lnTo>
                  <a:pt x="1389" y="5123"/>
                </a:lnTo>
                <a:lnTo>
                  <a:pt x="1407" y="5118"/>
                </a:lnTo>
                <a:lnTo>
                  <a:pt x="1407" y="5118"/>
                </a:lnTo>
                <a:lnTo>
                  <a:pt x="1409" y="5129"/>
                </a:lnTo>
                <a:lnTo>
                  <a:pt x="1411" y="5136"/>
                </a:lnTo>
                <a:lnTo>
                  <a:pt x="1415" y="5143"/>
                </a:lnTo>
                <a:lnTo>
                  <a:pt x="1418" y="5147"/>
                </a:lnTo>
                <a:lnTo>
                  <a:pt x="1427" y="5154"/>
                </a:lnTo>
                <a:lnTo>
                  <a:pt x="1438" y="5158"/>
                </a:lnTo>
                <a:lnTo>
                  <a:pt x="1447" y="5161"/>
                </a:lnTo>
                <a:lnTo>
                  <a:pt x="1458" y="5167"/>
                </a:lnTo>
                <a:lnTo>
                  <a:pt x="1462" y="5170"/>
                </a:lnTo>
                <a:lnTo>
                  <a:pt x="1466" y="5174"/>
                </a:lnTo>
                <a:lnTo>
                  <a:pt x="1469" y="5181"/>
                </a:lnTo>
                <a:lnTo>
                  <a:pt x="1473" y="5189"/>
                </a:lnTo>
                <a:lnTo>
                  <a:pt x="1473" y="5189"/>
                </a:lnTo>
                <a:lnTo>
                  <a:pt x="1462" y="5189"/>
                </a:lnTo>
                <a:lnTo>
                  <a:pt x="1453" y="5189"/>
                </a:lnTo>
                <a:lnTo>
                  <a:pt x="1446" y="5190"/>
                </a:lnTo>
                <a:lnTo>
                  <a:pt x="1438" y="5194"/>
                </a:lnTo>
                <a:lnTo>
                  <a:pt x="1435" y="5198"/>
                </a:lnTo>
                <a:lnTo>
                  <a:pt x="1431" y="5201"/>
                </a:lnTo>
                <a:lnTo>
                  <a:pt x="1424" y="5212"/>
                </a:lnTo>
                <a:lnTo>
                  <a:pt x="1417" y="5223"/>
                </a:lnTo>
                <a:lnTo>
                  <a:pt x="1407" y="5234"/>
                </a:lnTo>
                <a:lnTo>
                  <a:pt x="1400" y="5239"/>
                </a:lnTo>
                <a:lnTo>
                  <a:pt x="1391" y="5245"/>
                </a:lnTo>
                <a:lnTo>
                  <a:pt x="1380" y="5248"/>
                </a:lnTo>
                <a:lnTo>
                  <a:pt x="1368" y="5252"/>
                </a:lnTo>
                <a:lnTo>
                  <a:pt x="1368" y="5252"/>
                </a:lnTo>
                <a:lnTo>
                  <a:pt x="1375" y="5270"/>
                </a:lnTo>
                <a:lnTo>
                  <a:pt x="1377" y="5288"/>
                </a:lnTo>
                <a:lnTo>
                  <a:pt x="1375" y="5305"/>
                </a:lnTo>
                <a:lnTo>
                  <a:pt x="1371" y="5321"/>
                </a:lnTo>
                <a:lnTo>
                  <a:pt x="1366" y="5337"/>
                </a:lnTo>
                <a:lnTo>
                  <a:pt x="1358" y="5352"/>
                </a:lnTo>
                <a:lnTo>
                  <a:pt x="1344" y="5381"/>
                </a:lnTo>
                <a:lnTo>
                  <a:pt x="1344" y="5381"/>
                </a:lnTo>
                <a:lnTo>
                  <a:pt x="1328" y="5406"/>
                </a:lnTo>
                <a:lnTo>
                  <a:pt x="1311" y="5432"/>
                </a:lnTo>
                <a:lnTo>
                  <a:pt x="1291" y="5459"/>
                </a:lnTo>
                <a:lnTo>
                  <a:pt x="1270" y="5484"/>
                </a:lnTo>
                <a:lnTo>
                  <a:pt x="1228" y="5535"/>
                </a:lnTo>
                <a:lnTo>
                  <a:pt x="1206" y="5560"/>
                </a:lnTo>
                <a:lnTo>
                  <a:pt x="1188" y="5584"/>
                </a:lnTo>
                <a:lnTo>
                  <a:pt x="1188" y="5584"/>
                </a:lnTo>
                <a:lnTo>
                  <a:pt x="1177" y="5568"/>
                </a:lnTo>
                <a:lnTo>
                  <a:pt x="1172" y="5553"/>
                </a:lnTo>
                <a:lnTo>
                  <a:pt x="1164" y="5539"/>
                </a:lnTo>
                <a:lnTo>
                  <a:pt x="1161" y="5524"/>
                </a:lnTo>
                <a:lnTo>
                  <a:pt x="1155" y="5495"/>
                </a:lnTo>
                <a:lnTo>
                  <a:pt x="1150" y="5468"/>
                </a:lnTo>
                <a:lnTo>
                  <a:pt x="1150" y="5468"/>
                </a:lnTo>
                <a:lnTo>
                  <a:pt x="1143" y="5472"/>
                </a:lnTo>
                <a:lnTo>
                  <a:pt x="1135" y="5473"/>
                </a:lnTo>
                <a:lnTo>
                  <a:pt x="1128" y="5473"/>
                </a:lnTo>
                <a:lnTo>
                  <a:pt x="1121" y="5472"/>
                </a:lnTo>
                <a:lnTo>
                  <a:pt x="1110" y="5464"/>
                </a:lnTo>
                <a:lnTo>
                  <a:pt x="1099" y="5455"/>
                </a:lnTo>
                <a:lnTo>
                  <a:pt x="1086" y="5448"/>
                </a:lnTo>
                <a:lnTo>
                  <a:pt x="1081" y="5444"/>
                </a:lnTo>
                <a:lnTo>
                  <a:pt x="1075" y="5442"/>
                </a:lnTo>
                <a:lnTo>
                  <a:pt x="1068" y="5442"/>
                </a:lnTo>
                <a:lnTo>
                  <a:pt x="1061" y="5442"/>
                </a:lnTo>
                <a:lnTo>
                  <a:pt x="1052" y="5446"/>
                </a:lnTo>
                <a:lnTo>
                  <a:pt x="1043" y="5452"/>
                </a:lnTo>
                <a:lnTo>
                  <a:pt x="1043" y="5452"/>
                </a:lnTo>
                <a:lnTo>
                  <a:pt x="1026" y="5470"/>
                </a:lnTo>
                <a:lnTo>
                  <a:pt x="1014" y="5488"/>
                </a:lnTo>
                <a:lnTo>
                  <a:pt x="1001" y="5508"/>
                </a:lnTo>
                <a:lnTo>
                  <a:pt x="992" y="5528"/>
                </a:lnTo>
                <a:lnTo>
                  <a:pt x="979" y="5548"/>
                </a:lnTo>
                <a:lnTo>
                  <a:pt x="967" y="5568"/>
                </a:lnTo>
                <a:lnTo>
                  <a:pt x="950" y="5586"/>
                </a:lnTo>
                <a:lnTo>
                  <a:pt x="939" y="5595"/>
                </a:lnTo>
                <a:lnTo>
                  <a:pt x="928" y="5602"/>
                </a:lnTo>
                <a:lnTo>
                  <a:pt x="928" y="5602"/>
                </a:lnTo>
                <a:lnTo>
                  <a:pt x="945" y="5628"/>
                </a:lnTo>
                <a:lnTo>
                  <a:pt x="956" y="5651"/>
                </a:lnTo>
                <a:lnTo>
                  <a:pt x="961" y="5673"/>
                </a:lnTo>
                <a:lnTo>
                  <a:pt x="965" y="5693"/>
                </a:lnTo>
                <a:lnTo>
                  <a:pt x="965" y="5713"/>
                </a:lnTo>
                <a:lnTo>
                  <a:pt x="963" y="5731"/>
                </a:lnTo>
                <a:lnTo>
                  <a:pt x="959" y="5749"/>
                </a:lnTo>
                <a:lnTo>
                  <a:pt x="956" y="5767"/>
                </a:lnTo>
                <a:lnTo>
                  <a:pt x="945" y="5802"/>
                </a:lnTo>
                <a:lnTo>
                  <a:pt x="939" y="5818"/>
                </a:lnTo>
                <a:lnTo>
                  <a:pt x="934" y="5836"/>
                </a:lnTo>
                <a:lnTo>
                  <a:pt x="932" y="5854"/>
                </a:lnTo>
                <a:lnTo>
                  <a:pt x="930" y="5872"/>
                </a:lnTo>
                <a:lnTo>
                  <a:pt x="932" y="5892"/>
                </a:lnTo>
                <a:lnTo>
                  <a:pt x="938" y="5914"/>
                </a:lnTo>
                <a:lnTo>
                  <a:pt x="938" y="5914"/>
                </a:lnTo>
                <a:lnTo>
                  <a:pt x="950" y="5916"/>
                </a:lnTo>
                <a:lnTo>
                  <a:pt x="961" y="5920"/>
                </a:lnTo>
                <a:lnTo>
                  <a:pt x="972" y="5925"/>
                </a:lnTo>
                <a:lnTo>
                  <a:pt x="983" y="5932"/>
                </a:lnTo>
                <a:lnTo>
                  <a:pt x="1003" y="5949"/>
                </a:lnTo>
                <a:lnTo>
                  <a:pt x="1021" y="5967"/>
                </a:lnTo>
                <a:lnTo>
                  <a:pt x="1057" y="6007"/>
                </a:lnTo>
                <a:lnTo>
                  <a:pt x="1075" y="6027"/>
                </a:lnTo>
                <a:lnTo>
                  <a:pt x="1095" y="6041"/>
                </a:lnTo>
                <a:lnTo>
                  <a:pt x="1095" y="6041"/>
                </a:lnTo>
                <a:lnTo>
                  <a:pt x="1104" y="6016"/>
                </a:lnTo>
                <a:lnTo>
                  <a:pt x="1114" y="5990"/>
                </a:lnTo>
                <a:lnTo>
                  <a:pt x="1124" y="5967"/>
                </a:lnTo>
                <a:lnTo>
                  <a:pt x="1137" y="5943"/>
                </a:lnTo>
                <a:lnTo>
                  <a:pt x="1150" y="5920"/>
                </a:lnTo>
                <a:lnTo>
                  <a:pt x="1164" y="5896"/>
                </a:lnTo>
                <a:lnTo>
                  <a:pt x="1197" y="5851"/>
                </a:lnTo>
                <a:lnTo>
                  <a:pt x="1264" y="5762"/>
                </a:lnTo>
                <a:lnTo>
                  <a:pt x="1297" y="5716"/>
                </a:lnTo>
                <a:lnTo>
                  <a:pt x="1326" y="5671"/>
                </a:lnTo>
                <a:lnTo>
                  <a:pt x="1326" y="5671"/>
                </a:lnTo>
                <a:lnTo>
                  <a:pt x="1337" y="5671"/>
                </a:lnTo>
                <a:lnTo>
                  <a:pt x="1349" y="5671"/>
                </a:lnTo>
                <a:lnTo>
                  <a:pt x="1375" y="5675"/>
                </a:lnTo>
                <a:lnTo>
                  <a:pt x="1426" y="5687"/>
                </a:lnTo>
                <a:lnTo>
                  <a:pt x="1449" y="5691"/>
                </a:lnTo>
                <a:lnTo>
                  <a:pt x="1462" y="5691"/>
                </a:lnTo>
                <a:lnTo>
                  <a:pt x="1473" y="5691"/>
                </a:lnTo>
                <a:lnTo>
                  <a:pt x="1484" y="5689"/>
                </a:lnTo>
                <a:lnTo>
                  <a:pt x="1493" y="5686"/>
                </a:lnTo>
                <a:lnTo>
                  <a:pt x="1502" y="5678"/>
                </a:lnTo>
                <a:lnTo>
                  <a:pt x="1509" y="5671"/>
                </a:lnTo>
                <a:lnTo>
                  <a:pt x="1509" y="5671"/>
                </a:lnTo>
                <a:lnTo>
                  <a:pt x="1536" y="5686"/>
                </a:lnTo>
                <a:lnTo>
                  <a:pt x="1560" y="5702"/>
                </a:lnTo>
                <a:lnTo>
                  <a:pt x="1580" y="5720"/>
                </a:lnTo>
                <a:lnTo>
                  <a:pt x="1598" y="5738"/>
                </a:lnTo>
                <a:lnTo>
                  <a:pt x="1614" y="5760"/>
                </a:lnTo>
                <a:lnTo>
                  <a:pt x="1629" y="5782"/>
                </a:lnTo>
                <a:lnTo>
                  <a:pt x="1642" y="5805"/>
                </a:lnTo>
                <a:lnTo>
                  <a:pt x="1652" y="5829"/>
                </a:lnTo>
                <a:lnTo>
                  <a:pt x="1671" y="5880"/>
                </a:lnTo>
                <a:lnTo>
                  <a:pt x="1689" y="5932"/>
                </a:lnTo>
                <a:lnTo>
                  <a:pt x="1707" y="5985"/>
                </a:lnTo>
                <a:lnTo>
                  <a:pt x="1727" y="6038"/>
                </a:lnTo>
                <a:lnTo>
                  <a:pt x="1727" y="6038"/>
                </a:lnTo>
                <a:lnTo>
                  <a:pt x="1783" y="6016"/>
                </a:lnTo>
                <a:lnTo>
                  <a:pt x="1792" y="6014"/>
                </a:lnTo>
                <a:lnTo>
                  <a:pt x="1801" y="6012"/>
                </a:lnTo>
                <a:lnTo>
                  <a:pt x="1808" y="6012"/>
                </a:lnTo>
                <a:lnTo>
                  <a:pt x="1816" y="6014"/>
                </a:lnTo>
                <a:lnTo>
                  <a:pt x="1816" y="6014"/>
                </a:lnTo>
                <a:lnTo>
                  <a:pt x="1817" y="6027"/>
                </a:lnTo>
                <a:lnTo>
                  <a:pt x="1821" y="6038"/>
                </a:lnTo>
                <a:lnTo>
                  <a:pt x="1825" y="6047"/>
                </a:lnTo>
                <a:lnTo>
                  <a:pt x="1828" y="6052"/>
                </a:lnTo>
                <a:lnTo>
                  <a:pt x="1834" y="6056"/>
                </a:lnTo>
                <a:lnTo>
                  <a:pt x="1837" y="6057"/>
                </a:lnTo>
                <a:lnTo>
                  <a:pt x="1843" y="6057"/>
                </a:lnTo>
                <a:lnTo>
                  <a:pt x="1848" y="6057"/>
                </a:lnTo>
                <a:lnTo>
                  <a:pt x="1857" y="6054"/>
                </a:lnTo>
                <a:lnTo>
                  <a:pt x="1866" y="6050"/>
                </a:lnTo>
                <a:lnTo>
                  <a:pt x="1876" y="6048"/>
                </a:lnTo>
                <a:lnTo>
                  <a:pt x="1879" y="6048"/>
                </a:lnTo>
                <a:lnTo>
                  <a:pt x="1881" y="6050"/>
                </a:lnTo>
                <a:lnTo>
                  <a:pt x="1881" y="6050"/>
                </a:lnTo>
                <a:lnTo>
                  <a:pt x="1876" y="6090"/>
                </a:lnTo>
                <a:lnTo>
                  <a:pt x="1872" y="6110"/>
                </a:lnTo>
                <a:lnTo>
                  <a:pt x="1868" y="6130"/>
                </a:lnTo>
                <a:lnTo>
                  <a:pt x="1861" y="6150"/>
                </a:lnTo>
                <a:lnTo>
                  <a:pt x="1856" y="6159"/>
                </a:lnTo>
                <a:lnTo>
                  <a:pt x="1850" y="6166"/>
                </a:lnTo>
                <a:lnTo>
                  <a:pt x="1843" y="6175"/>
                </a:lnTo>
                <a:lnTo>
                  <a:pt x="1836" y="6183"/>
                </a:lnTo>
                <a:lnTo>
                  <a:pt x="1827" y="6190"/>
                </a:lnTo>
                <a:lnTo>
                  <a:pt x="1816" y="6197"/>
                </a:lnTo>
                <a:lnTo>
                  <a:pt x="1816" y="6197"/>
                </a:lnTo>
                <a:lnTo>
                  <a:pt x="1827" y="6217"/>
                </a:lnTo>
                <a:lnTo>
                  <a:pt x="1836" y="6237"/>
                </a:lnTo>
                <a:lnTo>
                  <a:pt x="1843" y="6253"/>
                </a:lnTo>
                <a:lnTo>
                  <a:pt x="1847" y="6270"/>
                </a:lnTo>
                <a:lnTo>
                  <a:pt x="1848" y="6284"/>
                </a:lnTo>
                <a:lnTo>
                  <a:pt x="1848" y="6297"/>
                </a:lnTo>
                <a:lnTo>
                  <a:pt x="1847" y="6310"/>
                </a:lnTo>
                <a:lnTo>
                  <a:pt x="1845" y="6322"/>
                </a:lnTo>
                <a:lnTo>
                  <a:pt x="1836" y="6346"/>
                </a:lnTo>
                <a:lnTo>
                  <a:pt x="1825" y="6371"/>
                </a:lnTo>
                <a:lnTo>
                  <a:pt x="1816" y="6400"/>
                </a:lnTo>
                <a:lnTo>
                  <a:pt x="1810" y="6415"/>
                </a:lnTo>
                <a:lnTo>
                  <a:pt x="1807" y="6433"/>
                </a:lnTo>
                <a:lnTo>
                  <a:pt x="1807" y="6433"/>
                </a:lnTo>
                <a:lnTo>
                  <a:pt x="1821" y="6437"/>
                </a:lnTo>
                <a:lnTo>
                  <a:pt x="1827" y="6437"/>
                </a:lnTo>
                <a:lnTo>
                  <a:pt x="1830" y="6437"/>
                </a:lnTo>
                <a:lnTo>
                  <a:pt x="1834" y="6435"/>
                </a:lnTo>
                <a:lnTo>
                  <a:pt x="1836" y="6431"/>
                </a:lnTo>
                <a:lnTo>
                  <a:pt x="1839" y="6422"/>
                </a:lnTo>
                <a:lnTo>
                  <a:pt x="1841" y="6400"/>
                </a:lnTo>
                <a:lnTo>
                  <a:pt x="1845" y="6389"/>
                </a:lnTo>
                <a:lnTo>
                  <a:pt x="1850" y="6380"/>
                </a:lnTo>
                <a:lnTo>
                  <a:pt x="1850" y="6380"/>
                </a:lnTo>
                <a:lnTo>
                  <a:pt x="1868" y="6395"/>
                </a:lnTo>
                <a:lnTo>
                  <a:pt x="1888" y="6408"/>
                </a:lnTo>
                <a:lnTo>
                  <a:pt x="1908" y="6419"/>
                </a:lnTo>
                <a:lnTo>
                  <a:pt x="1928" y="6428"/>
                </a:lnTo>
                <a:lnTo>
                  <a:pt x="1950" y="6437"/>
                </a:lnTo>
                <a:lnTo>
                  <a:pt x="1972" y="6444"/>
                </a:lnTo>
                <a:lnTo>
                  <a:pt x="2015" y="6455"/>
                </a:lnTo>
                <a:lnTo>
                  <a:pt x="2015" y="6455"/>
                </a:lnTo>
                <a:lnTo>
                  <a:pt x="2006" y="6438"/>
                </a:lnTo>
                <a:lnTo>
                  <a:pt x="1999" y="6426"/>
                </a:lnTo>
                <a:lnTo>
                  <a:pt x="1997" y="6413"/>
                </a:lnTo>
                <a:lnTo>
                  <a:pt x="1999" y="6402"/>
                </a:lnTo>
                <a:lnTo>
                  <a:pt x="2004" y="6393"/>
                </a:lnTo>
                <a:lnTo>
                  <a:pt x="2015" y="6386"/>
                </a:lnTo>
                <a:lnTo>
                  <a:pt x="2028" y="6379"/>
                </a:lnTo>
                <a:lnTo>
                  <a:pt x="2046" y="6375"/>
                </a:lnTo>
                <a:lnTo>
                  <a:pt x="2046" y="6375"/>
                </a:lnTo>
                <a:lnTo>
                  <a:pt x="2041" y="6399"/>
                </a:lnTo>
                <a:lnTo>
                  <a:pt x="2039" y="6420"/>
                </a:lnTo>
                <a:lnTo>
                  <a:pt x="2042" y="6442"/>
                </a:lnTo>
                <a:lnTo>
                  <a:pt x="2048" y="6464"/>
                </a:lnTo>
                <a:lnTo>
                  <a:pt x="2059" y="6484"/>
                </a:lnTo>
                <a:lnTo>
                  <a:pt x="2070" y="6502"/>
                </a:lnTo>
                <a:lnTo>
                  <a:pt x="2084" y="6520"/>
                </a:lnTo>
                <a:lnTo>
                  <a:pt x="2101" y="6538"/>
                </a:lnTo>
                <a:lnTo>
                  <a:pt x="2119" y="6556"/>
                </a:lnTo>
                <a:lnTo>
                  <a:pt x="2137" y="6573"/>
                </a:lnTo>
                <a:lnTo>
                  <a:pt x="2175" y="6605"/>
                </a:lnTo>
                <a:lnTo>
                  <a:pt x="2213" y="6636"/>
                </a:lnTo>
                <a:lnTo>
                  <a:pt x="2246" y="6665"/>
                </a:lnTo>
                <a:lnTo>
                  <a:pt x="2246" y="6665"/>
                </a:lnTo>
                <a:lnTo>
                  <a:pt x="2237" y="6671"/>
                </a:lnTo>
                <a:lnTo>
                  <a:pt x="2229" y="6673"/>
                </a:lnTo>
                <a:lnTo>
                  <a:pt x="2215" y="6673"/>
                </a:lnTo>
                <a:lnTo>
                  <a:pt x="2200" y="6673"/>
                </a:lnTo>
                <a:lnTo>
                  <a:pt x="2193" y="6674"/>
                </a:lnTo>
                <a:lnTo>
                  <a:pt x="2184" y="6678"/>
                </a:lnTo>
                <a:lnTo>
                  <a:pt x="2184" y="6678"/>
                </a:lnTo>
                <a:lnTo>
                  <a:pt x="2186" y="6685"/>
                </a:lnTo>
                <a:lnTo>
                  <a:pt x="2189" y="6691"/>
                </a:lnTo>
                <a:lnTo>
                  <a:pt x="2191" y="6696"/>
                </a:lnTo>
                <a:lnTo>
                  <a:pt x="2197" y="6700"/>
                </a:lnTo>
                <a:lnTo>
                  <a:pt x="2204" y="6703"/>
                </a:lnTo>
                <a:lnTo>
                  <a:pt x="2213" y="6705"/>
                </a:lnTo>
                <a:lnTo>
                  <a:pt x="2222" y="6707"/>
                </a:lnTo>
                <a:lnTo>
                  <a:pt x="2231" y="6712"/>
                </a:lnTo>
                <a:lnTo>
                  <a:pt x="2235" y="6714"/>
                </a:lnTo>
                <a:lnTo>
                  <a:pt x="2238" y="6720"/>
                </a:lnTo>
                <a:lnTo>
                  <a:pt x="2240" y="6725"/>
                </a:lnTo>
                <a:lnTo>
                  <a:pt x="2242" y="6734"/>
                </a:lnTo>
                <a:lnTo>
                  <a:pt x="2242" y="6734"/>
                </a:lnTo>
                <a:lnTo>
                  <a:pt x="2231" y="6732"/>
                </a:lnTo>
                <a:lnTo>
                  <a:pt x="2224" y="6732"/>
                </a:lnTo>
                <a:lnTo>
                  <a:pt x="2220" y="6736"/>
                </a:lnTo>
                <a:lnTo>
                  <a:pt x="2218" y="6743"/>
                </a:lnTo>
                <a:lnTo>
                  <a:pt x="2218" y="6751"/>
                </a:lnTo>
                <a:lnTo>
                  <a:pt x="2222" y="6761"/>
                </a:lnTo>
                <a:lnTo>
                  <a:pt x="2229" y="6783"/>
                </a:lnTo>
                <a:lnTo>
                  <a:pt x="2238" y="6809"/>
                </a:lnTo>
                <a:lnTo>
                  <a:pt x="2240" y="6819"/>
                </a:lnTo>
                <a:lnTo>
                  <a:pt x="2242" y="6830"/>
                </a:lnTo>
                <a:lnTo>
                  <a:pt x="2240" y="6841"/>
                </a:lnTo>
                <a:lnTo>
                  <a:pt x="2237" y="6850"/>
                </a:lnTo>
                <a:lnTo>
                  <a:pt x="2229" y="6856"/>
                </a:lnTo>
                <a:lnTo>
                  <a:pt x="2218" y="6861"/>
                </a:lnTo>
                <a:lnTo>
                  <a:pt x="2218" y="6861"/>
                </a:lnTo>
                <a:lnTo>
                  <a:pt x="2173" y="6887"/>
                </a:lnTo>
                <a:lnTo>
                  <a:pt x="2151" y="6901"/>
                </a:lnTo>
                <a:lnTo>
                  <a:pt x="2131" y="6916"/>
                </a:lnTo>
                <a:lnTo>
                  <a:pt x="2115" y="6930"/>
                </a:lnTo>
                <a:lnTo>
                  <a:pt x="2110" y="6937"/>
                </a:lnTo>
                <a:lnTo>
                  <a:pt x="2102" y="6946"/>
                </a:lnTo>
                <a:lnTo>
                  <a:pt x="2099" y="6956"/>
                </a:lnTo>
                <a:lnTo>
                  <a:pt x="2095" y="6965"/>
                </a:lnTo>
                <a:lnTo>
                  <a:pt x="2093" y="6975"/>
                </a:lnTo>
                <a:lnTo>
                  <a:pt x="2091" y="6985"/>
                </a:lnTo>
                <a:lnTo>
                  <a:pt x="2091" y="6985"/>
                </a:lnTo>
                <a:lnTo>
                  <a:pt x="2097" y="6997"/>
                </a:lnTo>
                <a:lnTo>
                  <a:pt x="2102" y="7006"/>
                </a:lnTo>
                <a:lnTo>
                  <a:pt x="2108" y="7012"/>
                </a:lnTo>
                <a:lnTo>
                  <a:pt x="2115" y="7015"/>
                </a:lnTo>
                <a:lnTo>
                  <a:pt x="2120" y="7017"/>
                </a:lnTo>
                <a:lnTo>
                  <a:pt x="2126" y="7019"/>
                </a:lnTo>
                <a:lnTo>
                  <a:pt x="2139" y="7017"/>
                </a:lnTo>
                <a:lnTo>
                  <a:pt x="2151" y="7014"/>
                </a:lnTo>
                <a:lnTo>
                  <a:pt x="2160" y="7012"/>
                </a:lnTo>
                <a:lnTo>
                  <a:pt x="2166" y="7014"/>
                </a:lnTo>
                <a:lnTo>
                  <a:pt x="2171" y="7017"/>
                </a:lnTo>
                <a:lnTo>
                  <a:pt x="2175" y="7021"/>
                </a:lnTo>
                <a:lnTo>
                  <a:pt x="2179" y="7030"/>
                </a:lnTo>
                <a:lnTo>
                  <a:pt x="2179" y="7030"/>
                </a:lnTo>
                <a:lnTo>
                  <a:pt x="2180" y="7044"/>
                </a:lnTo>
                <a:lnTo>
                  <a:pt x="2180" y="7057"/>
                </a:lnTo>
                <a:lnTo>
                  <a:pt x="2175" y="7068"/>
                </a:lnTo>
                <a:lnTo>
                  <a:pt x="2169" y="7075"/>
                </a:lnTo>
                <a:lnTo>
                  <a:pt x="2160" y="7081"/>
                </a:lnTo>
                <a:lnTo>
                  <a:pt x="2150" y="7086"/>
                </a:lnTo>
                <a:lnTo>
                  <a:pt x="2124" y="7095"/>
                </a:lnTo>
                <a:lnTo>
                  <a:pt x="2097" y="7102"/>
                </a:lnTo>
                <a:lnTo>
                  <a:pt x="2086" y="7106"/>
                </a:lnTo>
                <a:lnTo>
                  <a:pt x="2073" y="7112"/>
                </a:lnTo>
                <a:lnTo>
                  <a:pt x="2064" y="7119"/>
                </a:lnTo>
                <a:lnTo>
                  <a:pt x="2057" y="7128"/>
                </a:lnTo>
                <a:lnTo>
                  <a:pt x="2053" y="7139"/>
                </a:lnTo>
                <a:lnTo>
                  <a:pt x="2052" y="7153"/>
                </a:lnTo>
                <a:lnTo>
                  <a:pt x="2052" y="7153"/>
                </a:lnTo>
                <a:lnTo>
                  <a:pt x="2037" y="7135"/>
                </a:lnTo>
                <a:lnTo>
                  <a:pt x="2030" y="7128"/>
                </a:lnTo>
                <a:lnTo>
                  <a:pt x="2023" y="7124"/>
                </a:lnTo>
                <a:lnTo>
                  <a:pt x="2017" y="7122"/>
                </a:lnTo>
                <a:lnTo>
                  <a:pt x="2010" y="7121"/>
                </a:lnTo>
                <a:lnTo>
                  <a:pt x="1997" y="7121"/>
                </a:lnTo>
                <a:lnTo>
                  <a:pt x="1966" y="7126"/>
                </a:lnTo>
                <a:lnTo>
                  <a:pt x="1946" y="7128"/>
                </a:lnTo>
                <a:lnTo>
                  <a:pt x="1925" y="7128"/>
                </a:lnTo>
                <a:lnTo>
                  <a:pt x="1925" y="7128"/>
                </a:lnTo>
                <a:lnTo>
                  <a:pt x="1930" y="7137"/>
                </a:lnTo>
                <a:lnTo>
                  <a:pt x="1934" y="7146"/>
                </a:lnTo>
                <a:lnTo>
                  <a:pt x="1935" y="7151"/>
                </a:lnTo>
                <a:lnTo>
                  <a:pt x="1934" y="7159"/>
                </a:lnTo>
                <a:lnTo>
                  <a:pt x="1932" y="7164"/>
                </a:lnTo>
                <a:lnTo>
                  <a:pt x="1926" y="7168"/>
                </a:lnTo>
                <a:lnTo>
                  <a:pt x="1915" y="7177"/>
                </a:lnTo>
                <a:lnTo>
                  <a:pt x="1905" y="7186"/>
                </a:lnTo>
                <a:lnTo>
                  <a:pt x="1899" y="7190"/>
                </a:lnTo>
                <a:lnTo>
                  <a:pt x="1896" y="7195"/>
                </a:lnTo>
                <a:lnTo>
                  <a:pt x="1894" y="7200"/>
                </a:lnTo>
                <a:lnTo>
                  <a:pt x="1894" y="7208"/>
                </a:lnTo>
                <a:lnTo>
                  <a:pt x="1896" y="7213"/>
                </a:lnTo>
                <a:lnTo>
                  <a:pt x="1901" y="7222"/>
                </a:lnTo>
                <a:lnTo>
                  <a:pt x="1901" y="7222"/>
                </a:lnTo>
                <a:lnTo>
                  <a:pt x="1905" y="7229"/>
                </a:lnTo>
                <a:lnTo>
                  <a:pt x="1908" y="7235"/>
                </a:lnTo>
                <a:lnTo>
                  <a:pt x="1912" y="7235"/>
                </a:lnTo>
                <a:lnTo>
                  <a:pt x="1915" y="7235"/>
                </a:lnTo>
                <a:lnTo>
                  <a:pt x="1919" y="7233"/>
                </a:lnTo>
                <a:lnTo>
                  <a:pt x="1921" y="7229"/>
                </a:lnTo>
                <a:lnTo>
                  <a:pt x="1926" y="7220"/>
                </a:lnTo>
                <a:lnTo>
                  <a:pt x="1932" y="7211"/>
                </a:lnTo>
                <a:lnTo>
                  <a:pt x="1937" y="7206"/>
                </a:lnTo>
                <a:lnTo>
                  <a:pt x="1939" y="7206"/>
                </a:lnTo>
                <a:lnTo>
                  <a:pt x="1943" y="7206"/>
                </a:lnTo>
                <a:lnTo>
                  <a:pt x="1944" y="7209"/>
                </a:lnTo>
                <a:lnTo>
                  <a:pt x="1948" y="7217"/>
                </a:lnTo>
                <a:lnTo>
                  <a:pt x="1948" y="7217"/>
                </a:lnTo>
                <a:lnTo>
                  <a:pt x="1950" y="7222"/>
                </a:lnTo>
                <a:lnTo>
                  <a:pt x="1950" y="7226"/>
                </a:lnTo>
                <a:lnTo>
                  <a:pt x="1950" y="7231"/>
                </a:lnTo>
                <a:lnTo>
                  <a:pt x="1946" y="7233"/>
                </a:lnTo>
                <a:lnTo>
                  <a:pt x="1939" y="7240"/>
                </a:lnTo>
                <a:lnTo>
                  <a:pt x="1928" y="7244"/>
                </a:lnTo>
                <a:lnTo>
                  <a:pt x="1905" y="7253"/>
                </a:lnTo>
                <a:lnTo>
                  <a:pt x="1894" y="7257"/>
                </a:lnTo>
                <a:lnTo>
                  <a:pt x="1885" y="7262"/>
                </a:lnTo>
                <a:lnTo>
                  <a:pt x="1885" y="7262"/>
                </a:lnTo>
                <a:lnTo>
                  <a:pt x="1888" y="7271"/>
                </a:lnTo>
                <a:lnTo>
                  <a:pt x="1892" y="7277"/>
                </a:lnTo>
                <a:lnTo>
                  <a:pt x="1897" y="7282"/>
                </a:lnTo>
                <a:lnTo>
                  <a:pt x="1903" y="7286"/>
                </a:lnTo>
                <a:lnTo>
                  <a:pt x="1914" y="7291"/>
                </a:lnTo>
                <a:lnTo>
                  <a:pt x="1925" y="7293"/>
                </a:lnTo>
                <a:lnTo>
                  <a:pt x="1950" y="7297"/>
                </a:lnTo>
                <a:lnTo>
                  <a:pt x="1961" y="7298"/>
                </a:lnTo>
                <a:lnTo>
                  <a:pt x="1966" y="7302"/>
                </a:lnTo>
                <a:lnTo>
                  <a:pt x="1972" y="7306"/>
                </a:lnTo>
                <a:lnTo>
                  <a:pt x="1972" y="7306"/>
                </a:lnTo>
                <a:lnTo>
                  <a:pt x="1974" y="7302"/>
                </a:lnTo>
                <a:lnTo>
                  <a:pt x="1975" y="7298"/>
                </a:lnTo>
                <a:lnTo>
                  <a:pt x="1975" y="7289"/>
                </a:lnTo>
                <a:lnTo>
                  <a:pt x="1972" y="7280"/>
                </a:lnTo>
                <a:lnTo>
                  <a:pt x="1970" y="7271"/>
                </a:lnTo>
                <a:lnTo>
                  <a:pt x="1966" y="7262"/>
                </a:lnTo>
                <a:lnTo>
                  <a:pt x="1966" y="7253"/>
                </a:lnTo>
                <a:lnTo>
                  <a:pt x="1968" y="7244"/>
                </a:lnTo>
                <a:lnTo>
                  <a:pt x="1970" y="7240"/>
                </a:lnTo>
                <a:lnTo>
                  <a:pt x="1974" y="7239"/>
                </a:lnTo>
                <a:lnTo>
                  <a:pt x="1974" y="7239"/>
                </a:lnTo>
                <a:lnTo>
                  <a:pt x="1983" y="7255"/>
                </a:lnTo>
                <a:lnTo>
                  <a:pt x="1990" y="7271"/>
                </a:lnTo>
                <a:lnTo>
                  <a:pt x="1995" y="7278"/>
                </a:lnTo>
                <a:lnTo>
                  <a:pt x="1999" y="7284"/>
                </a:lnTo>
                <a:lnTo>
                  <a:pt x="2006" y="7288"/>
                </a:lnTo>
                <a:lnTo>
                  <a:pt x="2013" y="7288"/>
                </a:lnTo>
                <a:lnTo>
                  <a:pt x="2013" y="7288"/>
                </a:lnTo>
                <a:lnTo>
                  <a:pt x="2023" y="7268"/>
                </a:lnTo>
                <a:lnTo>
                  <a:pt x="2030" y="7248"/>
                </a:lnTo>
                <a:lnTo>
                  <a:pt x="2037" y="7228"/>
                </a:lnTo>
                <a:lnTo>
                  <a:pt x="2042" y="7208"/>
                </a:lnTo>
                <a:lnTo>
                  <a:pt x="2042" y="7208"/>
                </a:lnTo>
                <a:lnTo>
                  <a:pt x="2050" y="7211"/>
                </a:lnTo>
                <a:lnTo>
                  <a:pt x="2057" y="7217"/>
                </a:lnTo>
                <a:lnTo>
                  <a:pt x="2062" y="7222"/>
                </a:lnTo>
                <a:lnTo>
                  <a:pt x="2068" y="7231"/>
                </a:lnTo>
                <a:lnTo>
                  <a:pt x="2079" y="7249"/>
                </a:lnTo>
                <a:lnTo>
                  <a:pt x="2090" y="7268"/>
                </a:lnTo>
                <a:lnTo>
                  <a:pt x="2099" y="7286"/>
                </a:lnTo>
                <a:lnTo>
                  <a:pt x="2111" y="7300"/>
                </a:lnTo>
                <a:lnTo>
                  <a:pt x="2117" y="7306"/>
                </a:lnTo>
                <a:lnTo>
                  <a:pt x="2124" y="7311"/>
                </a:lnTo>
                <a:lnTo>
                  <a:pt x="2131" y="7313"/>
                </a:lnTo>
                <a:lnTo>
                  <a:pt x="2140" y="7313"/>
                </a:lnTo>
                <a:lnTo>
                  <a:pt x="2140" y="7313"/>
                </a:lnTo>
                <a:lnTo>
                  <a:pt x="2135" y="7304"/>
                </a:lnTo>
                <a:lnTo>
                  <a:pt x="2133" y="7298"/>
                </a:lnTo>
                <a:lnTo>
                  <a:pt x="2131" y="7293"/>
                </a:lnTo>
                <a:lnTo>
                  <a:pt x="2131" y="7288"/>
                </a:lnTo>
                <a:lnTo>
                  <a:pt x="2133" y="7286"/>
                </a:lnTo>
                <a:lnTo>
                  <a:pt x="2137" y="7284"/>
                </a:lnTo>
                <a:lnTo>
                  <a:pt x="2144" y="7282"/>
                </a:lnTo>
                <a:lnTo>
                  <a:pt x="2153" y="7286"/>
                </a:lnTo>
                <a:lnTo>
                  <a:pt x="2164" y="7291"/>
                </a:lnTo>
                <a:lnTo>
                  <a:pt x="2171" y="7302"/>
                </a:lnTo>
                <a:lnTo>
                  <a:pt x="2173" y="7307"/>
                </a:lnTo>
                <a:lnTo>
                  <a:pt x="2175" y="7313"/>
                </a:lnTo>
                <a:lnTo>
                  <a:pt x="2175" y="7313"/>
                </a:lnTo>
                <a:lnTo>
                  <a:pt x="2198" y="7293"/>
                </a:lnTo>
                <a:lnTo>
                  <a:pt x="2220" y="7278"/>
                </a:lnTo>
                <a:lnTo>
                  <a:pt x="2231" y="7273"/>
                </a:lnTo>
                <a:lnTo>
                  <a:pt x="2242" y="7269"/>
                </a:lnTo>
                <a:lnTo>
                  <a:pt x="2253" y="7266"/>
                </a:lnTo>
                <a:lnTo>
                  <a:pt x="2264" y="7266"/>
                </a:lnTo>
                <a:lnTo>
                  <a:pt x="2284" y="7266"/>
                </a:lnTo>
                <a:lnTo>
                  <a:pt x="2307" y="7268"/>
                </a:lnTo>
                <a:lnTo>
                  <a:pt x="2331" y="7273"/>
                </a:lnTo>
                <a:lnTo>
                  <a:pt x="2358" y="7280"/>
                </a:lnTo>
                <a:lnTo>
                  <a:pt x="2358" y="7280"/>
                </a:lnTo>
                <a:lnTo>
                  <a:pt x="2394" y="7242"/>
                </a:lnTo>
                <a:lnTo>
                  <a:pt x="2411" y="7226"/>
                </a:lnTo>
                <a:lnTo>
                  <a:pt x="2427" y="7211"/>
                </a:lnTo>
                <a:lnTo>
                  <a:pt x="2445" y="7200"/>
                </a:lnTo>
                <a:lnTo>
                  <a:pt x="2456" y="7197"/>
                </a:lnTo>
                <a:lnTo>
                  <a:pt x="2467" y="7193"/>
                </a:lnTo>
                <a:lnTo>
                  <a:pt x="2478" y="7191"/>
                </a:lnTo>
                <a:lnTo>
                  <a:pt x="2491" y="7190"/>
                </a:lnTo>
                <a:lnTo>
                  <a:pt x="2503" y="7190"/>
                </a:lnTo>
                <a:lnTo>
                  <a:pt x="2518" y="7190"/>
                </a:lnTo>
                <a:lnTo>
                  <a:pt x="2518" y="7190"/>
                </a:lnTo>
                <a:lnTo>
                  <a:pt x="2536" y="7151"/>
                </a:lnTo>
                <a:lnTo>
                  <a:pt x="2550" y="7112"/>
                </a:lnTo>
                <a:lnTo>
                  <a:pt x="2565" y="7072"/>
                </a:lnTo>
                <a:lnTo>
                  <a:pt x="2581" y="7032"/>
                </a:lnTo>
                <a:lnTo>
                  <a:pt x="2599" y="6992"/>
                </a:lnTo>
                <a:lnTo>
                  <a:pt x="2609" y="6974"/>
                </a:lnTo>
                <a:lnTo>
                  <a:pt x="2619" y="6954"/>
                </a:lnTo>
                <a:lnTo>
                  <a:pt x="2632" y="6936"/>
                </a:lnTo>
                <a:lnTo>
                  <a:pt x="2645" y="6917"/>
                </a:lnTo>
                <a:lnTo>
                  <a:pt x="2661" y="6901"/>
                </a:lnTo>
                <a:lnTo>
                  <a:pt x="2677" y="6885"/>
                </a:lnTo>
                <a:lnTo>
                  <a:pt x="2677" y="6885"/>
                </a:lnTo>
                <a:lnTo>
                  <a:pt x="2679" y="6868"/>
                </a:lnTo>
                <a:lnTo>
                  <a:pt x="2681" y="6850"/>
                </a:lnTo>
                <a:lnTo>
                  <a:pt x="2685" y="6830"/>
                </a:lnTo>
                <a:lnTo>
                  <a:pt x="2688" y="6810"/>
                </a:lnTo>
                <a:lnTo>
                  <a:pt x="2696" y="6789"/>
                </a:lnTo>
                <a:lnTo>
                  <a:pt x="2703" y="6769"/>
                </a:lnTo>
                <a:lnTo>
                  <a:pt x="2710" y="6747"/>
                </a:lnTo>
                <a:lnTo>
                  <a:pt x="2721" y="6729"/>
                </a:lnTo>
                <a:lnTo>
                  <a:pt x="2730" y="6711"/>
                </a:lnTo>
                <a:lnTo>
                  <a:pt x="2743" y="6696"/>
                </a:lnTo>
                <a:lnTo>
                  <a:pt x="2755" y="6683"/>
                </a:lnTo>
                <a:lnTo>
                  <a:pt x="2770" y="6674"/>
                </a:lnTo>
                <a:lnTo>
                  <a:pt x="2784" y="6669"/>
                </a:lnTo>
                <a:lnTo>
                  <a:pt x="2792" y="6667"/>
                </a:lnTo>
                <a:lnTo>
                  <a:pt x="2799" y="6667"/>
                </a:lnTo>
                <a:lnTo>
                  <a:pt x="2808" y="6669"/>
                </a:lnTo>
                <a:lnTo>
                  <a:pt x="2817" y="6671"/>
                </a:lnTo>
                <a:lnTo>
                  <a:pt x="2824" y="6674"/>
                </a:lnTo>
                <a:lnTo>
                  <a:pt x="2833" y="6680"/>
                </a:lnTo>
                <a:lnTo>
                  <a:pt x="2833" y="6680"/>
                </a:lnTo>
                <a:lnTo>
                  <a:pt x="2823" y="6721"/>
                </a:lnTo>
                <a:lnTo>
                  <a:pt x="2812" y="6765"/>
                </a:lnTo>
                <a:lnTo>
                  <a:pt x="2795" y="6856"/>
                </a:lnTo>
                <a:lnTo>
                  <a:pt x="2779" y="6946"/>
                </a:lnTo>
                <a:lnTo>
                  <a:pt x="2761" y="7039"/>
                </a:lnTo>
                <a:lnTo>
                  <a:pt x="2750" y="7083"/>
                </a:lnTo>
                <a:lnTo>
                  <a:pt x="2739" y="7126"/>
                </a:lnTo>
                <a:lnTo>
                  <a:pt x="2725" y="7168"/>
                </a:lnTo>
                <a:lnTo>
                  <a:pt x="2710" y="7208"/>
                </a:lnTo>
                <a:lnTo>
                  <a:pt x="2692" y="7246"/>
                </a:lnTo>
                <a:lnTo>
                  <a:pt x="2672" y="7282"/>
                </a:lnTo>
                <a:lnTo>
                  <a:pt x="2659" y="7298"/>
                </a:lnTo>
                <a:lnTo>
                  <a:pt x="2648" y="7313"/>
                </a:lnTo>
                <a:lnTo>
                  <a:pt x="2634" y="7329"/>
                </a:lnTo>
                <a:lnTo>
                  <a:pt x="2621" y="7344"/>
                </a:lnTo>
                <a:lnTo>
                  <a:pt x="2621" y="7344"/>
                </a:lnTo>
                <a:lnTo>
                  <a:pt x="2601" y="7335"/>
                </a:lnTo>
                <a:lnTo>
                  <a:pt x="2583" y="7329"/>
                </a:lnTo>
                <a:lnTo>
                  <a:pt x="2565" y="7324"/>
                </a:lnTo>
                <a:lnTo>
                  <a:pt x="2547" y="7320"/>
                </a:lnTo>
                <a:lnTo>
                  <a:pt x="2530" y="7320"/>
                </a:lnTo>
                <a:lnTo>
                  <a:pt x="2514" y="7320"/>
                </a:lnTo>
                <a:lnTo>
                  <a:pt x="2498" y="7322"/>
                </a:lnTo>
                <a:lnTo>
                  <a:pt x="2483" y="7327"/>
                </a:lnTo>
                <a:lnTo>
                  <a:pt x="2469" y="7333"/>
                </a:lnTo>
                <a:lnTo>
                  <a:pt x="2458" y="7342"/>
                </a:lnTo>
                <a:lnTo>
                  <a:pt x="2447" y="7353"/>
                </a:lnTo>
                <a:lnTo>
                  <a:pt x="2436" y="7364"/>
                </a:lnTo>
                <a:lnTo>
                  <a:pt x="2429" y="7380"/>
                </a:lnTo>
                <a:lnTo>
                  <a:pt x="2422" y="7396"/>
                </a:lnTo>
                <a:lnTo>
                  <a:pt x="2418" y="7416"/>
                </a:lnTo>
                <a:lnTo>
                  <a:pt x="2414" y="7438"/>
                </a:lnTo>
                <a:lnTo>
                  <a:pt x="2414" y="7438"/>
                </a:lnTo>
                <a:lnTo>
                  <a:pt x="2413" y="7451"/>
                </a:lnTo>
                <a:lnTo>
                  <a:pt x="2413" y="7460"/>
                </a:lnTo>
                <a:lnTo>
                  <a:pt x="2414" y="7467"/>
                </a:lnTo>
                <a:lnTo>
                  <a:pt x="2418" y="7473"/>
                </a:lnTo>
                <a:lnTo>
                  <a:pt x="2422" y="7474"/>
                </a:lnTo>
                <a:lnTo>
                  <a:pt x="2427" y="7476"/>
                </a:lnTo>
                <a:lnTo>
                  <a:pt x="2440" y="7474"/>
                </a:lnTo>
                <a:lnTo>
                  <a:pt x="2474" y="7463"/>
                </a:lnTo>
                <a:lnTo>
                  <a:pt x="2491" y="7460"/>
                </a:lnTo>
                <a:lnTo>
                  <a:pt x="2500" y="7460"/>
                </a:lnTo>
                <a:lnTo>
                  <a:pt x="2509" y="7462"/>
                </a:lnTo>
                <a:lnTo>
                  <a:pt x="2509" y="7462"/>
                </a:lnTo>
                <a:lnTo>
                  <a:pt x="2512" y="7463"/>
                </a:lnTo>
                <a:lnTo>
                  <a:pt x="2518" y="7471"/>
                </a:lnTo>
                <a:lnTo>
                  <a:pt x="2527" y="7487"/>
                </a:lnTo>
                <a:lnTo>
                  <a:pt x="2538" y="7502"/>
                </a:lnTo>
                <a:lnTo>
                  <a:pt x="2541" y="7507"/>
                </a:lnTo>
                <a:lnTo>
                  <a:pt x="2547" y="7511"/>
                </a:lnTo>
                <a:lnTo>
                  <a:pt x="2547" y="7511"/>
                </a:lnTo>
                <a:lnTo>
                  <a:pt x="2561" y="7509"/>
                </a:lnTo>
                <a:lnTo>
                  <a:pt x="2576" y="7507"/>
                </a:lnTo>
                <a:lnTo>
                  <a:pt x="2607" y="7496"/>
                </a:lnTo>
                <a:lnTo>
                  <a:pt x="2623" y="7491"/>
                </a:lnTo>
                <a:lnTo>
                  <a:pt x="2639" y="7487"/>
                </a:lnTo>
                <a:lnTo>
                  <a:pt x="2656" y="7485"/>
                </a:lnTo>
                <a:lnTo>
                  <a:pt x="2670" y="7487"/>
                </a:lnTo>
                <a:lnTo>
                  <a:pt x="2670" y="7487"/>
                </a:lnTo>
                <a:lnTo>
                  <a:pt x="2677" y="7469"/>
                </a:lnTo>
                <a:lnTo>
                  <a:pt x="2683" y="7453"/>
                </a:lnTo>
                <a:lnTo>
                  <a:pt x="2687" y="7444"/>
                </a:lnTo>
                <a:lnTo>
                  <a:pt x="2690" y="7434"/>
                </a:lnTo>
                <a:lnTo>
                  <a:pt x="2697" y="7427"/>
                </a:lnTo>
                <a:lnTo>
                  <a:pt x="2706" y="7420"/>
                </a:lnTo>
                <a:lnTo>
                  <a:pt x="2706" y="7420"/>
                </a:lnTo>
                <a:lnTo>
                  <a:pt x="2716" y="7418"/>
                </a:lnTo>
                <a:lnTo>
                  <a:pt x="2723" y="7420"/>
                </a:lnTo>
                <a:lnTo>
                  <a:pt x="2730" y="7424"/>
                </a:lnTo>
                <a:lnTo>
                  <a:pt x="2737" y="7427"/>
                </a:lnTo>
                <a:lnTo>
                  <a:pt x="2745" y="7431"/>
                </a:lnTo>
                <a:lnTo>
                  <a:pt x="2752" y="7433"/>
                </a:lnTo>
                <a:lnTo>
                  <a:pt x="2763" y="7431"/>
                </a:lnTo>
                <a:lnTo>
                  <a:pt x="2774" y="7424"/>
                </a:lnTo>
                <a:lnTo>
                  <a:pt x="2774" y="7424"/>
                </a:lnTo>
                <a:lnTo>
                  <a:pt x="2784" y="7407"/>
                </a:lnTo>
                <a:lnTo>
                  <a:pt x="2795" y="7393"/>
                </a:lnTo>
                <a:lnTo>
                  <a:pt x="2821" y="7364"/>
                </a:lnTo>
                <a:lnTo>
                  <a:pt x="2846" y="7335"/>
                </a:lnTo>
                <a:lnTo>
                  <a:pt x="2868" y="7304"/>
                </a:lnTo>
                <a:lnTo>
                  <a:pt x="2879" y="7289"/>
                </a:lnTo>
                <a:lnTo>
                  <a:pt x="2886" y="7273"/>
                </a:lnTo>
                <a:lnTo>
                  <a:pt x="2893" y="7255"/>
                </a:lnTo>
                <a:lnTo>
                  <a:pt x="2897" y="7239"/>
                </a:lnTo>
                <a:lnTo>
                  <a:pt x="2899" y="7219"/>
                </a:lnTo>
                <a:lnTo>
                  <a:pt x="2897" y="7199"/>
                </a:lnTo>
                <a:lnTo>
                  <a:pt x="2893" y="7179"/>
                </a:lnTo>
                <a:lnTo>
                  <a:pt x="2884" y="7157"/>
                </a:lnTo>
                <a:lnTo>
                  <a:pt x="2884" y="7157"/>
                </a:lnTo>
                <a:lnTo>
                  <a:pt x="2901" y="7130"/>
                </a:lnTo>
                <a:lnTo>
                  <a:pt x="2915" y="7104"/>
                </a:lnTo>
                <a:lnTo>
                  <a:pt x="2926" y="7075"/>
                </a:lnTo>
                <a:lnTo>
                  <a:pt x="2935" y="7046"/>
                </a:lnTo>
                <a:lnTo>
                  <a:pt x="2942" y="7015"/>
                </a:lnTo>
                <a:lnTo>
                  <a:pt x="2946" y="6986"/>
                </a:lnTo>
                <a:lnTo>
                  <a:pt x="2948" y="6957"/>
                </a:lnTo>
                <a:lnTo>
                  <a:pt x="2948" y="6928"/>
                </a:lnTo>
                <a:lnTo>
                  <a:pt x="2948" y="6928"/>
                </a:lnTo>
                <a:lnTo>
                  <a:pt x="2946" y="6919"/>
                </a:lnTo>
                <a:lnTo>
                  <a:pt x="2941" y="6912"/>
                </a:lnTo>
                <a:lnTo>
                  <a:pt x="2935" y="6908"/>
                </a:lnTo>
                <a:lnTo>
                  <a:pt x="2930" y="6903"/>
                </a:lnTo>
                <a:lnTo>
                  <a:pt x="2917" y="6894"/>
                </a:lnTo>
                <a:lnTo>
                  <a:pt x="2911" y="6887"/>
                </a:lnTo>
                <a:lnTo>
                  <a:pt x="2908" y="6879"/>
                </a:lnTo>
                <a:lnTo>
                  <a:pt x="2908" y="6879"/>
                </a:lnTo>
                <a:lnTo>
                  <a:pt x="2906" y="6861"/>
                </a:lnTo>
                <a:lnTo>
                  <a:pt x="2906" y="6838"/>
                </a:lnTo>
                <a:lnTo>
                  <a:pt x="2910" y="6810"/>
                </a:lnTo>
                <a:lnTo>
                  <a:pt x="2913" y="6783"/>
                </a:lnTo>
                <a:lnTo>
                  <a:pt x="2921" y="6729"/>
                </a:lnTo>
                <a:lnTo>
                  <a:pt x="2922" y="6707"/>
                </a:lnTo>
                <a:lnTo>
                  <a:pt x="2922" y="6691"/>
                </a:lnTo>
                <a:lnTo>
                  <a:pt x="2922" y="6691"/>
                </a:lnTo>
                <a:lnTo>
                  <a:pt x="2917" y="6683"/>
                </a:lnTo>
                <a:lnTo>
                  <a:pt x="2913" y="6680"/>
                </a:lnTo>
                <a:lnTo>
                  <a:pt x="2908" y="6676"/>
                </a:lnTo>
                <a:lnTo>
                  <a:pt x="2902" y="6674"/>
                </a:lnTo>
                <a:lnTo>
                  <a:pt x="2890" y="6671"/>
                </a:lnTo>
                <a:lnTo>
                  <a:pt x="2877" y="6671"/>
                </a:lnTo>
                <a:lnTo>
                  <a:pt x="2864" y="6671"/>
                </a:lnTo>
                <a:lnTo>
                  <a:pt x="2853" y="6667"/>
                </a:lnTo>
                <a:lnTo>
                  <a:pt x="2848" y="6665"/>
                </a:lnTo>
                <a:lnTo>
                  <a:pt x="2843" y="6660"/>
                </a:lnTo>
                <a:lnTo>
                  <a:pt x="2839" y="6654"/>
                </a:lnTo>
                <a:lnTo>
                  <a:pt x="2835" y="6647"/>
                </a:lnTo>
                <a:lnTo>
                  <a:pt x="2835" y="6647"/>
                </a:lnTo>
                <a:lnTo>
                  <a:pt x="2839" y="6629"/>
                </a:lnTo>
                <a:lnTo>
                  <a:pt x="2846" y="6611"/>
                </a:lnTo>
                <a:lnTo>
                  <a:pt x="2855" y="6594"/>
                </a:lnTo>
                <a:lnTo>
                  <a:pt x="2868" y="6580"/>
                </a:lnTo>
                <a:lnTo>
                  <a:pt x="2881" y="6565"/>
                </a:lnTo>
                <a:lnTo>
                  <a:pt x="2897" y="6553"/>
                </a:lnTo>
                <a:lnTo>
                  <a:pt x="2913" y="6540"/>
                </a:lnTo>
                <a:lnTo>
                  <a:pt x="2930" y="6531"/>
                </a:lnTo>
                <a:lnTo>
                  <a:pt x="2948" y="6522"/>
                </a:lnTo>
                <a:lnTo>
                  <a:pt x="2966" y="6515"/>
                </a:lnTo>
                <a:lnTo>
                  <a:pt x="2984" y="6509"/>
                </a:lnTo>
                <a:lnTo>
                  <a:pt x="3000" y="6506"/>
                </a:lnTo>
                <a:lnTo>
                  <a:pt x="3017" y="6504"/>
                </a:lnTo>
                <a:lnTo>
                  <a:pt x="3033" y="6506"/>
                </a:lnTo>
                <a:lnTo>
                  <a:pt x="3046" y="6507"/>
                </a:lnTo>
                <a:lnTo>
                  <a:pt x="3057" y="6513"/>
                </a:lnTo>
                <a:lnTo>
                  <a:pt x="3057" y="6513"/>
                </a:lnTo>
                <a:lnTo>
                  <a:pt x="3058" y="6529"/>
                </a:lnTo>
                <a:lnTo>
                  <a:pt x="3060" y="6547"/>
                </a:lnTo>
                <a:lnTo>
                  <a:pt x="3066" y="6564"/>
                </a:lnTo>
                <a:lnTo>
                  <a:pt x="3073" y="6580"/>
                </a:lnTo>
                <a:lnTo>
                  <a:pt x="3080" y="6596"/>
                </a:lnTo>
                <a:lnTo>
                  <a:pt x="3089" y="6611"/>
                </a:lnTo>
                <a:lnTo>
                  <a:pt x="3100" y="6624"/>
                </a:lnTo>
                <a:lnTo>
                  <a:pt x="3113" y="6636"/>
                </a:lnTo>
                <a:lnTo>
                  <a:pt x="3113" y="6636"/>
                </a:lnTo>
                <a:lnTo>
                  <a:pt x="3126" y="6627"/>
                </a:lnTo>
                <a:lnTo>
                  <a:pt x="3138" y="6622"/>
                </a:lnTo>
                <a:lnTo>
                  <a:pt x="3149" y="6620"/>
                </a:lnTo>
                <a:lnTo>
                  <a:pt x="3162" y="6620"/>
                </a:lnTo>
                <a:lnTo>
                  <a:pt x="3175" y="6622"/>
                </a:lnTo>
                <a:lnTo>
                  <a:pt x="3185" y="6624"/>
                </a:lnTo>
                <a:lnTo>
                  <a:pt x="3211" y="6634"/>
                </a:lnTo>
                <a:lnTo>
                  <a:pt x="3236" y="6645"/>
                </a:lnTo>
                <a:lnTo>
                  <a:pt x="3263" y="6654"/>
                </a:lnTo>
                <a:lnTo>
                  <a:pt x="3278" y="6658"/>
                </a:lnTo>
                <a:lnTo>
                  <a:pt x="3292" y="6660"/>
                </a:lnTo>
                <a:lnTo>
                  <a:pt x="3307" y="6660"/>
                </a:lnTo>
                <a:lnTo>
                  <a:pt x="3323" y="6658"/>
                </a:lnTo>
                <a:lnTo>
                  <a:pt x="3323" y="6658"/>
                </a:lnTo>
                <a:lnTo>
                  <a:pt x="3334" y="6642"/>
                </a:lnTo>
                <a:lnTo>
                  <a:pt x="3345" y="6629"/>
                </a:lnTo>
                <a:lnTo>
                  <a:pt x="3360" y="6618"/>
                </a:lnTo>
                <a:lnTo>
                  <a:pt x="3374" y="6611"/>
                </a:lnTo>
                <a:lnTo>
                  <a:pt x="3390" y="6607"/>
                </a:lnTo>
                <a:lnTo>
                  <a:pt x="3407" y="6604"/>
                </a:lnTo>
                <a:lnTo>
                  <a:pt x="3425" y="6602"/>
                </a:lnTo>
                <a:lnTo>
                  <a:pt x="3443" y="6602"/>
                </a:lnTo>
                <a:lnTo>
                  <a:pt x="3481" y="6605"/>
                </a:lnTo>
                <a:lnTo>
                  <a:pt x="3517" y="6611"/>
                </a:lnTo>
                <a:lnTo>
                  <a:pt x="3554" y="6616"/>
                </a:lnTo>
                <a:lnTo>
                  <a:pt x="3588" y="6620"/>
                </a:lnTo>
                <a:lnTo>
                  <a:pt x="3588" y="6620"/>
                </a:lnTo>
                <a:lnTo>
                  <a:pt x="3597" y="6638"/>
                </a:lnTo>
                <a:lnTo>
                  <a:pt x="3603" y="6654"/>
                </a:lnTo>
                <a:lnTo>
                  <a:pt x="3606" y="6669"/>
                </a:lnTo>
                <a:lnTo>
                  <a:pt x="3608" y="6683"/>
                </a:lnTo>
                <a:lnTo>
                  <a:pt x="3610" y="6698"/>
                </a:lnTo>
                <a:lnTo>
                  <a:pt x="3614" y="6714"/>
                </a:lnTo>
                <a:lnTo>
                  <a:pt x="3619" y="6731"/>
                </a:lnTo>
                <a:lnTo>
                  <a:pt x="3632" y="6749"/>
                </a:lnTo>
                <a:lnTo>
                  <a:pt x="3632" y="6749"/>
                </a:lnTo>
                <a:lnTo>
                  <a:pt x="3648" y="6751"/>
                </a:lnTo>
                <a:lnTo>
                  <a:pt x="3666" y="6752"/>
                </a:lnTo>
                <a:lnTo>
                  <a:pt x="3703" y="6751"/>
                </a:lnTo>
                <a:lnTo>
                  <a:pt x="3739" y="6745"/>
                </a:lnTo>
                <a:lnTo>
                  <a:pt x="3773" y="6734"/>
                </a:lnTo>
                <a:lnTo>
                  <a:pt x="3808" y="6723"/>
                </a:lnTo>
                <a:lnTo>
                  <a:pt x="3842" y="6707"/>
                </a:lnTo>
                <a:lnTo>
                  <a:pt x="3877" y="6689"/>
                </a:lnTo>
                <a:lnTo>
                  <a:pt x="3909" y="6671"/>
                </a:lnTo>
                <a:lnTo>
                  <a:pt x="3940" y="6649"/>
                </a:lnTo>
                <a:lnTo>
                  <a:pt x="3973" y="6625"/>
                </a:lnTo>
                <a:lnTo>
                  <a:pt x="4033" y="6578"/>
                </a:lnTo>
                <a:lnTo>
                  <a:pt x="4089" y="6529"/>
                </a:lnTo>
                <a:lnTo>
                  <a:pt x="4142" y="6484"/>
                </a:lnTo>
                <a:lnTo>
                  <a:pt x="4142" y="6484"/>
                </a:lnTo>
                <a:lnTo>
                  <a:pt x="4176" y="6500"/>
                </a:lnTo>
                <a:lnTo>
                  <a:pt x="4212" y="6515"/>
                </a:lnTo>
                <a:lnTo>
                  <a:pt x="4287" y="6538"/>
                </a:lnTo>
                <a:lnTo>
                  <a:pt x="4323" y="6551"/>
                </a:lnTo>
                <a:lnTo>
                  <a:pt x="4359" y="6565"/>
                </a:lnTo>
                <a:lnTo>
                  <a:pt x="4396" y="6582"/>
                </a:lnTo>
                <a:lnTo>
                  <a:pt x="4412" y="6591"/>
                </a:lnTo>
                <a:lnTo>
                  <a:pt x="4428" y="6602"/>
                </a:lnTo>
                <a:lnTo>
                  <a:pt x="4428" y="6602"/>
                </a:lnTo>
                <a:lnTo>
                  <a:pt x="4450" y="6600"/>
                </a:lnTo>
                <a:lnTo>
                  <a:pt x="4470" y="6598"/>
                </a:lnTo>
                <a:lnTo>
                  <a:pt x="4490" y="6598"/>
                </a:lnTo>
                <a:lnTo>
                  <a:pt x="4510" y="6600"/>
                </a:lnTo>
                <a:lnTo>
                  <a:pt x="4528" y="6602"/>
                </a:lnTo>
                <a:lnTo>
                  <a:pt x="4546" y="6607"/>
                </a:lnTo>
                <a:lnTo>
                  <a:pt x="4564" y="6613"/>
                </a:lnTo>
                <a:lnTo>
                  <a:pt x="4582" y="6620"/>
                </a:lnTo>
                <a:lnTo>
                  <a:pt x="4617" y="6636"/>
                </a:lnTo>
                <a:lnTo>
                  <a:pt x="4650" y="6654"/>
                </a:lnTo>
                <a:lnTo>
                  <a:pt x="4680" y="6678"/>
                </a:lnTo>
                <a:lnTo>
                  <a:pt x="4711" y="6702"/>
                </a:lnTo>
                <a:lnTo>
                  <a:pt x="4773" y="6752"/>
                </a:lnTo>
                <a:lnTo>
                  <a:pt x="4802" y="6778"/>
                </a:lnTo>
                <a:lnTo>
                  <a:pt x="4833" y="6803"/>
                </a:lnTo>
                <a:lnTo>
                  <a:pt x="4865" y="6825"/>
                </a:lnTo>
                <a:lnTo>
                  <a:pt x="4898" y="6845"/>
                </a:lnTo>
                <a:lnTo>
                  <a:pt x="4933" y="6861"/>
                </a:lnTo>
                <a:lnTo>
                  <a:pt x="4949" y="6867"/>
                </a:lnTo>
                <a:lnTo>
                  <a:pt x="4967" y="6872"/>
                </a:lnTo>
                <a:lnTo>
                  <a:pt x="4967" y="6872"/>
                </a:lnTo>
                <a:lnTo>
                  <a:pt x="4978" y="6883"/>
                </a:lnTo>
                <a:lnTo>
                  <a:pt x="4989" y="6892"/>
                </a:lnTo>
                <a:lnTo>
                  <a:pt x="5002" y="6897"/>
                </a:lnTo>
                <a:lnTo>
                  <a:pt x="5012" y="6903"/>
                </a:lnTo>
                <a:lnTo>
                  <a:pt x="5025" y="6910"/>
                </a:lnTo>
                <a:lnTo>
                  <a:pt x="5036" y="6919"/>
                </a:lnTo>
                <a:lnTo>
                  <a:pt x="5041" y="6925"/>
                </a:lnTo>
                <a:lnTo>
                  <a:pt x="5045" y="6932"/>
                </a:lnTo>
                <a:lnTo>
                  <a:pt x="5049" y="6939"/>
                </a:lnTo>
                <a:lnTo>
                  <a:pt x="5052" y="6950"/>
                </a:lnTo>
                <a:lnTo>
                  <a:pt x="5052" y="6950"/>
                </a:lnTo>
                <a:lnTo>
                  <a:pt x="5069" y="6950"/>
                </a:lnTo>
                <a:lnTo>
                  <a:pt x="5085" y="6952"/>
                </a:lnTo>
                <a:lnTo>
                  <a:pt x="5101" y="6957"/>
                </a:lnTo>
                <a:lnTo>
                  <a:pt x="5116" y="6963"/>
                </a:lnTo>
                <a:lnTo>
                  <a:pt x="5145" y="6977"/>
                </a:lnTo>
                <a:lnTo>
                  <a:pt x="5174" y="6995"/>
                </a:lnTo>
                <a:lnTo>
                  <a:pt x="5174" y="6995"/>
                </a:lnTo>
                <a:lnTo>
                  <a:pt x="5196" y="7010"/>
                </a:lnTo>
                <a:lnTo>
                  <a:pt x="5217" y="7028"/>
                </a:lnTo>
                <a:lnTo>
                  <a:pt x="5263" y="7068"/>
                </a:lnTo>
                <a:lnTo>
                  <a:pt x="5306" y="7110"/>
                </a:lnTo>
                <a:lnTo>
                  <a:pt x="5350" y="7151"/>
                </a:lnTo>
                <a:lnTo>
                  <a:pt x="5373" y="7170"/>
                </a:lnTo>
                <a:lnTo>
                  <a:pt x="5395" y="7188"/>
                </a:lnTo>
                <a:lnTo>
                  <a:pt x="5419" y="7202"/>
                </a:lnTo>
                <a:lnTo>
                  <a:pt x="5442" y="7213"/>
                </a:lnTo>
                <a:lnTo>
                  <a:pt x="5466" y="7222"/>
                </a:lnTo>
                <a:lnTo>
                  <a:pt x="5491" y="7228"/>
                </a:lnTo>
                <a:lnTo>
                  <a:pt x="5504" y="7229"/>
                </a:lnTo>
                <a:lnTo>
                  <a:pt x="5517" y="7229"/>
                </a:lnTo>
                <a:lnTo>
                  <a:pt x="5531" y="7228"/>
                </a:lnTo>
                <a:lnTo>
                  <a:pt x="5544" y="7224"/>
                </a:lnTo>
                <a:lnTo>
                  <a:pt x="5544" y="7224"/>
                </a:lnTo>
                <a:lnTo>
                  <a:pt x="5542" y="7200"/>
                </a:lnTo>
                <a:lnTo>
                  <a:pt x="5539" y="7177"/>
                </a:lnTo>
                <a:lnTo>
                  <a:pt x="5533" y="7157"/>
                </a:lnTo>
                <a:lnTo>
                  <a:pt x="5526" y="7137"/>
                </a:lnTo>
                <a:lnTo>
                  <a:pt x="5519" y="7119"/>
                </a:lnTo>
                <a:lnTo>
                  <a:pt x="5508" y="7102"/>
                </a:lnTo>
                <a:lnTo>
                  <a:pt x="5499" y="7088"/>
                </a:lnTo>
                <a:lnTo>
                  <a:pt x="5486" y="7073"/>
                </a:lnTo>
                <a:lnTo>
                  <a:pt x="5473" y="7061"/>
                </a:lnTo>
                <a:lnTo>
                  <a:pt x="5461" y="7050"/>
                </a:lnTo>
                <a:lnTo>
                  <a:pt x="5446" y="7041"/>
                </a:lnTo>
                <a:lnTo>
                  <a:pt x="5432" y="7030"/>
                </a:lnTo>
                <a:lnTo>
                  <a:pt x="5399" y="7014"/>
                </a:lnTo>
                <a:lnTo>
                  <a:pt x="5366" y="7001"/>
                </a:lnTo>
                <a:lnTo>
                  <a:pt x="5332" y="6990"/>
                </a:lnTo>
                <a:lnTo>
                  <a:pt x="5297" y="6979"/>
                </a:lnTo>
                <a:lnTo>
                  <a:pt x="5230" y="6957"/>
                </a:lnTo>
                <a:lnTo>
                  <a:pt x="5201" y="6946"/>
                </a:lnTo>
                <a:lnTo>
                  <a:pt x="5172" y="6934"/>
                </a:lnTo>
                <a:lnTo>
                  <a:pt x="5161" y="6926"/>
                </a:lnTo>
                <a:lnTo>
                  <a:pt x="5148" y="6917"/>
                </a:lnTo>
                <a:lnTo>
                  <a:pt x="5138" y="6908"/>
                </a:lnTo>
                <a:lnTo>
                  <a:pt x="5129" y="6899"/>
                </a:lnTo>
                <a:lnTo>
                  <a:pt x="5129" y="6899"/>
                </a:lnTo>
                <a:lnTo>
                  <a:pt x="5121" y="6888"/>
                </a:lnTo>
                <a:lnTo>
                  <a:pt x="5116" y="6878"/>
                </a:lnTo>
                <a:lnTo>
                  <a:pt x="5103" y="6852"/>
                </a:lnTo>
                <a:lnTo>
                  <a:pt x="5092" y="6823"/>
                </a:lnTo>
                <a:lnTo>
                  <a:pt x="5083" y="6792"/>
                </a:lnTo>
                <a:lnTo>
                  <a:pt x="5067" y="6734"/>
                </a:lnTo>
                <a:lnTo>
                  <a:pt x="5058" y="6707"/>
                </a:lnTo>
                <a:lnTo>
                  <a:pt x="5049" y="6685"/>
                </a:lnTo>
                <a:lnTo>
                  <a:pt x="5049" y="6685"/>
                </a:lnTo>
                <a:lnTo>
                  <a:pt x="5041" y="6674"/>
                </a:lnTo>
                <a:lnTo>
                  <a:pt x="5034" y="6665"/>
                </a:lnTo>
                <a:lnTo>
                  <a:pt x="5016" y="6651"/>
                </a:lnTo>
                <a:lnTo>
                  <a:pt x="4998" y="6634"/>
                </a:lnTo>
                <a:lnTo>
                  <a:pt x="4991" y="6625"/>
                </a:lnTo>
                <a:lnTo>
                  <a:pt x="4983" y="6616"/>
                </a:lnTo>
                <a:lnTo>
                  <a:pt x="4983" y="6616"/>
                </a:lnTo>
                <a:lnTo>
                  <a:pt x="4974" y="6593"/>
                </a:lnTo>
                <a:lnTo>
                  <a:pt x="4967" y="6571"/>
                </a:lnTo>
                <a:lnTo>
                  <a:pt x="4965" y="6549"/>
                </a:lnTo>
                <a:lnTo>
                  <a:pt x="4965" y="6527"/>
                </a:lnTo>
                <a:lnTo>
                  <a:pt x="4969" y="6507"/>
                </a:lnTo>
                <a:lnTo>
                  <a:pt x="4974" y="6497"/>
                </a:lnTo>
                <a:lnTo>
                  <a:pt x="4978" y="6487"/>
                </a:lnTo>
                <a:lnTo>
                  <a:pt x="4985" y="6478"/>
                </a:lnTo>
                <a:lnTo>
                  <a:pt x="4992" y="6469"/>
                </a:lnTo>
                <a:lnTo>
                  <a:pt x="5000" y="6462"/>
                </a:lnTo>
                <a:lnTo>
                  <a:pt x="5009" y="6455"/>
                </a:lnTo>
                <a:lnTo>
                  <a:pt x="5009" y="6455"/>
                </a:lnTo>
                <a:lnTo>
                  <a:pt x="5025" y="6444"/>
                </a:lnTo>
                <a:lnTo>
                  <a:pt x="5043" y="6438"/>
                </a:lnTo>
                <a:lnTo>
                  <a:pt x="5060" y="6435"/>
                </a:lnTo>
                <a:lnTo>
                  <a:pt x="5078" y="6433"/>
                </a:lnTo>
                <a:lnTo>
                  <a:pt x="5096" y="6435"/>
                </a:lnTo>
                <a:lnTo>
                  <a:pt x="5114" y="6438"/>
                </a:lnTo>
                <a:lnTo>
                  <a:pt x="5132" y="6442"/>
                </a:lnTo>
                <a:lnTo>
                  <a:pt x="5150" y="6449"/>
                </a:lnTo>
                <a:lnTo>
                  <a:pt x="5187" y="6462"/>
                </a:lnTo>
                <a:lnTo>
                  <a:pt x="5221" y="6478"/>
                </a:lnTo>
                <a:lnTo>
                  <a:pt x="5252" y="6489"/>
                </a:lnTo>
                <a:lnTo>
                  <a:pt x="5266" y="6495"/>
                </a:lnTo>
                <a:lnTo>
                  <a:pt x="5279" y="6497"/>
                </a:lnTo>
                <a:lnTo>
                  <a:pt x="5279" y="6497"/>
                </a:lnTo>
                <a:lnTo>
                  <a:pt x="5297" y="6500"/>
                </a:lnTo>
                <a:lnTo>
                  <a:pt x="5314" y="6500"/>
                </a:lnTo>
                <a:lnTo>
                  <a:pt x="5348" y="6500"/>
                </a:lnTo>
                <a:lnTo>
                  <a:pt x="5381" y="6497"/>
                </a:lnTo>
                <a:lnTo>
                  <a:pt x="5412" y="6493"/>
                </a:lnTo>
                <a:lnTo>
                  <a:pt x="5475" y="6482"/>
                </a:lnTo>
                <a:lnTo>
                  <a:pt x="5506" y="6480"/>
                </a:lnTo>
                <a:lnTo>
                  <a:pt x="5537" y="6480"/>
                </a:lnTo>
                <a:lnTo>
                  <a:pt x="5537" y="6480"/>
                </a:lnTo>
                <a:lnTo>
                  <a:pt x="5548" y="6469"/>
                </a:lnTo>
                <a:lnTo>
                  <a:pt x="5555" y="6458"/>
                </a:lnTo>
                <a:lnTo>
                  <a:pt x="5569" y="6435"/>
                </a:lnTo>
                <a:lnTo>
                  <a:pt x="5582" y="6411"/>
                </a:lnTo>
                <a:lnTo>
                  <a:pt x="5593" y="6386"/>
                </a:lnTo>
                <a:lnTo>
                  <a:pt x="5604" y="6362"/>
                </a:lnTo>
                <a:lnTo>
                  <a:pt x="5617" y="6339"/>
                </a:lnTo>
                <a:lnTo>
                  <a:pt x="5633" y="6315"/>
                </a:lnTo>
                <a:lnTo>
                  <a:pt x="5642" y="6304"/>
                </a:lnTo>
                <a:lnTo>
                  <a:pt x="5653" y="6293"/>
                </a:lnTo>
                <a:lnTo>
                  <a:pt x="5653" y="6293"/>
                </a:lnTo>
                <a:lnTo>
                  <a:pt x="5669" y="6299"/>
                </a:lnTo>
                <a:lnTo>
                  <a:pt x="5687" y="6306"/>
                </a:lnTo>
                <a:lnTo>
                  <a:pt x="5702" y="6313"/>
                </a:lnTo>
                <a:lnTo>
                  <a:pt x="5718" y="6322"/>
                </a:lnTo>
                <a:lnTo>
                  <a:pt x="5747" y="6344"/>
                </a:lnTo>
                <a:lnTo>
                  <a:pt x="5776" y="6366"/>
                </a:lnTo>
                <a:lnTo>
                  <a:pt x="5803" y="6389"/>
                </a:lnTo>
                <a:lnTo>
                  <a:pt x="5831" y="6413"/>
                </a:lnTo>
                <a:lnTo>
                  <a:pt x="5860" y="6435"/>
                </a:lnTo>
                <a:lnTo>
                  <a:pt x="5874" y="6444"/>
                </a:lnTo>
                <a:lnTo>
                  <a:pt x="5891" y="6451"/>
                </a:lnTo>
                <a:lnTo>
                  <a:pt x="5891" y="6451"/>
                </a:lnTo>
                <a:lnTo>
                  <a:pt x="5903" y="6457"/>
                </a:lnTo>
                <a:lnTo>
                  <a:pt x="5916" y="6460"/>
                </a:lnTo>
                <a:lnTo>
                  <a:pt x="5943" y="6466"/>
                </a:lnTo>
                <a:lnTo>
                  <a:pt x="5972" y="6469"/>
                </a:lnTo>
                <a:lnTo>
                  <a:pt x="5999" y="6475"/>
                </a:lnTo>
                <a:lnTo>
                  <a:pt x="6014" y="6478"/>
                </a:lnTo>
                <a:lnTo>
                  <a:pt x="6027" y="6484"/>
                </a:lnTo>
                <a:lnTo>
                  <a:pt x="6039" y="6489"/>
                </a:lnTo>
                <a:lnTo>
                  <a:pt x="6050" y="6497"/>
                </a:lnTo>
                <a:lnTo>
                  <a:pt x="6061" y="6506"/>
                </a:lnTo>
                <a:lnTo>
                  <a:pt x="6070" y="6516"/>
                </a:lnTo>
                <a:lnTo>
                  <a:pt x="6077" y="6531"/>
                </a:lnTo>
                <a:lnTo>
                  <a:pt x="6083" y="6547"/>
                </a:lnTo>
                <a:lnTo>
                  <a:pt x="6083" y="6547"/>
                </a:lnTo>
                <a:lnTo>
                  <a:pt x="6139" y="6522"/>
                </a:lnTo>
                <a:lnTo>
                  <a:pt x="6139" y="6522"/>
                </a:lnTo>
                <a:lnTo>
                  <a:pt x="6155" y="6540"/>
                </a:lnTo>
                <a:lnTo>
                  <a:pt x="6172" y="6556"/>
                </a:lnTo>
                <a:lnTo>
                  <a:pt x="6190" y="6571"/>
                </a:lnTo>
                <a:lnTo>
                  <a:pt x="6210" y="6584"/>
                </a:lnTo>
                <a:lnTo>
                  <a:pt x="6248" y="6607"/>
                </a:lnTo>
                <a:lnTo>
                  <a:pt x="6288" y="6629"/>
                </a:lnTo>
                <a:lnTo>
                  <a:pt x="6326" y="6651"/>
                </a:lnTo>
                <a:lnTo>
                  <a:pt x="6344" y="6663"/>
                </a:lnTo>
                <a:lnTo>
                  <a:pt x="6362" y="6678"/>
                </a:lnTo>
                <a:lnTo>
                  <a:pt x="6380" y="6692"/>
                </a:lnTo>
                <a:lnTo>
                  <a:pt x="6397" y="6711"/>
                </a:lnTo>
                <a:lnTo>
                  <a:pt x="6413" y="6732"/>
                </a:lnTo>
                <a:lnTo>
                  <a:pt x="6428" y="6756"/>
                </a:lnTo>
                <a:lnTo>
                  <a:pt x="6428" y="6756"/>
                </a:lnTo>
                <a:lnTo>
                  <a:pt x="6449" y="6752"/>
                </a:lnTo>
                <a:lnTo>
                  <a:pt x="6469" y="6754"/>
                </a:lnTo>
                <a:lnTo>
                  <a:pt x="6489" y="6758"/>
                </a:lnTo>
                <a:lnTo>
                  <a:pt x="6507" y="6765"/>
                </a:lnTo>
                <a:lnTo>
                  <a:pt x="6526" y="6774"/>
                </a:lnTo>
                <a:lnTo>
                  <a:pt x="6542" y="6785"/>
                </a:lnTo>
                <a:lnTo>
                  <a:pt x="6575" y="6807"/>
                </a:lnTo>
                <a:lnTo>
                  <a:pt x="6607" y="6830"/>
                </a:lnTo>
                <a:lnTo>
                  <a:pt x="6623" y="6841"/>
                </a:lnTo>
                <a:lnTo>
                  <a:pt x="6642" y="6848"/>
                </a:lnTo>
                <a:lnTo>
                  <a:pt x="6660" y="6856"/>
                </a:lnTo>
                <a:lnTo>
                  <a:pt x="6680" y="6858"/>
                </a:lnTo>
                <a:lnTo>
                  <a:pt x="6700" y="6858"/>
                </a:lnTo>
                <a:lnTo>
                  <a:pt x="6723" y="6854"/>
                </a:lnTo>
                <a:lnTo>
                  <a:pt x="6723" y="6854"/>
                </a:lnTo>
                <a:lnTo>
                  <a:pt x="6747" y="6876"/>
                </a:lnTo>
                <a:lnTo>
                  <a:pt x="6770" y="6896"/>
                </a:lnTo>
                <a:lnTo>
                  <a:pt x="6798" y="6914"/>
                </a:lnTo>
                <a:lnTo>
                  <a:pt x="6823" y="6930"/>
                </a:lnTo>
                <a:lnTo>
                  <a:pt x="6876" y="6959"/>
                </a:lnTo>
                <a:lnTo>
                  <a:pt x="6930" y="6988"/>
                </a:lnTo>
                <a:lnTo>
                  <a:pt x="6985" y="7015"/>
                </a:lnTo>
                <a:lnTo>
                  <a:pt x="7037" y="7044"/>
                </a:lnTo>
                <a:lnTo>
                  <a:pt x="7064" y="7059"/>
                </a:lnTo>
                <a:lnTo>
                  <a:pt x="7090" y="7075"/>
                </a:lnTo>
                <a:lnTo>
                  <a:pt x="7115" y="7093"/>
                </a:lnTo>
                <a:lnTo>
                  <a:pt x="7141" y="7113"/>
                </a:lnTo>
                <a:lnTo>
                  <a:pt x="7141" y="7113"/>
                </a:lnTo>
                <a:lnTo>
                  <a:pt x="7206" y="7131"/>
                </a:lnTo>
                <a:lnTo>
                  <a:pt x="7271" y="7153"/>
                </a:lnTo>
                <a:lnTo>
                  <a:pt x="7335" y="7177"/>
                </a:lnTo>
                <a:lnTo>
                  <a:pt x="7366" y="7191"/>
                </a:lnTo>
                <a:lnTo>
                  <a:pt x="7396" y="7206"/>
                </a:lnTo>
                <a:lnTo>
                  <a:pt x="7427" y="7222"/>
                </a:lnTo>
                <a:lnTo>
                  <a:pt x="7456" y="7239"/>
                </a:lnTo>
                <a:lnTo>
                  <a:pt x="7487" y="7258"/>
                </a:lnTo>
                <a:lnTo>
                  <a:pt x="7516" y="7278"/>
                </a:lnTo>
                <a:lnTo>
                  <a:pt x="7543" y="7300"/>
                </a:lnTo>
                <a:lnTo>
                  <a:pt x="7571" y="7322"/>
                </a:lnTo>
                <a:lnTo>
                  <a:pt x="7598" y="7347"/>
                </a:lnTo>
                <a:lnTo>
                  <a:pt x="7625" y="7375"/>
                </a:lnTo>
                <a:lnTo>
                  <a:pt x="7625" y="7375"/>
                </a:lnTo>
                <a:lnTo>
                  <a:pt x="7654" y="7384"/>
                </a:lnTo>
                <a:lnTo>
                  <a:pt x="7681" y="7396"/>
                </a:lnTo>
                <a:lnTo>
                  <a:pt x="7708" y="7409"/>
                </a:lnTo>
                <a:lnTo>
                  <a:pt x="7734" y="7425"/>
                </a:lnTo>
                <a:lnTo>
                  <a:pt x="7786" y="7456"/>
                </a:lnTo>
                <a:lnTo>
                  <a:pt x="7839" y="7489"/>
                </a:lnTo>
                <a:lnTo>
                  <a:pt x="7866" y="7505"/>
                </a:lnTo>
                <a:lnTo>
                  <a:pt x="7892" y="7518"/>
                </a:lnTo>
                <a:lnTo>
                  <a:pt x="7921" y="7531"/>
                </a:lnTo>
                <a:lnTo>
                  <a:pt x="7948" y="7541"/>
                </a:lnTo>
                <a:lnTo>
                  <a:pt x="7977" y="7549"/>
                </a:lnTo>
                <a:lnTo>
                  <a:pt x="8008" y="7554"/>
                </a:lnTo>
                <a:lnTo>
                  <a:pt x="8039" y="7556"/>
                </a:lnTo>
                <a:lnTo>
                  <a:pt x="8071" y="7554"/>
                </a:lnTo>
                <a:lnTo>
                  <a:pt x="8071" y="7554"/>
                </a:lnTo>
                <a:lnTo>
                  <a:pt x="8080" y="7543"/>
                </a:lnTo>
                <a:lnTo>
                  <a:pt x="8088" y="7532"/>
                </a:lnTo>
                <a:lnTo>
                  <a:pt x="8091" y="7522"/>
                </a:lnTo>
                <a:lnTo>
                  <a:pt x="8093" y="7511"/>
                </a:lnTo>
                <a:lnTo>
                  <a:pt x="8095" y="7485"/>
                </a:lnTo>
                <a:lnTo>
                  <a:pt x="8097" y="7460"/>
                </a:lnTo>
                <a:lnTo>
                  <a:pt x="8097" y="7460"/>
                </a:lnTo>
                <a:lnTo>
                  <a:pt x="8066" y="7436"/>
                </a:lnTo>
                <a:lnTo>
                  <a:pt x="8035" y="7414"/>
                </a:lnTo>
                <a:lnTo>
                  <a:pt x="8004" y="7395"/>
                </a:lnTo>
                <a:lnTo>
                  <a:pt x="7973" y="7375"/>
                </a:lnTo>
                <a:lnTo>
                  <a:pt x="7941" y="7358"/>
                </a:lnTo>
                <a:lnTo>
                  <a:pt x="7908" y="7340"/>
                </a:lnTo>
                <a:lnTo>
                  <a:pt x="7843" y="7311"/>
                </a:lnTo>
                <a:lnTo>
                  <a:pt x="7776" y="7284"/>
                </a:lnTo>
                <a:lnTo>
                  <a:pt x="7707" y="7260"/>
                </a:lnTo>
                <a:lnTo>
                  <a:pt x="7638" y="7239"/>
                </a:lnTo>
                <a:lnTo>
                  <a:pt x="7569" y="7217"/>
                </a:lnTo>
                <a:lnTo>
                  <a:pt x="7569" y="7217"/>
                </a:lnTo>
                <a:lnTo>
                  <a:pt x="7511" y="7180"/>
                </a:lnTo>
                <a:lnTo>
                  <a:pt x="7453" y="7142"/>
                </a:lnTo>
                <a:lnTo>
                  <a:pt x="7337" y="7063"/>
                </a:lnTo>
                <a:lnTo>
                  <a:pt x="7220" y="6983"/>
                </a:lnTo>
                <a:lnTo>
                  <a:pt x="7102" y="6907"/>
                </a:lnTo>
                <a:lnTo>
                  <a:pt x="7044" y="6868"/>
                </a:lnTo>
                <a:lnTo>
                  <a:pt x="6985" y="6834"/>
                </a:lnTo>
                <a:lnTo>
                  <a:pt x="6925" y="6799"/>
                </a:lnTo>
                <a:lnTo>
                  <a:pt x="6863" y="6769"/>
                </a:lnTo>
                <a:lnTo>
                  <a:pt x="6801" y="6740"/>
                </a:lnTo>
                <a:lnTo>
                  <a:pt x="6738" y="6714"/>
                </a:lnTo>
                <a:lnTo>
                  <a:pt x="6672" y="6692"/>
                </a:lnTo>
                <a:lnTo>
                  <a:pt x="6607" y="6674"/>
                </a:lnTo>
                <a:lnTo>
                  <a:pt x="6607" y="6674"/>
                </a:lnTo>
                <a:close/>
                <a:moveTo>
                  <a:pt x="7823" y="1713"/>
                </a:moveTo>
                <a:lnTo>
                  <a:pt x="7823" y="1713"/>
                </a:lnTo>
                <a:lnTo>
                  <a:pt x="7835" y="1740"/>
                </a:lnTo>
                <a:lnTo>
                  <a:pt x="7835" y="1740"/>
                </a:lnTo>
                <a:lnTo>
                  <a:pt x="7828" y="1743"/>
                </a:lnTo>
                <a:lnTo>
                  <a:pt x="7825" y="1749"/>
                </a:lnTo>
                <a:lnTo>
                  <a:pt x="7825" y="1754"/>
                </a:lnTo>
                <a:lnTo>
                  <a:pt x="7826" y="1760"/>
                </a:lnTo>
                <a:lnTo>
                  <a:pt x="7826" y="1760"/>
                </a:lnTo>
                <a:lnTo>
                  <a:pt x="7821" y="1762"/>
                </a:lnTo>
                <a:lnTo>
                  <a:pt x="7817" y="1760"/>
                </a:lnTo>
                <a:lnTo>
                  <a:pt x="7815" y="1760"/>
                </a:lnTo>
                <a:lnTo>
                  <a:pt x="7815" y="1756"/>
                </a:lnTo>
                <a:lnTo>
                  <a:pt x="7815" y="1751"/>
                </a:lnTo>
                <a:lnTo>
                  <a:pt x="7821" y="1747"/>
                </a:lnTo>
                <a:lnTo>
                  <a:pt x="7821" y="1747"/>
                </a:lnTo>
                <a:lnTo>
                  <a:pt x="7812" y="1736"/>
                </a:lnTo>
                <a:lnTo>
                  <a:pt x="7808" y="1734"/>
                </a:lnTo>
                <a:lnTo>
                  <a:pt x="7805" y="1734"/>
                </a:lnTo>
                <a:lnTo>
                  <a:pt x="7803" y="1736"/>
                </a:lnTo>
                <a:lnTo>
                  <a:pt x="7799" y="1738"/>
                </a:lnTo>
                <a:lnTo>
                  <a:pt x="7796" y="1745"/>
                </a:lnTo>
                <a:lnTo>
                  <a:pt x="7790" y="1754"/>
                </a:lnTo>
                <a:lnTo>
                  <a:pt x="7785" y="1763"/>
                </a:lnTo>
                <a:lnTo>
                  <a:pt x="7776" y="1769"/>
                </a:lnTo>
                <a:lnTo>
                  <a:pt x="7772" y="1771"/>
                </a:lnTo>
                <a:lnTo>
                  <a:pt x="7766" y="1772"/>
                </a:lnTo>
                <a:lnTo>
                  <a:pt x="7766" y="1772"/>
                </a:lnTo>
                <a:lnTo>
                  <a:pt x="7761" y="1765"/>
                </a:lnTo>
                <a:lnTo>
                  <a:pt x="7757" y="1758"/>
                </a:lnTo>
                <a:lnTo>
                  <a:pt x="7756" y="1752"/>
                </a:lnTo>
                <a:lnTo>
                  <a:pt x="7757" y="1749"/>
                </a:lnTo>
                <a:lnTo>
                  <a:pt x="7759" y="1743"/>
                </a:lnTo>
                <a:lnTo>
                  <a:pt x="7763" y="1740"/>
                </a:lnTo>
                <a:lnTo>
                  <a:pt x="7772" y="1734"/>
                </a:lnTo>
                <a:lnTo>
                  <a:pt x="7785" y="1729"/>
                </a:lnTo>
                <a:lnTo>
                  <a:pt x="7799" y="1723"/>
                </a:lnTo>
                <a:lnTo>
                  <a:pt x="7812" y="1718"/>
                </a:lnTo>
                <a:lnTo>
                  <a:pt x="7823" y="1713"/>
                </a:lnTo>
                <a:lnTo>
                  <a:pt x="7823" y="1713"/>
                </a:lnTo>
                <a:close/>
                <a:moveTo>
                  <a:pt x="7727" y="1756"/>
                </a:moveTo>
                <a:lnTo>
                  <a:pt x="7727" y="1756"/>
                </a:lnTo>
                <a:lnTo>
                  <a:pt x="7723" y="1769"/>
                </a:lnTo>
                <a:lnTo>
                  <a:pt x="7725" y="1778"/>
                </a:lnTo>
                <a:lnTo>
                  <a:pt x="7727" y="1783"/>
                </a:lnTo>
                <a:lnTo>
                  <a:pt x="7732" y="1787"/>
                </a:lnTo>
                <a:lnTo>
                  <a:pt x="7736" y="1792"/>
                </a:lnTo>
                <a:lnTo>
                  <a:pt x="7739" y="1798"/>
                </a:lnTo>
                <a:lnTo>
                  <a:pt x="7739" y="1805"/>
                </a:lnTo>
                <a:lnTo>
                  <a:pt x="7737" y="1818"/>
                </a:lnTo>
                <a:lnTo>
                  <a:pt x="7737" y="1818"/>
                </a:lnTo>
                <a:lnTo>
                  <a:pt x="7732" y="1820"/>
                </a:lnTo>
                <a:lnTo>
                  <a:pt x="7728" y="1820"/>
                </a:lnTo>
                <a:lnTo>
                  <a:pt x="7723" y="1818"/>
                </a:lnTo>
                <a:lnTo>
                  <a:pt x="7719" y="1814"/>
                </a:lnTo>
                <a:lnTo>
                  <a:pt x="7710" y="1803"/>
                </a:lnTo>
                <a:lnTo>
                  <a:pt x="7705" y="1791"/>
                </a:lnTo>
                <a:lnTo>
                  <a:pt x="7703" y="1778"/>
                </a:lnTo>
                <a:lnTo>
                  <a:pt x="7703" y="1772"/>
                </a:lnTo>
                <a:lnTo>
                  <a:pt x="7705" y="1767"/>
                </a:lnTo>
                <a:lnTo>
                  <a:pt x="7707" y="1762"/>
                </a:lnTo>
                <a:lnTo>
                  <a:pt x="7712" y="1758"/>
                </a:lnTo>
                <a:lnTo>
                  <a:pt x="7718" y="1756"/>
                </a:lnTo>
                <a:lnTo>
                  <a:pt x="7727" y="1756"/>
                </a:lnTo>
                <a:lnTo>
                  <a:pt x="7727" y="1756"/>
                </a:lnTo>
                <a:close/>
                <a:moveTo>
                  <a:pt x="7658" y="1789"/>
                </a:moveTo>
                <a:lnTo>
                  <a:pt x="7658" y="1789"/>
                </a:lnTo>
                <a:lnTo>
                  <a:pt x="7667" y="1791"/>
                </a:lnTo>
                <a:lnTo>
                  <a:pt x="7672" y="1794"/>
                </a:lnTo>
                <a:lnTo>
                  <a:pt x="7678" y="1800"/>
                </a:lnTo>
                <a:lnTo>
                  <a:pt x="7679" y="1803"/>
                </a:lnTo>
                <a:lnTo>
                  <a:pt x="7678" y="1809"/>
                </a:lnTo>
                <a:lnTo>
                  <a:pt x="7678" y="1814"/>
                </a:lnTo>
                <a:lnTo>
                  <a:pt x="7674" y="1818"/>
                </a:lnTo>
                <a:lnTo>
                  <a:pt x="7670" y="1821"/>
                </a:lnTo>
                <a:lnTo>
                  <a:pt x="7667" y="1825"/>
                </a:lnTo>
                <a:lnTo>
                  <a:pt x="7663" y="1825"/>
                </a:lnTo>
                <a:lnTo>
                  <a:pt x="7659" y="1825"/>
                </a:lnTo>
                <a:lnTo>
                  <a:pt x="7656" y="1823"/>
                </a:lnTo>
                <a:lnTo>
                  <a:pt x="7654" y="1818"/>
                </a:lnTo>
                <a:lnTo>
                  <a:pt x="7652" y="1811"/>
                </a:lnTo>
                <a:lnTo>
                  <a:pt x="7654" y="1801"/>
                </a:lnTo>
                <a:lnTo>
                  <a:pt x="7658" y="1789"/>
                </a:lnTo>
                <a:lnTo>
                  <a:pt x="7658" y="1789"/>
                </a:lnTo>
                <a:close/>
                <a:moveTo>
                  <a:pt x="6047" y="3037"/>
                </a:moveTo>
                <a:lnTo>
                  <a:pt x="6047" y="3037"/>
                </a:lnTo>
                <a:lnTo>
                  <a:pt x="6050" y="3048"/>
                </a:lnTo>
                <a:lnTo>
                  <a:pt x="6052" y="3059"/>
                </a:lnTo>
                <a:lnTo>
                  <a:pt x="6050" y="3068"/>
                </a:lnTo>
                <a:lnTo>
                  <a:pt x="6048" y="3077"/>
                </a:lnTo>
                <a:lnTo>
                  <a:pt x="6041" y="3095"/>
                </a:lnTo>
                <a:lnTo>
                  <a:pt x="6034" y="3113"/>
                </a:lnTo>
                <a:lnTo>
                  <a:pt x="6028" y="3129"/>
                </a:lnTo>
                <a:lnTo>
                  <a:pt x="6028" y="3140"/>
                </a:lnTo>
                <a:lnTo>
                  <a:pt x="6028" y="3149"/>
                </a:lnTo>
                <a:lnTo>
                  <a:pt x="6032" y="3162"/>
                </a:lnTo>
                <a:lnTo>
                  <a:pt x="6036" y="3173"/>
                </a:lnTo>
                <a:lnTo>
                  <a:pt x="6045" y="3186"/>
                </a:lnTo>
                <a:lnTo>
                  <a:pt x="6056" y="3200"/>
                </a:lnTo>
                <a:lnTo>
                  <a:pt x="6056" y="3200"/>
                </a:lnTo>
                <a:lnTo>
                  <a:pt x="6034" y="3204"/>
                </a:lnTo>
                <a:lnTo>
                  <a:pt x="6016" y="3204"/>
                </a:lnTo>
                <a:lnTo>
                  <a:pt x="6008" y="3204"/>
                </a:lnTo>
                <a:lnTo>
                  <a:pt x="6003" y="3200"/>
                </a:lnTo>
                <a:lnTo>
                  <a:pt x="5996" y="3197"/>
                </a:lnTo>
                <a:lnTo>
                  <a:pt x="5990" y="3193"/>
                </a:lnTo>
                <a:lnTo>
                  <a:pt x="5983" y="3184"/>
                </a:lnTo>
                <a:lnTo>
                  <a:pt x="5978" y="3171"/>
                </a:lnTo>
                <a:lnTo>
                  <a:pt x="5976" y="3157"/>
                </a:lnTo>
                <a:lnTo>
                  <a:pt x="5976" y="3142"/>
                </a:lnTo>
                <a:lnTo>
                  <a:pt x="5978" y="3126"/>
                </a:lnTo>
                <a:lnTo>
                  <a:pt x="5983" y="3109"/>
                </a:lnTo>
                <a:lnTo>
                  <a:pt x="5990" y="3093"/>
                </a:lnTo>
                <a:lnTo>
                  <a:pt x="5998" y="3079"/>
                </a:lnTo>
                <a:lnTo>
                  <a:pt x="6008" y="3064"/>
                </a:lnTo>
                <a:lnTo>
                  <a:pt x="6019" y="3053"/>
                </a:lnTo>
                <a:lnTo>
                  <a:pt x="6034" y="3044"/>
                </a:lnTo>
                <a:lnTo>
                  <a:pt x="6047" y="3037"/>
                </a:lnTo>
                <a:lnTo>
                  <a:pt x="6047" y="3037"/>
                </a:lnTo>
                <a:close/>
                <a:moveTo>
                  <a:pt x="6471" y="648"/>
                </a:moveTo>
                <a:lnTo>
                  <a:pt x="6471" y="648"/>
                </a:lnTo>
                <a:lnTo>
                  <a:pt x="6484" y="677"/>
                </a:lnTo>
                <a:lnTo>
                  <a:pt x="6484" y="677"/>
                </a:lnTo>
                <a:lnTo>
                  <a:pt x="6478" y="678"/>
                </a:lnTo>
                <a:lnTo>
                  <a:pt x="6475" y="684"/>
                </a:lnTo>
                <a:lnTo>
                  <a:pt x="6475" y="689"/>
                </a:lnTo>
                <a:lnTo>
                  <a:pt x="6477" y="695"/>
                </a:lnTo>
                <a:lnTo>
                  <a:pt x="6477" y="695"/>
                </a:lnTo>
                <a:lnTo>
                  <a:pt x="6473" y="698"/>
                </a:lnTo>
                <a:lnTo>
                  <a:pt x="6467" y="698"/>
                </a:lnTo>
                <a:lnTo>
                  <a:pt x="6464" y="697"/>
                </a:lnTo>
                <a:lnTo>
                  <a:pt x="6460" y="695"/>
                </a:lnTo>
                <a:lnTo>
                  <a:pt x="6453" y="688"/>
                </a:lnTo>
                <a:lnTo>
                  <a:pt x="6449" y="677"/>
                </a:lnTo>
                <a:lnTo>
                  <a:pt x="6448" y="666"/>
                </a:lnTo>
                <a:lnTo>
                  <a:pt x="6449" y="660"/>
                </a:lnTo>
                <a:lnTo>
                  <a:pt x="6451" y="655"/>
                </a:lnTo>
                <a:lnTo>
                  <a:pt x="6455" y="651"/>
                </a:lnTo>
                <a:lnTo>
                  <a:pt x="6458" y="649"/>
                </a:lnTo>
                <a:lnTo>
                  <a:pt x="6464" y="648"/>
                </a:lnTo>
                <a:lnTo>
                  <a:pt x="6471" y="648"/>
                </a:lnTo>
                <a:lnTo>
                  <a:pt x="6471" y="648"/>
                </a:lnTo>
                <a:close/>
                <a:moveTo>
                  <a:pt x="2327" y="2137"/>
                </a:moveTo>
                <a:lnTo>
                  <a:pt x="2327" y="2137"/>
                </a:lnTo>
                <a:lnTo>
                  <a:pt x="2327" y="2152"/>
                </a:lnTo>
                <a:lnTo>
                  <a:pt x="2327" y="2161"/>
                </a:lnTo>
                <a:lnTo>
                  <a:pt x="2325" y="2170"/>
                </a:lnTo>
                <a:lnTo>
                  <a:pt x="2322" y="2177"/>
                </a:lnTo>
                <a:lnTo>
                  <a:pt x="2318" y="2181"/>
                </a:lnTo>
                <a:lnTo>
                  <a:pt x="2315" y="2184"/>
                </a:lnTo>
                <a:lnTo>
                  <a:pt x="2311" y="2184"/>
                </a:lnTo>
                <a:lnTo>
                  <a:pt x="2307" y="2184"/>
                </a:lnTo>
                <a:lnTo>
                  <a:pt x="2306" y="2182"/>
                </a:lnTo>
                <a:lnTo>
                  <a:pt x="2304" y="2179"/>
                </a:lnTo>
                <a:lnTo>
                  <a:pt x="2302" y="2175"/>
                </a:lnTo>
                <a:lnTo>
                  <a:pt x="2304" y="2170"/>
                </a:lnTo>
                <a:lnTo>
                  <a:pt x="2306" y="2162"/>
                </a:lnTo>
                <a:lnTo>
                  <a:pt x="2311" y="2155"/>
                </a:lnTo>
                <a:lnTo>
                  <a:pt x="2318" y="2146"/>
                </a:lnTo>
                <a:lnTo>
                  <a:pt x="2327" y="2137"/>
                </a:lnTo>
                <a:lnTo>
                  <a:pt x="2327" y="2137"/>
                </a:lnTo>
                <a:close/>
                <a:moveTo>
                  <a:pt x="1119" y="3137"/>
                </a:moveTo>
                <a:lnTo>
                  <a:pt x="1119" y="3137"/>
                </a:lnTo>
                <a:lnTo>
                  <a:pt x="1101" y="3095"/>
                </a:lnTo>
                <a:lnTo>
                  <a:pt x="1101" y="3095"/>
                </a:lnTo>
                <a:lnTo>
                  <a:pt x="1108" y="3091"/>
                </a:lnTo>
                <a:lnTo>
                  <a:pt x="1115" y="3090"/>
                </a:lnTo>
                <a:lnTo>
                  <a:pt x="1121" y="3090"/>
                </a:lnTo>
                <a:lnTo>
                  <a:pt x="1124" y="3091"/>
                </a:lnTo>
                <a:lnTo>
                  <a:pt x="1130" y="3095"/>
                </a:lnTo>
                <a:lnTo>
                  <a:pt x="1134" y="3099"/>
                </a:lnTo>
                <a:lnTo>
                  <a:pt x="1141" y="3111"/>
                </a:lnTo>
                <a:lnTo>
                  <a:pt x="1141" y="3111"/>
                </a:lnTo>
                <a:lnTo>
                  <a:pt x="1148" y="3108"/>
                </a:lnTo>
                <a:lnTo>
                  <a:pt x="1150" y="3102"/>
                </a:lnTo>
                <a:lnTo>
                  <a:pt x="1150" y="3097"/>
                </a:lnTo>
                <a:lnTo>
                  <a:pt x="1148" y="3091"/>
                </a:lnTo>
                <a:lnTo>
                  <a:pt x="1148" y="3091"/>
                </a:lnTo>
                <a:lnTo>
                  <a:pt x="1155" y="3090"/>
                </a:lnTo>
                <a:lnTo>
                  <a:pt x="1159" y="3090"/>
                </a:lnTo>
                <a:lnTo>
                  <a:pt x="1163" y="3091"/>
                </a:lnTo>
                <a:lnTo>
                  <a:pt x="1164" y="3093"/>
                </a:lnTo>
                <a:lnTo>
                  <a:pt x="1164" y="3097"/>
                </a:lnTo>
                <a:lnTo>
                  <a:pt x="1164" y="3100"/>
                </a:lnTo>
                <a:lnTo>
                  <a:pt x="1161" y="3109"/>
                </a:lnTo>
                <a:lnTo>
                  <a:pt x="1153" y="3120"/>
                </a:lnTo>
                <a:lnTo>
                  <a:pt x="1143" y="3128"/>
                </a:lnTo>
                <a:lnTo>
                  <a:pt x="1132" y="3135"/>
                </a:lnTo>
                <a:lnTo>
                  <a:pt x="1126" y="3137"/>
                </a:lnTo>
                <a:lnTo>
                  <a:pt x="1119" y="3137"/>
                </a:lnTo>
                <a:lnTo>
                  <a:pt x="1119" y="3137"/>
                </a:lnTo>
                <a:close/>
                <a:moveTo>
                  <a:pt x="1282" y="4626"/>
                </a:moveTo>
                <a:lnTo>
                  <a:pt x="1282" y="4626"/>
                </a:lnTo>
                <a:lnTo>
                  <a:pt x="1264" y="4608"/>
                </a:lnTo>
                <a:lnTo>
                  <a:pt x="1251" y="4592"/>
                </a:lnTo>
                <a:lnTo>
                  <a:pt x="1244" y="4577"/>
                </a:lnTo>
                <a:lnTo>
                  <a:pt x="1241" y="4563"/>
                </a:lnTo>
                <a:lnTo>
                  <a:pt x="1241" y="4552"/>
                </a:lnTo>
                <a:lnTo>
                  <a:pt x="1244" y="4539"/>
                </a:lnTo>
                <a:lnTo>
                  <a:pt x="1251" y="4528"/>
                </a:lnTo>
                <a:lnTo>
                  <a:pt x="1261" y="4519"/>
                </a:lnTo>
                <a:lnTo>
                  <a:pt x="1280" y="4499"/>
                </a:lnTo>
                <a:lnTo>
                  <a:pt x="1300" y="4477"/>
                </a:lnTo>
                <a:lnTo>
                  <a:pt x="1309" y="4466"/>
                </a:lnTo>
                <a:lnTo>
                  <a:pt x="1317" y="4454"/>
                </a:lnTo>
                <a:lnTo>
                  <a:pt x="1322" y="4439"/>
                </a:lnTo>
                <a:lnTo>
                  <a:pt x="1324" y="4425"/>
                </a:lnTo>
                <a:lnTo>
                  <a:pt x="1324" y="4425"/>
                </a:lnTo>
                <a:lnTo>
                  <a:pt x="1333" y="4423"/>
                </a:lnTo>
                <a:lnTo>
                  <a:pt x="1342" y="4423"/>
                </a:lnTo>
                <a:lnTo>
                  <a:pt x="1349" y="4425"/>
                </a:lnTo>
                <a:lnTo>
                  <a:pt x="1357" y="4427"/>
                </a:lnTo>
                <a:lnTo>
                  <a:pt x="1371" y="4432"/>
                </a:lnTo>
                <a:lnTo>
                  <a:pt x="1386" y="4443"/>
                </a:lnTo>
                <a:lnTo>
                  <a:pt x="1398" y="4457"/>
                </a:lnTo>
                <a:lnTo>
                  <a:pt x="1409" y="4472"/>
                </a:lnTo>
                <a:lnTo>
                  <a:pt x="1418" y="4490"/>
                </a:lnTo>
                <a:lnTo>
                  <a:pt x="1429" y="4510"/>
                </a:lnTo>
                <a:lnTo>
                  <a:pt x="1429" y="4510"/>
                </a:lnTo>
                <a:lnTo>
                  <a:pt x="1413" y="4521"/>
                </a:lnTo>
                <a:lnTo>
                  <a:pt x="1397" y="4532"/>
                </a:lnTo>
                <a:lnTo>
                  <a:pt x="1360" y="4554"/>
                </a:lnTo>
                <a:lnTo>
                  <a:pt x="1340" y="4566"/>
                </a:lnTo>
                <a:lnTo>
                  <a:pt x="1322" y="4583"/>
                </a:lnTo>
                <a:lnTo>
                  <a:pt x="1302" y="4603"/>
                </a:lnTo>
                <a:lnTo>
                  <a:pt x="1282" y="4626"/>
                </a:lnTo>
                <a:lnTo>
                  <a:pt x="1282" y="4626"/>
                </a:lnTo>
                <a:close/>
                <a:moveTo>
                  <a:pt x="1462" y="5127"/>
                </a:moveTo>
                <a:lnTo>
                  <a:pt x="1462" y="5127"/>
                </a:lnTo>
                <a:lnTo>
                  <a:pt x="1446" y="5112"/>
                </a:lnTo>
                <a:lnTo>
                  <a:pt x="1431" y="5101"/>
                </a:lnTo>
                <a:lnTo>
                  <a:pt x="1415" y="5092"/>
                </a:lnTo>
                <a:lnTo>
                  <a:pt x="1397" y="5087"/>
                </a:lnTo>
                <a:lnTo>
                  <a:pt x="1378" y="5081"/>
                </a:lnTo>
                <a:lnTo>
                  <a:pt x="1358" y="5078"/>
                </a:lnTo>
                <a:lnTo>
                  <a:pt x="1320" y="5074"/>
                </a:lnTo>
                <a:lnTo>
                  <a:pt x="1320" y="5074"/>
                </a:lnTo>
                <a:lnTo>
                  <a:pt x="1319" y="5060"/>
                </a:lnTo>
                <a:lnTo>
                  <a:pt x="1320" y="5054"/>
                </a:lnTo>
                <a:lnTo>
                  <a:pt x="1322" y="5049"/>
                </a:lnTo>
                <a:lnTo>
                  <a:pt x="1324" y="5045"/>
                </a:lnTo>
                <a:lnTo>
                  <a:pt x="1328" y="5042"/>
                </a:lnTo>
                <a:lnTo>
                  <a:pt x="1335" y="5038"/>
                </a:lnTo>
                <a:lnTo>
                  <a:pt x="1346" y="5036"/>
                </a:lnTo>
                <a:lnTo>
                  <a:pt x="1358" y="5034"/>
                </a:lnTo>
                <a:lnTo>
                  <a:pt x="1371" y="5032"/>
                </a:lnTo>
                <a:lnTo>
                  <a:pt x="1384" y="5029"/>
                </a:lnTo>
                <a:lnTo>
                  <a:pt x="1384" y="5029"/>
                </a:lnTo>
                <a:lnTo>
                  <a:pt x="1391" y="5022"/>
                </a:lnTo>
                <a:lnTo>
                  <a:pt x="1395" y="5013"/>
                </a:lnTo>
                <a:lnTo>
                  <a:pt x="1398" y="5003"/>
                </a:lnTo>
                <a:lnTo>
                  <a:pt x="1400" y="4993"/>
                </a:lnTo>
                <a:lnTo>
                  <a:pt x="1402" y="4973"/>
                </a:lnTo>
                <a:lnTo>
                  <a:pt x="1402" y="4951"/>
                </a:lnTo>
                <a:lnTo>
                  <a:pt x="1404" y="4931"/>
                </a:lnTo>
                <a:lnTo>
                  <a:pt x="1407" y="4920"/>
                </a:lnTo>
                <a:lnTo>
                  <a:pt x="1411" y="4911"/>
                </a:lnTo>
                <a:lnTo>
                  <a:pt x="1417" y="4904"/>
                </a:lnTo>
                <a:lnTo>
                  <a:pt x="1426" y="4895"/>
                </a:lnTo>
                <a:lnTo>
                  <a:pt x="1436" y="4889"/>
                </a:lnTo>
                <a:lnTo>
                  <a:pt x="1449" y="4884"/>
                </a:lnTo>
                <a:lnTo>
                  <a:pt x="1449" y="4884"/>
                </a:lnTo>
                <a:lnTo>
                  <a:pt x="1538" y="5076"/>
                </a:lnTo>
                <a:lnTo>
                  <a:pt x="1538" y="5076"/>
                </a:lnTo>
                <a:lnTo>
                  <a:pt x="1522" y="5080"/>
                </a:lnTo>
                <a:lnTo>
                  <a:pt x="1511" y="5085"/>
                </a:lnTo>
                <a:lnTo>
                  <a:pt x="1502" y="5092"/>
                </a:lnTo>
                <a:lnTo>
                  <a:pt x="1495" y="5100"/>
                </a:lnTo>
                <a:lnTo>
                  <a:pt x="1480" y="5114"/>
                </a:lnTo>
                <a:lnTo>
                  <a:pt x="1471" y="5121"/>
                </a:lnTo>
                <a:lnTo>
                  <a:pt x="1462" y="5127"/>
                </a:lnTo>
                <a:lnTo>
                  <a:pt x="1462" y="5127"/>
                </a:lnTo>
                <a:close/>
                <a:moveTo>
                  <a:pt x="2204" y="7084"/>
                </a:moveTo>
                <a:lnTo>
                  <a:pt x="2204" y="7084"/>
                </a:lnTo>
                <a:lnTo>
                  <a:pt x="2213" y="7084"/>
                </a:lnTo>
                <a:lnTo>
                  <a:pt x="2218" y="7088"/>
                </a:lnTo>
                <a:lnTo>
                  <a:pt x="2220" y="7092"/>
                </a:lnTo>
                <a:lnTo>
                  <a:pt x="2222" y="7097"/>
                </a:lnTo>
                <a:lnTo>
                  <a:pt x="2220" y="7112"/>
                </a:lnTo>
                <a:lnTo>
                  <a:pt x="2220" y="7119"/>
                </a:lnTo>
                <a:lnTo>
                  <a:pt x="2222" y="7126"/>
                </a:lnTo>
                <a:lnTo>
                  <a:pt x="2222" y="7126"/>
                </a:lnTo>
                <a:lnTo>
                  <a:pt x="2213" y="7124"/>
                </a:lnTo>
                <a:lnTo>
                  <a:pt x="2208" y="7122"/>
                </a:lnTo>
                <a:lnTo>
                  <a:pt x="2204" y="7117"/>
                </a:lnTo>
                <a:lnTo>
                  <a:pt x="2204" y="7112"/>
                </a:lnTo>
                <a:lnTo>
                  <a:pt x="2204" y="7097"/>
                </a:lnTo>
                <a:lnTo>
                  <a:pt x="2204" y="7092"/>
                </a:lnTo>
                <a:lnTo>
                  <a:pt x="2204" y="7084"/>
                </a:lnTo>
                <a:lnTo>
                  <a:pt x="2204" y="7084"/>
                </a:lnTo>
                <a:close/>
                <a:moveTo>
                  <a:pt x="2347" y="6453"/>
                </a:moveTo>
                <a:lnTo>
                  <a:pt x="2347" y="6453"/>
                </a:lnTo>
                <a:lnTo>
                  <a:pt x="2344" y="6455"/>
                </a:lnTo>
                <a:lnTo>
                  <a:pt x="2338" y="6455"/>
                </a:lnTo>
                <a:lnTo>
                  <a:pt x="2335" y="6455"/>
                </a:lnTo>
                <a:lnTo>
                  <a:pt x="2331" y="6451"/>
                </a:lnTo>
                <a:lnTo>
                  <a:pt x="2324" y="6444"/>
                </a:lnTo>
                <a:lnTo>
                  <a:pt x="2320" y="6433"/>
                </a:lnTo>
                <a:lnTo>
                  <a:pt x="2318" y="6422"/>
                </a:lnTo>
                <a:lnTo>
                  <a:pt x="2320" y="6417"/>
                </a:lnTo>
                <a:lnTo>
                  <a:pt x="2322" y="6413"/>
                </a:lnTo>
                <a:lnTo>
                  <a:pt x="2325" y="6409"/>
                </a:lnTo>
                <a:lnTo>
                  <a:pt x="2329" y="6406"/>
                </a:lnTo>
                <a:lnTo>
                  <a:pt x="2335" y="6406"/>
                </a:lnTo>
                <a:lnTo>
                  <a:pt x="2344" y="6406"/>
                </a:lnTo>
                <a:lnTo>
                  <a:pt x="2344" y="6406"/>
                </a:lnTo>
                <a:lnTo>
                  <a:pt x="2355" y="6433"/>
                </a:lnTo>
                <a:lnTo>
                  <a:pt x="2355" y="6433"/>
                </a:lnTo>
                <a:lnTo>
                  <a:pt x="2349" y="6437"/>
                </a:lnTo>
                <a:lnTo>
                  <a:pt x="2345" y="6440"/>
                </a:lnTo>
                <a:lnTo>
                  <a:pt x="2345" y="6446"/>
                </a:lnTo>
                <a:lnTo>
                  <a:pt x="2347" y="6453"/>
                </a:lnTo>
                <a:lnTo>
                  <a:pt x="2347" y="6453"/>
                </a:lnTo>
                <a:close/>
                <a:moveTo>
                  <a:pt x="3095" y="6230"/>
                </a:moveTo>
                <a:lnTo>
                  <a:pt x="3095" y="6230"/>
                </a:lnTo>
                <a:lnTo>
                  <a:pt x="3087" y="6232"/>
                </a:lnTo>
                <a:lnTo>
                  <a:pt x="3082" y="6232"/>
                </a:lnTo>
                <a:lnTo>
                  <a:pt x="3078" y="6228"/>
                </a:lnTo>
                <a:lnTo>
                  <a:pt x="3075" y="6221"/>
                </a:lnTo>
                <a:lnTo>
                  <a:pt x="3075" y="6221"/>
                </a:lnTo>
                <a:lnTo>
                  <a:pt x="3068" y="6224"/>
                </a:lnTo>
                <a:lnTo>
                  <a:pt x="3064" y="6230"/>
                </a:lnTo>
                <a:lnTo>
                  <a:pt x="3066" y="6235"/>
                </a:lnTo>
                <a:lnTo>
                  <a:pt x="3068" y="6241"/>
                </a:lnTo>
                <a:lnTo>
                  <a:pt x="3068" y="6241"/>
                </a:lnTo>
                <a:lnTo>
                  <a:pt x="3057" y="6250"/>
                </a:lnTo>
                <a:lnTo>
                  <a:pt x="3055" y="6250"/>
                </a:lnTo>
                <a:lnTo>
                  <a:pt x="3055" y="6246"/>
                </a:lnTo>
                <a:lnTo>
                  <a:pt x="3057" y="6237"/>
                </a:lnTo>
                <a:lnTo>
                  <a:pt x="3062" y="6221"/>
                </a:lnTo>
                <a:lnTo>
                  <a:pt x="3069" y="6203"/>
                </a:lnTo>
                <a:lnTo>
                  <a:pt x="3075" y="6184"/>
                </a:lnTo>
                <a:lnTo>
                  <a:pt x="3078" y="6166"/>
                </a:lnTo>
                <a:lnTo>
                  <a:pt x="3078" y="6159"/>
                </a:lnTo>
                <a:lnTo>
                  <a:pt x="3077" y="6154"/>
                </a:lnTo>
                <a:lnTo>
                  <a:pt x="3077" y="6154"/>
                </a:lnTo>
                <a:lnTo>
                  <a:pt x="3086" y="6154"/>
                </a:lnTo>
                <a:lnTo>
                  <a:pt x="3091" y="6155"/>
                </a:lnTo>
                <a:lnTo>
                  <a:pt x="3097" y="6159"/>
                </a:lnTo>
                <a:lnTo>
                  <a:pt x="3098" y="6161"/>
                </a:lnTo>
                <a:lnTo>
                  <a:pt x="3098" y="6166"/>
                </a:lnTo>
                <a:lnTo>
                  <a:pt x="3098" y="6170"/>
                </a:lnTo>
                <a:lnTo>
                  <a:pt x="3095" y="6181"/>
                </a:lnTo>
                <a:lnTo>
                  <a:pt x="3089" y="6194"/>
                </a:lnTo>
                <a:lnTo>
                  <a:pt x="3086" y="6204"/>
                </a:lnTo>
                <a:lnTo>
                  <a:pt x="3086" y="6212"/>
                </a:lnTo>
                <a:lnTo>
                  <a:pt x="3087" y="6217"/>
                </a:lnTo>
                <a:lnTo>
                  <a:pt x="3089" y="6224"/>
                </a:lnTo>
                <a:lnTo>
                  <a:pt x="3095" y="6230"/>
                </a:lnTo>
                <a:lnTo>
                  <a:pt x="3095" y="6230"/>
                </a:lnTo>
                <a:close/>
                <a:moveTo>
                  <a:pt x="393" y="1506"/>
                </a:moveTo>
                <a:lnTo>
                  <a:pt x="393" y="1506"/>
                </a:lnTo>
                <a:lnTo>
                  <a:pt x="381" y="1511"/>
                </a:lnTo>
                <a:lnTo>
                  <a:pt x="373" y="1518"/>
                </a:lnTo>
                <a:lnTo>
                  <a:pt x="364" y="1528"/>
                </a:lnTo>
                <a:lnTo>
                  <a:pt x="362" y="1531"/>
                </a:lnTo>
                <a:lnTo>
                  <a:pt x="357" y="1533"/>
                </a:lnTo>
                <a:lnTo>
                  <a:pt x="350" y="1533"/>
                </a:lnTo>
                <a:lnTo>
                  <a:pt x="337" y="1531"/>
                </a:lnTo>
                <a:lnTo>
                  <a:pt x="337" y="1531"/>
                </a:lnTo>
                <a:lnTo>
                  <a:pt x="350" y="1558"/>
                </a:lnTo>
                <a:lnTo>
                  <a:pt x="350" y="1558"/>
                </a:lnTo>
                <a:lnTo>
                  <a:pt x="362" y="1562"/>
                </a:lnTo>
                <a:lnTo>
                  <a:pt x="372" y="1560"/>
                </a:lnTo>
                <a:lnTo>
                  <a:pt x="379" y="1557"/>
                </a:lnTo>
                <a:lnTo>
                  <a:pt x="384" y="1549"/>
                </a:lnTo>
                <a:lnTo>
                  <a:pt x="388" y="1538"/>
                </a:lnTo>
                <a:lnTo>
                  <a:pt x="390" y="1529"/>
                </a:lnTo>
                <a:lnTo>
                  <a:pt x="393" y="1506"/>
                </a:lnTo>
                <a:lnTo>
                  <a:pt x="393" y="1506"/>
                </a:lnTo>
                <a:close/>
                <a:moveTo>
                  <a:pt x="1092" y="1653"/>
                </a:moveTo>
                <a:lnTo>
                  <a:pt x="1092" y="1653"/>
                </a:lnTo>
                <a:lnTo>
                  <a:pt x="1108" y="1645"/>
                </a:lnTo>
                <a:lnTo>
                  <a:pt x="1124" y="1640"/>
                </a:lnTo>
                <a:lnTo>
                  <a:pt x="1139" y="1640"/>
                </a:lnTo>
                <a:lnTo>
                  <a:pt x="1153" y="1642"/>
                </a:lnTo>
                <a:lnTo>
                  <a:pt x="1153" y="1642"/>
                </a:lnTo>
                <a:lnTo>
                  <a:pt x="1155" y="1629"/>
                </a:lnTo>
                <a:lnTo>
                  <a:pt x="1155" y="1615"/>
                </a:lnTo>
                <a:lnTo>
                  <a:pt x="1152" y="1602"/>
                </a:lnTo>
                <a:lnTo>
                  <a:pt x="1144" y="1589"/>
                </a:lnTo>
                <a:lnTo>
                  <a:pt x="1141" y="1586"/>
                </a:lnTo>
                <a:lnTo>
                  <a:pt x="1135" y="1582"/>
                </a:lnTo>
                <a:lnTo>
                  <a:pt x="1130" y="1578"/>
                </a:lnTo>
                <a:lnTo>
                  <a:pt x="1123" y="1577"/>
                </a:lnTo>
                <a:lnTo>
                  <a:pt x="1117" y="1577"/>
                </a:lnTo>
                <a:lnTo>
                  <a:pt x="1110" y="1577"/>
                </a:lnTo>
                <a:lnTo>
                  <a:pt x="1103" y="1580"/>
                </a:lnTo>
                <a:lnTo>
                  <a:pt x="1094" y="1586"/>
                </a:lnTo>
                <a:lnTo>
                  <a:pt x="1094" y="1586"/>
                </a:lnTo>
                <a:lnTo>
                  <a:pt x="1104" y="1598"/>
                </a:lnTo>
                <a:lnTo>
                  <a:pt x="1108" y="1607"/>
                </a:lnTo>
                <a:lnTo>
                  <a:pt x="1108" y="1616"/>
                </a:lnTo>
                <a:lnTo>
                  <a:pt x="1104" y="1624"/>
                </a:lnTo>
                <a:lnTo>
                  <a:pt x="1095" y="1636"/>
                </a:lnTo>
                <a:lnTo>
                  <a:pt x="1092" y="1644"/>
                </a:lnTo>
                <a:lnTo>
                  <a:pt x="1092" y="1653"/>
                </a:lnTo>
                <a:lnTo>
                  <a:pt x="1092" y="1653"/>
                </a:lnTo>
                <a:close/>
                <a:moveTo>
                  <a:pt x="1050" y="1671"/>
                </a:moveTo>
                <a:lnTo>
                  <a:pt x="1050" y="1671"/>
                </a:lnTo>
                <a:lnTo>
                  <a:pt x="1032" y="1647"/>
                </a:lnTo>
                <a:lnTo>
                  <a:pt x="1025" y="1633"/>
                </a:lnTo>
                <a:lnTo>
                  <a:pt x="1017" y="1620"/>
                </a:lnTo>
                <a:lnTo>
                  <a:pt x="999" y="1595"/>
                </a:lnTo>
                <a:lnTo>
                  <a:pt x="999" y="1595"/>
                </a:lnTo>
                <a:lnTo>
                  <a:pt x="977" y="1615"/>
                </a:lnTo>
                <a:lnTo>
                  <a:pt x="967" y="1622"/>
                </a:lnTo>
                <a:lnTo>
                  <a:pt x="956" y="1627"/>
                </a:lnTo>
                <a:lnTo>
                  <a:pt x="950" y="1629"/>
                </a:lnTo>
                <a:lnTo>
                  <a:pt x="947" y="1629"/>
                </a:lnTo>
                <a:lnTo>
                  <a:pt x="941" y="1629"/>
                </a:lnTo>
                <a:lnTo>
                  <a:pt x="936" y="1625"/>
                </a:lnTo>
                <a:lnTo>
                  <a:pt x="932" y="1622"/>
                </a:lnTo>
                <a:lnTo>
                  <a:pt x="927" y="1616"/>
                </a:lnTo>
                <a:lnTo>
                  <a:pt x="918" y="1600"/>
                </a:lnTo>
                <a:lnTo>
                  <a:pt x="918" y="1600"/>
                </a:lnTo>
                <a:lnTo>
                  <a:pt x="890" y="1611"/>
                </a:lnTo>
                <a:lnTo>
                  <a:pt x="890" y="1611"/>
                </a:lnTo>
                <a:lnTo>
                  <a:pt x="892" y="1616"/>
                </a:lnTo>
                <a:lnTo>
                  <a:pt x="892" y="1622"/>
                </a:lnTo>
                <a:lnTo>
                  <a:pt x="890" y="1629"/>
                </a:lnTo>
                <a:lnTo>
                  <a:pt x="889" y="1636"/>
                </a:lnTo>
                <a:lnTo>
                  <a:pt x="889" y="1645"/>
                </a:lnTo>
                <a:lnTo>
                  <a:pt x="889" y="1645"/>
                </a:lnTo>
                <a:lnTo>
                  <a:pt x="916" y="1647"/>
                </a:lnTo>
                <a:lnTo>
                  <a:pt x="938" y="1649"/>
                </a:lnTo>
                <a:lnTo>
                  <a:pt x="974" y="1649"/>
                </a:lnTo>
                <a:lnTo>
                  <a:pt x="990" y="1651"/>
                </a:lnTo>
                <a:lnTo>
                  <a:pt x="1008" y="1655"/>
                </a:lnTo>
                <a:lnTo>
                  <a:pt x="1026" y="1662"/>
                </a:lnTo>
                <a:lnTo>
                  <a:pt x="1050" y="1671"/>
                </a:lnTo>
                <a:lnTo>
                  <a:pt x="1050" y="1671"/>
                </a:lnTo>
                <a:close/>
                <a:moveTo>
                  <a:pt x="569" y="1858"/>
                </a:moveTo>
                <a:lnTo>
                  <a:pt x="569" y="1858"/>
                </a:lnTo>
                <a:lnTo>
                  <a:pt x="557" y="1830"/>
                </a:lnTo>
                <a:lnTo>
                  <a:pt x="557" y="1830"/>
                </a:lnTo>
                <a:lnTo>
                  <a:pt x="529" y="1843"/>
                </a:lnTo>
                <a:lnTo>
                  <a:pt x="529" y="1843"/>
                </a:lnTo>
                <a:lnTo>
                  <a:pt x="542" y="1870"/>
                </a:lnTo>
                <a:lnTo>
                  <a:pt x="542" y="1870"/>
                </a:lnTo>
                <a:lnTo>
                  <a:pt x="569" y="1858"/>
                </a:lnTo>
                <a:lnTo>
                  <a:pt x="569" y="1858"/>
                </a:lnTo>
                <a:close/>
                <a:moveTo>
                  <a:pt x="7150" y="6293"/>
                </a:moveTo>
                <a:lnTo>
                  <a:pt x="7150" y="6293"/>
                </a:lnTo>
                <a:lnTo>
                  <a:pt x="7135" y="6290"/>
                </a:lnTo>
                <a:lnTo>
                  <a:pt x="7121" y="6281"/>
                </a:lnTo>
                <a:lnTo>
                  <a:pt x="7093" y="6262"/>
                </a:lnTo>
                <a:lnTo>
                  <a:pt x="7064" y="6243"/>
                </a:lnTo>
                <a:lnTo>
                  <a:pt x="7050" y="6235"/>
                </a:lnTo>
                <a:lnTo>
                  <a:pt x="7037" y="6230"/>
                </a:lnTo>
                <a:lnTo>
                  <a:pt x="7037" y="6230"/>
                </a:lnTo>
                <a:lnTo>
                  <a:pt x="7021" y="6224"/>
                </a:lnTo>
                <a:lnTo>
                  <a:pt x="7006" y="6221"/>
                </a:lnTo>
                <a:lnTo>
                  <a:pt x="6972" y="6215"/>
                </a:lnTo>
                <a:lnTo>
                  <a:pt x="6939" y="6212"/>
                </a:lnTo>
                <a:lnTo>
                  <a:pt x="6923" y="6208"/>
                </a:lnTo>
                <a:lnTo>
                  <a:pt x="6908" y="6204"/>
                </a:lnTo>
                <a:lnTo>
                  <a:pt x="6908" y="6204"/>
                </a:lnTo>
                <a:lnTo>
                  <a:pt x="6805" y="6174"/>
                </a:lnTo>
                <a:lnTo>
                  <a:pt x="6705" y="6145"/>
                </a:lnTo>
                <a:lnTo>
                  <a:pt x="6605" y="6117"/>
                </a:lnTo>
                <a:lnTo>
                  <a:pt x="6506" y="6088"/>
                </a:lnTo>
                <a:lnTo>
                  <a:pt x="6506" y="6088"/>
                </a:lnTo>
                <a:lnTo>
                  <a:pt x="6440" y="6068"/>
                </a:lnTo>
                <a:lnTo>
                  <a:pt x="6371" y="6048"/>
                </a:lnTo>
                <a:lnTo>
                  <a:pt x="6371" y="6048"/>
                </a:lnTo>
                <a:lnTo>
                  <a:pt x="6360" y="6045"/>
                </a:lnTo>
                <a:lnTo>
                  <a:pt x="6344" y="6036"/>
                </a:lnTo>
                <a:lnTo>
                  <a:pt x="6328" y="6025"/>
                </a:lnTo>
                <a:lnTo>
                  <a:pt x="6310" y="6018"/>
                </a:lnTo>
                <a:lnTo>
                  <a:pt x="6301" y="6014"/>
                </a:lnTo>
                <a:lnTo>
                  <a:pt x="6291" y="6012"/>
                </a:lnTo>
                <a:lnTo>
                  <a:pt x="6282" y="6014"/>
                </a:lnTo>
                <a:lnTo>
                  <a:pt x="6275" y="6016"/>
                </a:lnTo>
                <a:lnTo>
                  <a:pt x="6270" y="6021"/>
                </a:lnTo>
                <a:lnTo>
                  <a:pt x="6264" y="6028"/>
                </a:lnTo>
                <a:lnTo>
                  <a:pt x="6259" y="6038"/>
                </a:lnTo>
                <a:lnTo>
                  <a:pt x="6257" y="6052"/>
                </a:lnTo>
                <a:lnTo>
                  <a:pt x="6257" y="6052"/>
                </a:lnTo>
                <a:lnTo>
                  <a:pt x="6284" y="6054"/>
                </a:lnTo>
                <a:lnTo>
                  <a:pt x="6310" y="6057"/>
                </a:lnTo>
                <a:lnTo>
                  <a:pt x="6337" y="6063"/>
                </a:lnTo>
                <a:lnTo>
                  <a:pt x="6362" y="6068"/>
                </a:lnTo>
                <a:lnTo>
                  <a:pt x="6413" y="6085"/>
                </a:lnTo>
                <a:lnTo>
                  <a:pt x="6464" y="6105"/>
                </a:lnTo>
                <a:lnTo>
                  <a:pt x="6564" y="6146"/>
                </a:lnTo>
                <a:lnTo>
                  <a:pt x="6614" y="6165"/>
                </a:lnTo>
                <a:lnTo>
                  <a:pt x="6665" y="6181"/>
                </a:lnTo>
                <a:lnTo>
                  <a:pt x="6665" y="6181"/>
                </a:lnTo>
                <a:lnTo>
                  <a:pt x="6789" y="6215"/>
                </a:lnTo>
                <a:lnTo>
                  <a:pt x="6910" y="6248"/>
                </a:lnTo>
                <a:lnTo>
                  <a:pt x="7030" y="6281"/>
                </a:lnTo>
                <a:lnTo>
                  <a:pt x="7141" y="6313"/>
                </a:lnTo>
                <a:lnTo>
                  <a:pt x="7141" y="6313"/>
                </a:lnTo>
                <a:lnTo>
                  <a:pt x="7166" y="6330"/>
                </a:lnTo>
                <a:lnTo>
                  <a:pt x="7191" y="6350"/>
                </a:lnTo>
                <a:lnTo>
                  <a:pt x="7220" y="6370"/>
                </a:lnTo>
                <a:lnTo>
                  <a:pt x="7249" y="6388"/>
                </a:lnTo>
                <a:lnTo>
                  <a:pt x="7264" y="6393"/>
                </a:lnTo>
                <a:lnTo>
                  <a:pt x="7277" y="6399"/>
                </a:lnTo>
                <a:lnTo>
                  <a:pt x="7289" y="6400"/>
                </a:lnTo>
                <a:lnTo>
                  <a:pt x="7302" y="6399"/>
                </a:lnTo>
                <a:lnTo>
                  <a:pt x="7315" y="6395"/>
                </a:lnTo>
                <a:lnTo>
                  <a:pt x="7326" y="6386"/>
                </a:lnTo>
                <a:lnTo>
                  <a:pt x="7335" y="6373"/>
                </a:lnTo>
                <a:lnTo>
                  <a:pt x="7344" y="6355"/>
                </a:lnTo>
                <a:lnTo>
                  <a:pt x="7344" y="6355"/>
                </a:lnTo>
                <a:lnTo>
                  <a:pt x="7338" y="6341"/>
                </a:lnTo>
                <a:lnTo>
                  <a:pt x="7331" y="6330"/>
                </a:lnTo>
                <a:lnTo>
                  <a:pt x="7322" y="6319"/>
                </a:lnTo>
                <a:lnTo>
                  <a:pt x="7311" y="6311"/>
                </a:lnTo>
                <a:lnTo>
                  <a:pt x="7300" y="6306"/>
                </a:lnTo>
                <a:lnTo>
                  <a:pt x="7288" y="6302"/>
                </a:lnTo>
                <a:lnTo>
                  <a:pt x="7275" y="6301"/>
                </a:lnTo>
                <a:lnTo>
                  <a:pt x="7260" y="6299"/>
                </a:lnTo>
                <a:lnTo>
                  <a:pt x="7231" y="6299"/>
                </a:lnTo>
                <a:lnTo>
                  <a:pt x="7202" y="6299"/>
                </a:lnTo>
                <a:lnTo>
                  <a:pt x="7175" y="6299"/>
                </a:lnTo>
                <a:lnTo>
                  <a:pt x="7161" y="6297"/>
                </a:lnTo>
                <a:lnTo>
                  <a:pt x="7150" y="6293"/>
                </a:lnTo>
                <a:lnTo>
                  <a:pt x="7150" y="6293"/>
                </a:lnTo>
                <a:close/>
                <a:moveTo>
                  <a:pt x="466" y="5281"/>
                </a:moveTo>
                <a:lnTo>
                  <a:pt x="466" y="5281"/>
                </a:lnTo>
                <a:lnTo>
                  <a:pt x="473" y="5290"/>
                </a:lnTo>
                <a:lnTo>
                  <a:pt x="479" y="5303"/>
                </a:lnTo>
                <a:lnTo>
                  <a:pt x="488" y="5332"/>
                </a:lnTo>
                <a:lnTo>
                  <a:pt x="493" y="5345"/>
                </a:lnTo>
                <a:lnTo>
                  <a:pt x="499" y="5354"/>
                </a:lnTo>
                <a:lnTo>
                  <a:pt x="504" y="5357"/>
                </a:lnTo>
                <a:lnTo>
                  <a:pt x="508" y="5359"/>
                </a:lnTo>
                <a:lnTo>
                  <a:pt x="513" y="5359"/>
                </a:lnTo>
                <a:lnTo>
                  <a:pt x="518" y="5357"/>
                </a:lnTo>
                <a:lnTo>
                  <a:pt x="518" y="5357"/>
                </a:lnTo>
                <a:lnTo>
                  <a:pt x="524" y="5341"/>
                </a:lnTo>
                <a:lnTo>
                  <a:pt x="528" y="5323"/>
                </a:lnTo>
                <a:lnTo>
                  <a:pt x="529" y="5306"/>
                </a:lnTo>
                <a:lnTo>
                  <a:pt x="529" y="5297"/>
                </a:lnTo>
                <a:lnTo>
                  <a:pt x="529" y="5290"/>
                </a:lnTo>
                <a:lnTo>
                  <a:pt x="526" y="5285"/>
                </a:lnTo>
                <a:lnTo>
                  <a:pt x="522" y="5279"/>
                </a:lnTo>
                <a:lnTo>
                  <a:pt x="518" y="5274"/>
                </a:lnTo>
                <a:lnTo>
                  <a:pt x="511" y="5272"/>
                </a:lnTo>
                <a:lnTo>
                  <a:pt x="504" y="5270"/>
                </a:lnTo>
                <a:lnTo>
                  <a:pt x="493" y="5272"/>
                </a:lnTo>
                <a:lnTo>
                  <a:pt x="480" y="5276"/>
                </a:lnTo>
                <a:lnTo>
                  <a:pt x="466" y="5281"/>
                </a:lnTo>
                <a:lnTo>
                  <a:pt x="466" y="5281"/>
                </a:lnTo>
                <a:close/>
                <a:moveTo>
                  <a:pt x="577" y="6727"/>
                </a:moveTo>
                <a:lnTo>
                  <a:pt x="577" y="6727"/>
                </a:lnTo>
                <a:lnTo>
                  <a:pt x="584" y="6734"/>
                </a:lnTo>
                <a:lnTo>
                  <a:pt x="589" y="6741"/>
                </a:lnTo>
                <a:lnTo>
                  <a:pt x="593" y="6749"/>
                </a:lnTo>
                <a:lnTo>
                  <a:pt x="596" y="6758"/>
                </a:lnTo>
                <a:lnTo>
                  <a:pt x="600" y="6776"/>
                </a:lnTo>
                <a:lnTo>
                  <a:pt x="602" y="6794"/>
                </a:lnTo>
                <a:lnTo>
                  <a:pt x="604" y="6834"/>
                </a:lnTo>
                <a:lnTo>
                  <a:pt x="607" y="6856"/>
                </a:lnTo>
                <a:lnTo>
                  <a:pt x="613" y="6878"/>
                </a:lnTo>
                <a:lnTo>
                  <a:pt x="613" y="6878"/>
                </a:lnTo>
                <a:lnTo>
                  <a:pt x="626" y="6865"/>
                </a:lnTo>
                <a:lnTo>
                  <a:pt x="636" y="6850"/>
                </a:lnTo>
                <a:lnTo>
                  <a:pt x="658" y="6821"/>
                </a:lnTo>
                <a:lnTo>
                  <a:pt x="669" y="6807"/>
                </a:lnTo>
                <a:lnTo>
                  <a:pt x="680" y="6792"/>
                </a:lnTo>
                <a:lnTo>
                  <a:pt x="694" y="6778"/>
                </a:lnTo>
                <a:lnTo>
                  <a:pt x="711" y="6767"/>
                </a:lnTo>
                <a:lnTo>
                  <a:pt x="711" y="6767"/>
                </a:lnTo>
                <a:lnTo>
                  <a:pt x="707" y="6752"/>
                </a:lnTo>
                <a:lnTo>
                  <a:pt x="702" y="6741"/>
                </a:lnTo>
                <a:lnTo>
                  <a:pt x="696" y="6732"/>
                </a:lnTo>
                <a:lnTo>
                  <a:pt x="689" y="6727"/>
                </a:lnTo>
                <a:lnTo>
                  <a:pt x="682" y="6721"/>
                </a:lnTo>
                <a:lnTo>
                  <a:pt x="673" y="6718"/>
                </a:lnTo>
                <a:lnTo>
                  <a:pt x="665" y="6716"/>
                </a:lnTo>
                <a:lnTo>
                  <a:pt x="656" y="6714"/>
                </a:lnTo>
                <a:lnTo>
                  <a:pt x="636" y="6714"/>
                </a:lnTo>
                <a:lnTo>
                  <a:pt x="618" y="6718"/>
                </a:lnTo>
                <a:lnTo>
                  <a:pt x="577" y="6727"/>
                </a:lnTo>
                <a:lnTo>
                  <a:pt x="577" y="6727"/>
                </a:lnTo>
                <a:close/>
                <a:moveTo>
                  <a:pt x="749" y="6117"/>
                </a:moveTo>
                <a:lnTo>
                  <a:pt x="749" y="6117"/>
                </a:lnTo>
                <a:lnTo>
                  <a:pt x="753" y="6134"/>
                </a:lnTo>
                <a:lnTo>
                  <a:pt x="758" y="6145"/>
                </a:lnTo>
                <a:lnTo>
                  <a:pt x="762" y="6154"/>
                </a:lnTo>
                <a:lnTo>
                  <a:pt x="765" y="6159"/>
                </a:lnTo>
                <a:lnTo>
                  <a:pt x="771" y="6163"/>
                </a:lnTo>
                <a:lnTo>
                  <a:pt x="772" y="6163"/>
                </a:lnTo>
                <a:lnTo>
                  <a:pt x="776" y="6161"/>
                </a:lnTo>
                <a:lnTo>
                  <a:pt x="778" y="6157"/>
                </a:lnTo>
                <a:lnTo>
                  <a:pt x="780" y="6152"/>
                </a:lnTo>
                <a:lnTo>
                  <a:pt x="780" y="6148"/>
                </a:lnTo>
                <a:lnTo>
                  <a:pt x="778" y="6141"/>
                </a:lnTo>
                <a:lnTo>
                  <a:pt x="774" y="6136"/>
                </a:lnTo>
                <a:lnTo>
                  <a:pt x="771" y="6130"/>
                </a:lnTo>
                <a:lnTo>
                  <a:pt x="765" y="6125"/>
                </a:lnTo>
                <a:lnTo>
                  <a:pt x="758" y="6121"/>
                </a:lnTo>
                <a:lnTo>
                  <a:pt x="749" y="6117"/>
                </a:lnTo>
                <a:lnTo>
                  <a:pt x="749" y="6117"/>
                </a:lnTo>
                <a:close/>
                <a:moveTo>
                  <a:pt x="319" y="5979"/>
                </a:moveTo>
                <a:lnTo>
                  <a:pt x="319" y="5979"/>
                </a:lnTo>
                <a:lnTo>
                  <a:pt x="337" y="6007"/>
                </a:lnTo>
                <a:lnTo>
                  <a:pt x="352" y="6034"/>
                </a:lnTo>
                <a:lnTo>
                  <a:pt x="364" y="6061"/>
                </a:lnTo>
                <a:lnTo>
                  <a:pt x="373" y="6090"/>
                </a:lnTo>
                <a:lnTo>
                  <a:pt x="381" y="6119"/>
                </a:lnTo>
                <a:lnTo>
                  <a:pt x="384" y="6150"/>
                </a:lnTo>
                <a:lnTo>
                  <a:pt x="388" y="6181"/>
                </a:lnTo>
                <a:lnTo>
                  <a:pt x="390" y="6212"/>
                </a:lnTo>
                <a:lnTo>
                  <a:pt x="391" y="6273"/>
                </a:lnTo>
                <a:lnTo>
                  <a:pt x="390" y="6337"/>
                </a:lnTo>
                <a:lnTo>
                  <a:pt x="388" y="6400"/>
                </a:lnTo>
                <a:lnTo>
                  <a:pt x="390" y="6464"/>
                </a:lnTo>
                <a:lnTo>
                  <a:pt x="390" y="6464"/>
                </a:lnTo>
                <a:lnTo>
                  <a:pt x="402" y="6455"/>
                </a:lnTo>
                <a:lnTo>
                  <a:pt x="413" y="6444"/>
                </a:lnTo>
                <a:lnTo>
                  <a:pt x="428" y="6420"/>
                </a:lnTo>
                <a:lnTo>
                  <a:pt x="437" y="6409"/>
                </a:lnTo>
                <a:lnTo>
                  <a:pt x="450" y="6400"/>
                </a:lnTo>
                <a:lnTo>
                  <a:pt x="466" y="6391"/>
                </a:lnTo>
                <a:lnTo>
                  <a:pt x="488" y="6386"/>
                </a:lnTo>
                <a:lnTo>
                  <a:pt x="488" y="6386"/>
                </a:lnTo>
                <a:lnTo>
                  <a:pt x="482" y="6371"/>
                </a:lnTo>
                <a:lnTo>
                  <a:pt x="479" y="6357"/>
                </a:lnTo>
                <a:lnTo>
                  <a:pt x="473" y="6326"/>
                </a:lnTo>
                <a:lnTo>
                  <a:pt x="469" y="6293"/>
                </a:lnTo>
                <a:lnTo>
                  <a:pt x="469" y="6259"/>
                </a:lnTo>
                <a:lnTo>
                  <a:pt x="471" y="6188"/>
                </a:lnTo>
                <a:lnTo>
                  <a:pt x="473" y="6154"/>
                </a:lnTo>
                <a:lnTo>
                  <a:pt x="471" y="6119"/>
                </a:lnTo>
                <a:lnTo>
                  <a:pt x="469" y="6088"/>
                </a:lnTo>
                <a:lnTo>
                  <a:pt x="464" y="6059"/>
                </a:lnTo>
                <a:lnTo>
                  <a:pt x="459" y="6047"/>
                </a:lnTo>
                <a:lnTo>
                  <a:pt x="453" y="6034"/>
                </a:lnTo>
                <a:lnTo>
                  <a:pt x="448" y="6023"/>
                </a:lnTo>
                <a:lnTo>
                  <a:pt x="440" y="6012"/>
                </a:lnTo>
                <a:lnTo>
                  <a:pt x="431" y="6003"/>
                </a:lnTo>
                <a:lnTo>
                  <a:pt x="421" y="5996"/>
                </a:lnTo>
                <a:lnTo>
                  <a:pt x="408" y="5989"/>
                </a:lnTo>
                <a:lnTo>
                  <a:pt x="393" y="5985"/>
                </a:lnTo>
                <a:lnTo>
                  <a:pt x="379" y="5981"/>
                </a:lnTo>
                <a:lnTo>
                  <a:pt x="361" y="5979"/>
                </a:lnTo>
                <a:lnTo>
                  <a:pt x="341" y="5978"/>
                </a:lnTo>
                <a:lnTo>
                  <a:pt x="319" y="5979"/>
                </a:lnTo>
                <a:lnTo>
                  <a:pt x="319" y="5979"/>
                </a:lnTo>
                <a:close/>
                <a:moveTo>
                  <a:pt x="439" y="4345"/>
                </a:moveTo>
                <a:lnTo>
                  <a:pt x="439" y="4345"/>
                </a:lnTo>
                <a:lnTo>
                  <a:pt x="453" y="4365"/>
                </a:lnTo>
                <a:lnTo>
                  <a:pt x="464" y="4383"/>
                </a:lnTo>
                <a:lnTo>
                  <a:pt x="479" y="4403"/>
                </a:lnTo>
                <a:lnTo>
                  <a:pt x="491" y="4419"/>
                </a:lnTo>
                <a:lnTo>
                  <a:pt x="499" y="4427"/>
                </a:lnTo>
                <a:lnTo>
                  <a:pt x="506" y="4434"/>
                </a:lnTo>
                <a:lnTo>
                  <a:pt x="515" y="4437"/>
                </a:lnTo>
                <a:lnTo>
                  <a:pt x="524" y="4441"/>
                </a:lnTo>
                <a:lnTo>
                  <a:pt x="533" y="4443"/>
                </a:lnTo>
                <a:lnTo>
                  <a:pt x="542" y="4445"/>
                </a:lnTo>
                <a:lnTo>
                  <a:pt x="553" y="4443"/>
                </a:lnTo>
                <a:lnTo>
                  <a:pt x="564" y="4437"/>
                </a:lnTo>
                <a:lnTo>
                  <a:pt x="564" y="4437"/>
                </a:lnTo>
                <a:lnTo>
                  <a:pt x="517" y="4390"/>
                </a:lnTo>
                <a:lnTo>
                  <a:pt x="491" y="4369"/>
                </a:lnTo>
                <a:lnTo>
                  <a:pt x="466" y="4349"/>
                </a:lnTo>
                <a:lnTo>
                  <a:pt x="453" y="4341"/>
                </a:lnTo>
                <a:lnTo>
                  <a:pt x="439" y="4334"/>
                </a:lnTo>
                <a:lnTo>
                  <a:pt x="426" y="4327"/>
                </a:lnTo>
                <a:lnTo>
                  <a:pt x="411" y="4323"/>
                </a:lnTo>
                <a:lnTo>
                  <a:pt x="395" y="4320"/>
                </a:lnTo>
                <a:lnTo>
                  <a:pt x="379" y="4318"/>
                </a:lnTo>
                <a:lnTo>
                  <a:pt x="362" y="4320"/>
                </a:lnTo>
                <a:lnTo>
                  <a:pt x="346" y="4321"/>
                </a:lnTo>
                <a:lnTo>
                  <a:pt x="346" y="4321"/>
                </a:lnTo>
                <a:lnTo>
                  <a:pt x="350" y="4336"/>
                </a:lnTo>
                <a:lnTo>
                  <a:pt x="355" y="4345"/>
                </a:lnTo>
                <a:lnTo>
                  <a:pt x="361" y="4354"/>
                </a:lnTo>
                <a:lnTo>
                  <a:pt x="366" y="4359"/>
                </a:lnTo>
                <a:lnTo>
                  <a:pt x="372" y="4361"/>
                </a:lnTo>
                <a:lnTo>
                  <a:pt x="377" y="4363"/>
                </a:lnTo>
                <a:lnTo>
                  <a:pt x="384" y="4363"/>
                </a:lnTo>
                <a:lnTo>
                  <a:pt x="390" y="4361"/>
                </a:lnTo>
                <a:lnTo>
                  <a:pt x="402" y="4356"/>
                </a:lnTo>
                <a:lnTo>
                  <a:pt x="415" y="4349"/>
                </a:lnTo>
                <a:lnTo>
                  <a:pt x="428" y="4345"/>
                </a:lnTo>
                <a:lnTo>
                  <a:pt x="433" y="4345"/>
                </a:lnTo>
                <a:lnTo>
                  <a:pt x="439" y="4345"/>
                </a:lnTo>
                <a:lnTo>
                  <a:pt x="439" y="4345"/>
                </a:lnTo>
                <a:close/>
                <a:moveTo>
                  <a:pt x="903" y="6896"/>
                </a:moveTo>
                <a:lnTo>
                  <a:pt x="903" y="6896"/>
                </a:lnTo>
                <a:lnTo>
                  <a:pt x="899" y="6908"/>
                </a:lnTo>
                <a:lnTo>
                  <a:pt x="899" y="6917"/>
                </a:lnTo>
                <a:lnTo>
                  <a:pt x="899" y="6925"/>
                </a:lnTo>
                <a:lnTo>
                  <a:pt x="901" y="6930"/>
                </a:lnTo>
                <a:lnTo>
                  <a:pt x="905" y="6932"/>
                </a:lnTo>
                <a:lnTo>
                  <a:pt x="909" y="6932"/>
                </a:lnTo>
                <a:lnTo>
                  <a:pt x="912" y="6932"/>
                </a:lnTo>
                <a:lnTo>
                  <a:pt x="916" y="6928"/>
                </a:lnTo>
                <a:lnTo>
                  <a:pt x="919" y="6925"/>
                </a:lnTo>
                <a:lnTo>
                  <a:pt x="923" y="6921"/>
                </a:lnTo>
                <a:lnTo>
                  <a:pt x="925" y="6916"/>
                </a:lnTo>
                <a:lnTo>
                  <a:pt x="925" y="6912"/>
                </a:lnTo>
                <a:lnTo>
                  <a:pt x="923" y="6907"/>
                </a:lnTo>
                <a:lnTo>
                  <a:pt x="919" y="6901"/>
                </a:lnTo>
                <a:lnTo>
                  <a:pt x="912" y="6897"/>
                </a:lnTo>
                <a:lnTo>
                  <a:pt x="903" y="6896"/>
                </a:lnTo>
                <a:lnTo>
                  <a:pt x="903" y="6896"/>
                </a:lnTo>
                <a:close/>
                <a:moveTo>
                  <a:pt x="6567" y="7391"/>
                </a:moveTo>
                <a:lnTo>
                  <a:pt x="6567" y="7391"/>
                </a:lnTo>
                <a:lnTo>
                  <a:pt x="6578" y="7400"/>
                </a:lnTo>
                <a:lnTo>
                  <a:pt x="6589" y="7411"/>
                </a:lnTo>
                <a:lnTo>
                  <a:pt x="6609" y="7433"/>
                </a:lnTo>
                <a:lnTo>
                  <a:pt x="6620" y="7442"/>
                </a:lnTo>
                <a:lnTo>
                  <a:pt x="6633" y="7447"/>
                </a:lnTo>
                <a:lnTo>
                  <a:pt x="6645" y="7449"/>
                </a:lnTo>
                <a:lnTo>
                  <a:pt x="6653" y="7449"/>
                </a:lnTo>
                <a:lnTo>
                  <a:pt x="6660" y="7447"/>
                </a:lnTo>
                <a:lnTo>
                  <a:pt x="6660" y="7447"/>
                </a:lnTo>
                <a:lnTo>
                  <a:pt x="6653" y="7433"/>
                </a:lnTo>
                <a:lnTo>
                  <a:pt x="6642" y="7422"/>
                </a:lnTo>
                <a:lnTo>
                  <a:pt x="6631" y="7414"/>
                </a:lnTo>
                <a:lnTo>
                  <a:pt x="6618" y="7409"/>
                </a:lnTo>
                <a:lnTo>
                  <a:pt x="6593" y="7400"/>
                </a:lnTo>
                <a:lnTo>
                  <a:pt x="6580" y="7396"/>
                </a:lnTo>
                <a:lnTo>
                  <a:pt x="6567" y="7391"/>
                </a:lnTo>
                <a:lnTo>
                  <a:pt x="6567" y="7391"/>
                </a:lnTo>
                <a:close/>
                <a:moveTo>
                  <a:pt x="6201" y="7208"/>
                </a:moveTo>
                <a:lnTo>
                  <a:pt x="6201" y="7208"/>
                </a:lnTo>
                <a:lnTo>
                  <a:pt x="6215" y="7208"/>
                </a:lnTo>
                <a:lnTo>
                  <a:pt x="6226" y="7209"/>
                </a:lnTo>
                <a:lnTo>
                  <a:pt x="6237" y="7215"/>
                </a:lnTo>
                <a:lnTo>
                  <a:pt x="6248" y="7220"/>
                </a:lnTo>
                <a:lnTo>
                  <a:pt x="6259" y="7226"/>
                </a:lnTo>
                <a:lnTo>
                  <a:pt x="6272" y="7229"/>
                </a:lnTo>
                <a:lnTo>
                  <a:pt x="6282" y="7231"/>
                </a:lnTo>
                <a:lnTo>
                  <a:pt x="6295" y="7231"/>
                </a:lnTo>
                <a:lnTo>
                  <a:pt x="6295" y="7231"/>
                </a:lnTo>
                <a:lnTo>
                  <a:pt x="6291" y="7226"/>
                </a:lnTo>
                <a:lnTo>
                  <a:pt x="6288" y="7220"/>
                </a:lnTo>
                <a:lnTo>
                  <a:pt x="6275" y="7209"/>
                </a:lnTo>
                <a:lnTo>
                  <a:pt x="6261" y="7200"/>
                </a:lnTo>
                <a:lnTo>
                  <a:pt x="6244" y="7195"/>
                </a:lnTo>
                <a:lnTo>
                  <a:pt x="6228" y="7191"/>
                </a:lnTo>
                <a:lnTo>
                  <a:pt x="6221" y="7191"/>
                </a:lnTo>
                <a:lnTo>
                  <a:pt x="6215" y="7193"/>
                </a:lnTo>
                <a:lnTo>
                  <a:pt x="6210" y="7195"/>
                </a:lnTo>
                <a:lnTo>
                  <a:pt x="6206" y="7197"/>
                </a:lnTo>
                <a:lnTo>
                  <a:pt x="6203" y="7202"/>
                </a:lnTo>
                <a:lnTo>
                  <a:pt x="6201" y="7208"/>
                </a:lnTo>
                <a:lnTo>
                  <a:pt x="6201" y="7208"/>
                </a:lnTo>
                <a:close/>
                <a:moveTo>
                  <a:pt x="6076" y="7115"/>
                </a:moveTo>
                <a:lnTo>
                  <a:pt x="6076" y="7115"/>
                </a:lnTo>
                <a:lnTo>
                  <a:pt x="6083" y="7126"/>
                </a:lnTo>
                <a:lnTo>
                  <a:pt x="6088" y="7135"/>
                </a:lnTo>
                <a:lnTo>
                  <a:pt x="6096" y="7142"/>
                </a:lnTo>
                <a:lnTo>
                  <a:pt x="6105" y="7146"/>
                </a:lnTo>
                <a:lnTo>
                  <a:pt x="6114" y="7148"/>
                </a:lnTo>
                <a:lnTo>
                  <a:pt x="6123" y="7150"/>
                </a:lnTo>
                <a:lnTo>
                  <a:pt x="6143" y="7151"/>
                </a:lnTo>
                <a:lnTo>
                  <a:pt x="6143" y="7151"/>
                </a:lnTo>
                <a:lnTo>
                  <a:pt x="6137" y="7141"/>
                </a:lnTo>
                <a:lnTo>
                  <a:pt x="6130" y="7131"/>
                </a:lnTo>
                <a:lnTo>
                  <a:pt x="6123" y="7126"/>
                </a:lnTo>
                <a:lnTo>
                  <a:pt x="6114" y="7121"/>
                </a:lnTo>
                <a:lnTo>
                  <a:pt x="6105" y="7119"/>
                </a:lnTo>
                <a:lnTo>
                  <a:pt x="6096" y="7117"/>
                </a:lnTo>
                <a:lnTo>
                  <a:pt x="6076" y="7115"/>
                </a:lnTo>
                <a:lnTo>
                  <a:pt x="6076" y="7115"/>
                </a:lnTo>
                <a:close/>
                <a:moveTo>
                  <a:pt x="5869" y="7061"/>
                </a:moveTo>
                <a:lnTo>
                  <a:pt x="5869" y="7061"/>
                </a:lnTo>
                <a:lnTo>
                  <a:pt x="5881" y="7088"/>
                </a:lnTo>
                <a:lnTo>
                  <a:pt x="5881" y="7088"/>
                </a:lnTo>
                <a:lnTo>
                  <a:pt x="5909" y="7075"/>
                </a:lnTo>
                <a:lnTo>
                  <a:pt x="5909" y="7075"/>
                </a:lnTo>
                <a:lnTo>
                  <a:pt x="5896" y="7048"/>
                </a:lnTo>
                <a:lnTo>
                  <a:pt x="5896" y="7048"/>
                </a:lnTo>
                <a:lnTo>
                  <a:pt x="5869" y="7061"/>
                </a:lnTo>
                <a:lnTo>
                  <a:pt x="5869" y="7061"/>
                </a:lnTo>
                <a:close/>
                <a:moveTo>
                  <a:pt x="1736" y="7264"/>
                </a:moveTo>
                <a:lnTo>
                  <a:pt x="1736" y="7264"/>
                </a:lnTo>
                <a:lnTo>
                  <a:pt x="1749" y="7291"/>
                </a:lnTo>
                <a:lnTo>
                  <a:pt x="1749" y="7291"/>
                </a:lnTo>
                <a:lnTo>
                  <a:pt x="1756" y="7289"/>
                </a:lnTo>
                <a:lnTo>
                  <a:pt x="1761" y="7289"/>
                </a:lnTo>
                <a:lnTo>
                  <a:pt x="1772" y="7291"/>
                </a:lnTo>
                <a:lnTo>
                  <a:pt x="1778" y="7293"/>
                </a:lnTo>
                <a:lnTo>
                  <a:pt x="1783" y="7291"/>
                </a:lnTo>
                <a:lnTo>
                  <a:pt x="1788" y="7289"/>
                </a:lnTo>
                <a:lnTo>
                  <a:pt x="1796" y="7286"/>
                </a:lnTo>
                <a:lnTo>
                  <a:pt x="1796" y="7286"/>
                </a:lnTo>
                <a:lnTo>
                  <a:pt x="1783" y="7258"/>
                </a:lnTo>
                <a:lnTo>
                  <a:pt x="1783" y="7258"/>
                </a:lnTo>
                <a:lnTo>
                  <a:pt x="1778" y="7260"/>
                </a:lnTo>
                <a:lnTo>
                  <a:pt x="1772" y="7260"/>
                </a:lnTo>
                <a:lnTo>
                  <a:pt x="1761" y="7258"/>
                </a:lnTo>
                <a:lnTo>
                  <a:pt x="1756" y="7258"/>
                </a:lnTo>
                <a:lnTo>
                  <a:pt x="1750" y="7258"/>
                </a:lnTo>
                <a:lnTo>
                  <a:pt x="1743" y="7260"/>
                </a:lnTo>
                <a:lnTo>
                  <a:pt x="1736" y="7264"/>
                </a:lnTo>
                <a:lnTo>
                  <a:pt x="1736" y="7264"/>
                </a:lnTo>
                <a:close/>
                <a:moveTo>
                  <a:pt x="186" y="6125"/>
                </a:moveTo>
                <a:lnTo>
                  <a:pt x="186" y="6125"/>
                </a:lnTo>
                <a:lnTo>
                  <a:pt x="199" y="6121"/>
                </a:lnTo>
                <a:lnTo>
                  <a:pt x="208" y="6116"/>
                </a:lnTo>
                <a:lnTo>
                  <a:pt x="215" y="6110"/>
                </a:lnTo>
                <a:lnTo>
                  <a:pt x="219" y="6103"/>
                </a:lnTo>
                <a:lnTo>
                  <a:pt x="225" y="6096"/>
                </a:lnTo>
                <a:lnTo>
                  <a:pt x="230" y="6090"/>
                </a:lnTo>
                <a:lnTo>
                  <a:pt x="237" y="6083"/>
                </a:lnTo>
                <a:lnTo>
                  <a:pt x="248" y="6079"/>
                </a:lnTo>
                <a:lnTo>
                  <a:pt x="248" y="6079"/>
                </a:lnTo>
                <a:lnTo>
                  <a:pt x="246" y="6068"/>
                </a:lnTo>
                <a:lnTo>
                  <a:pt x="248" y="6057"/>
                </a:lnTo>
                <a:lnTo>
                  <a:pt x="250" y="6038"/>
                </a:lnTo>
                <a:lnTo>
                  <a:pt x="257" y="6018"/>
                </a:lnTo>
                <a:lnTo>
                  <a:pt x="264" y="5999"/>
                </a:lnTo>
                <a:lnTo>
                  <a:pt x="283" y="5963"/>
                </a:lnTo>
                <a:lnTo>
                  <a:pt x="290" y="5945"/>
                </a:lnTo>
                <a:lnTo>
                  <a:pt x="294" y="5925"/>
                </a:lnTo>
                <a:lnTo>
                  <a:pt x="294" y="5925"/>
                </a:lnTo>
                <a:lnTo>
                  <a:pt x="295" y="5918"/>
                </a:lnTo>
                <a:lnTo>
                  <a:pt x="294" y="5911"/>
                </a:lnTo>
                <a:lnTo>
                  <a:pt x="292" y="5903"/>
                </a:lnTo>
                <a:lnTo>
                  <a:pt x="286" y="5896"/>
                </a:lnTo>
                <a:lnTo>
                  <a:pt x="272" y="5883"/>
                </a:lnTo>
                <a:lnTo>
                  <a:pt x="255" y="5871"/>
                </a:lnTo>
                <a:lnTo>
                  <a:pt x="235" y="5856"/>
                </a:lnTo>
                <a:lnTo>
                  <a:pt x="217" y="5842"/>
                </a:lnTo>
                <a:lnTo>
                  <a:pt x="208" y="5834"/>
                </a:lnTo>
                <a:lnTo>
                  <a:pt x="201" y="5825"/>
                </a:lnTo>
                <a:lnTo>
                  <a:pt x="196" y="5816"/>
                </a:lnTo>
                <a:lnTo>
                  <a:pt x="190" y="5805"/>
                </a:lnTo>
                <a:lnTo>
                  <a:pt x="190" y="5805"/>
                </a:lnTo>
                <a:lnTo>
                  <a:pt x="174" y="5814"/>
                </a:lnTo>
                <a:lnTo>
                  <a:pt x="161" y="5822"/>
                </a:lnTo>
                <a:lnTo>
                  <a:pt x="148" y="5831"/>
                </a:lnTo>
                <a:lnTo>
                  <a:pt x="137" y="5838"/>
                </a:lnTo>
                <a:lnTo>
                  <a:pt x="130" y="5847"/>
                </a:lnTo>
                <a:lnTo>
                  <a:pt x="123" y="5856"/>
                </a:lnTo>
                <a:lnTo>
                  <a:pt x="118" y="5865"/>
                </a:lnTo>
                <a:lnTo>
                  <a:pt x="114" y="5874"/>
                </a:lnTo>
                <a:lnTo>
                  <a:pt x="110" y="5883"/>
                </a:lnTo>
                <a:lnTo>
                  <a:pt x="108" y="5894"/>
                </a:lnTo>
                <a:lnTo>
                  <a:pt x="110" y="5912"/>
                </a:lnTo>
                <a:lnTo>
                  <a:pt x="114" y="5934"/>
                </a:lnTo>
                <a:lnTo>
                  <a:pt x="121" y="5954"/>
                </a:lnTo>
                <a:lnTo>
                  <a:pt x="130" y="5976"/>
                </a:lnTo>
                <a:lnTo>
                  <a:pt x="141" y="5996"/>
                </a:lnTo>
                <a:lnTo>
                  <a:pt x="163" y="6039"/>
                </a:lnTo>
                <a:lnTo>
                  <a:pt x="172" y="6061"/>
                </a:lnTo>
                <a:lnTo>
                  <a:pt x="179" y="6083"/>
                </a:lnTo>
                <a:lnTo>
                  <a:pt x="185" y="6103"/>
                </a:lnTo>
                <a:lnTo>
                  <a:pt x="186" y="6125"/>
                </a:lnTo>
                <a:lnTo>
                  <a:pt x="186" y="6125"/>
                </a:lnTo>
                <a:close/>
                <a:moveTo>
                  <a:pt x="159" y="5189"/>
                </a:moveTo>
                <a:lnTo>
                  <a:pt x="159" y="5189"/>
                </a:lnTo>
                <a:lnTo>
                  <a:pt x="163" y="5199"/>
                </a:lnTo>
                <a:lnTo>
                  <a:pt x="165" y="5212"/>
                </a:lnTo>
                <a:lnTo>
                  <a:pt x="167" y="5239"/>
                </a:lnTo>
                <a:lnTo>
                  <a:pt x="168" y="5252"/>
                </a:lnTo>
                <a:lnTo>
                  <a:pt x="170" y="5257"/>
                </a:lnTo>
                <a:lnTo>
                  <a:pt x="174" y="5263"/>
                </a:lnTo>
                <a:lnTo>
                  <a:pt x="177" y="5267"/>
                </a:lnTo>
                <a:lnTo>
                  <a:pt x="183" y="5270"/>
                </a:lnTo>
                <a:lnTo>
                  <a:pt x="188" y="5272"/>
                </a:lnTo>
                <a:lnTo>
                  <a:pt x="196" y="5272"/>
                </a:lnTo>
                <a:lnTo>
                  <a:pt x="196" y="5272"/>
                </a:lnTo>
                <a:lnTo>
                  <a:pt x="199" y="5259"/>
                </a:lnTo>
                <a:lnTo>
                  <a:pt x="203" y="5245"/>
                </a:lnTo>
                <a:lnTo>
                  <a:pt x="203" y="5230"/>
                </a:lnTo>
                <a:lnTo>
                  <a:pt x="201" y="5216"/>
                </a:lnTo>
                <a:lnTo>
                  <a:pt x="197" y="5201"/>
                </a:lnTo>
                <a:lnTo>
                  <a:pt x="194" y="5198"/>
                </a:lnTo>
                <a:lnTo>
                  <a:pt x="188" y="5192"/>
                </a:lnTo>
                <a:lnTo>
                  <a:pt x="183" y="5189"/>
                </a:lnTo>
                <a:lnTo>
                  <a:pt x="176" y="5187"/>
                </a:lnTo>
                <a:lnTo>
                  <a:pt x="168" y="5187"/>
                </a:lnTo>
                <a:lnTo>
                  <a:pt x="159" y="5189"/>
                </a:lnTo>
                <a:lnTo>
                  <a:pt x="159" y="5189"/>
                </a:lnTo>
                <a:close/>
                <a:moveTo>
                  <a:pt x="172" y="2006"/>
                </a:moveTo>
                <a:lnTo>
                  <a:pt x="172" y="2006"/>
                </a:lnTo>
                <a:lnTo>
                  <a:pt x="167" y="1999"/>
                </a:lnTo>
                <a:lnTo>
                  <a:pt x="159" y="1994"/>
                </a:lnTo>
                <a:lnTo>
                  <a:pt x="143" y="1985"/>
                </a:lnTo>
                <a:lnTo>
                  <a:pt x="125" y="1977"/>
                </a:lnTo>
                <a:lnTo>
                  <a:pt x="116" y="1976"/>
                </a:lnTo>
                <a:lnTo>
                  <a:pt x="107" y="1976"/>
                </a:lnTo>
                <a:lnTo>
                  <a:pt x="98" y="1977"/>
                </a:lnTo>
                <a:lnTo>
                  <a:pt x="90" y="1979"/>
                </a:lnTo>
                <a:lnTo>
                  <a:pt x="83" y="1983"/>
                </a:lnTo>
                <a:lnTo>
                  <a:pt x="79" y="1988"/>
                </a:lnTo>
                <a:lnTo>
                  <a:pt x="76" y="1996"/>
                </a:lnTo>
                <a:lnTo>
                  <a:pt x="76" y="2005"/>
                </a:lnTo>
                <a:lnTo>
                  <a:pt x="78" y="2016"/>
                </a:lnTo>
                <a:lnTo>
                  <a:pt x="83" y="2030"/>
                </a:lnTo>
                <a:lnTo>
                  <a:pt x="83" y="2030"/>
                </a:lnTo>
                <a:lnTo>
                  <a:pt x="88" y="2019"/>
                </a:lnTo>
                <a:lnTo>
                  <a:pt x="94" y="2012"/>
                </a:lnTo>
                <a:lnTo>
                  <a:pt x="99" y="2008"/>
                </a:lnTo>
                <a:lnTo>
                  <a:pt x="107" y="2005"/>
                </a:lnTo>
                <a:lnTo>
                  <a:pt x="114" y="2005"/>
                </a:lnTo>
                <a:lnTo>
                  <a:pt x="119" y="2005"/>
                </a:lnTo>
                <a:lnTo>
                  <a:pt x="134" y="2010"/>
                </a:lnTo>
                <a:lnTo>
                  <a:pt x="147" y="2016"/>
                </a:lnTo>
                <a:lnTo>
                  <a:pt x="157" y="2017"/>
                </a:lnTo>
                <a:lnTo>
                  <a:pt x="163" y="2017"/>
                </a:lnTo>
                <a:lnTo>
                  <a:pt x="167" y="2016"/>
                </a:lnTo>
                <a:lnTo>
                  <a:pt x="168" y="2012"/>
                </a:lnTo>
                <a:lnTo>
                  <a:pt x="172" y="2006"/>
                </a:lnTo>
                <a:lnTo>
                  <a:pt x="172" y="2006"/>
                </a:lnTo>
                <a:close/>
                <a:moveTo>
                  <a:pt x="0" y="5042"/>
                </a:moveTo>
                <a:lnTo>
                  <a:pt x="0" y="5105"/>
                </a:lnTo>
                <a:lnTo>
                  <a:pt x="0" y="5105"/>
                </a:lnTo>
                <a:lnTo>
                  <a:pt x="25" y="5120"/>
                </a:lnTo>
                <a:lnTo>
                  <a:pt x="50" y="5130"/>
                </a:lnTo>
                <a:lnTo>
                  <a:pt x="78" y="5141"/>
                </a:lnTo>
                <a:lnTo>
                  <a:pt x="92" y="5143"/>
                </a:lnTo>
                <a:lnTo>
                  <a:pt x="107" y="5147"/>
                </a:lnTo>
                <a:lnTo>
                  <a:pt x="107" y="5147"/>
                </a:lnTo>
                <a:lnTo>
                  <a:pt x="107" y="5134"/>
                </a:lnTo>
                <a:lnTo>
                  <a:pt x="105" y="5123"/>
                </a:lnTo>
                <a:lnTo>
                  <a:pt x="103" y="5114"/>
                </a:lnTo>
                <a:lnTo>
                  <a:pt x="98" y="5105"/>
                </a:lnTo>
                <a:lnTo>
                  <a:pt x="94" y="5098"/>
                </a:lnTo>
                <a:lnTo>
                  <a:pt x="87" y="5092"/>
                </a:lnTo>
                <a:lnTo>
                  <a:pt x="72" y="5081"/>
                </a:lnTo>
                <a:lnTo>
                  <a:pt x="56" y="5072"/>
                </a:lnTo>
                <a:lnTo>
                  <a:pt x="38" y="5063"/>
                </a:lnTo>
                <a:lnTo>
                  <a:pt x="18" y="5054"/>
                </a:lnTo>
                <a:lnTo>
                  <a:pt x="0" y="5042"/>
                </a:lnTo>
                <a:lnTo>
                  <a:pt x="0" y="5042"/>
                </a:lnTo>
                <a:close/>
                <a:moveTo>
                  <a:pt x="8746" y="3304"/>
                </a:moveTo>
                <a:lnTo>
                  <a:pt x="8746" y="3304"/>
                </a:lnTo>
                <a:lnTo>
                  <a:pt x="8730" y="3305"/>
                </a:lnTo>
                <a:lnTo>
                  <a:pt x="8714" y="3309"/>
                </a:lnTo>
                <a:lnTo>
                  <a:pt x="8683" y="3316"/>
                </a:lnTo>
                <a:lnTo>
                  <a:pt x="8652" y="3327"/>
                </a:lnTo>
                <a:lnTo>
                  <a:pt x="8625" y="3338"/>
                </a:lnTo>
                <a:lnTo>
                  <a:pt x="8597" y="3347"/>
                </a:lnTo>
                <a:lnTo>
                  <a:pt x="8572" y="3354"/>
                </a:lnTo>
                <a:lnTo>
                  <a:pt x="8559" y="3358"/>
                </a:lnTo>
                <a:lnTo>
                  <a:pt x="8547" y="3358"/>
                </a:lnTo>
                <a:lnTo>
                  <a:pt x="8534" y="3358"/>
                </a:lnTo>
                <a:lnTo>
                  <a:pt x="8521" y="3356"/>
                </a:lnTo>
                <a:lnTo>
                  <a:pt x="8521" y="3356"/>
                </a:lnTo>
                <a:lnTo>
                  <a:pt x="8523" y="3363"/>
                </a:lnTo>
                <a:lnTo>
                  <a:pt x="8523" y="3369"/>
                </a:lnTo>
                <a:lnTo>
                  <a:pt x="8519" y="3373"/>
                </a:lnTo>
                <a:lnTo>
                  <a:pt x="8516" y="3378"/>
                </a:lnTo>
                <a:lnTo>
                  <a:pt x="8509" y="3387"/>
                </a:lnTo>
                <a:lnTo>
                  <a:pt x="8507" y="3391"/>
                </a:lnTo>
                <a:lnTo>
                  <a:pt x="8507" y="3396"/>
                </a:lnTo>
                <a:lnTo>
                  <a:pt x="8507" y="3396"/>
                </a:lnTo>
                <a:lnTo>
                  <a:pt x="8538" y="3387"/>
                </a:lnTo>
                <a:lnTo>
                  <a:pt x="8574" y="3376"/>
                </a:lnTo>
                <a:lnTo>
                  <a:pt x="8654" y="3354"/>
                </a:lnTo>
                <a:lnTo>
                  <a:pt x="8690" y="3342"/>
                </a:lnTo>
                <a:lnTo>
                  <a:pt x="8719" y="3331"/>
                </a:lnTo>
                <a:lnTo>
                  <a:pt x="8730" y="3324"/>
                </a:lnTo>
                <a:lnTo>
                  <a:pt x="8739" y="3318"/>
                </a:lnTo>
                <a:lnTo>
                  <a:pt x="8744" y="3311"/>
                </a:lnTo>
                <a:lnTo>
                  <a:pt x="8746" y="3304"/>
                </a:lnTo>
                <a:lnTo>
                  <a:pt x="8746" y="3304"/>
                </a:lnTo>
                <a:close/>
                <a:moveTo>
                  <a:pt x="8414" y="1442"/>
                </a:moveTo>
                <a:lnTo>
                  <a:pt x="8414" y="1442"/>
                </a:lnTo>
                <a:lnTo>
                  <a:pt x="8401" y="1415"/>
                </a:lnTo>
                <a:lnTo>
                  <a:pt x="8401" y="1415"/>
                </a:lnTo>
                <a:lnTo>
                  <a:pt x="8374" y="1428"/>
                </a:lnTo>
                <a:lnTo>
                  <a:pt x="8374" y="1428"/>
                </a:lnTo>
                <a:lnTo>
                  <a:pt x="8387" y="1455"/>
                </a:lnTo>
                <a:lnTo>
                  <a:pt x="8387" y="1455"/>
                </a:lnTo>
                <a:lnTo>
                  <a:pt x="8414" y="1442"/>
                </a:lnTo>
                <a:lnTo>
                  <a:pt x="8414" y="1442"/>
                </a:lnTo>
                <a:close/>
                <a:moveTo>
                  <a:pt x="8532" y="1373"/>
                </a:moveTo>
                <a:lnTo>
                  <a:pt x="8532" y="1373"/>
                </a:lnTo>
                <a:lnTo>
                  <a:pt x="8563" y="1361"/>
                </a:lnTo>
                <a:lnTo>
                  <a:pt x="8587" y="1352"/>
                </a:lnTo>
                <a:lnTo>
                  <a:pt x="8608" y="1346"/>
                </a:lnTo>
                <a:lnTo>
                  <a:pt x="8626" y="1342"/>
                </a:lnTo>
                <a:lnTo>
                  <a:pt x="8665" y="1342"/>
                </a:lnTo>
                <a:lnTo>
                  <a:pt x="8688" y="1341"/>
                </a:lnTo>
                <a:lnTo>
                  <a:pt x="8717" y="1339"/>
                </a:lnTo>
                <a:lnTo>
                  <a:pt x="8717" y="1339"/>
                </a:lnTo>
                <a:lnTo>
                  <a:pt x="8719" y="1328"/>
                </a:lnTo>
                <a:lnTo>
                  <a:pt x="8721" y="1317"/>
                </a:lnTo>
                <a:lnTo>
                  <a:pt x="8724" y="1292"/>
                </a:lnTo>
                <a:lnTo>
                  <a:pt x="8723" y="1263"/>
                </a:lnTo>
                <a:lnTo>
                  <a:pt x="8715" y="1234"/>
                </a:lnTo>
                <a:lnTo>
                  <a:pt x="8712" y="1219"/>
                </a:lnTo>
                <a:lnTo>
                  <a:pt x="8706" y="1205"/>
                </a:lnTo>
                <a:lnTo>
                  <a:pt x="8699" y="1192"/>
                </a:lnTo>
                <a:lnTo>
                  <a:pt x="8692" y="1181"/>
                </a:lnTo>
                <a:lnTo>
                  <a:pt x="8683" y="1170"/>
                </a:lnTo>
                <a:lnTo>
                  <a:pt x="8672" y="1163"/>
                </a:lnTo>
                <a:lnTo>
                  <a:pt x="8661" y="1157"/>
                </a:lnTo>
                <a:lnTo>
                  <a:pt x="8648" y="1154"/>
                </a:lnTo>
                <a:lnTo>
                  <a:pt x="8648" y="1154"/>
                </a:lnTo>
                <a:lnTo>
                  <a:pt x="8652" y="1159"/>
                </a:lnTo>
                <a:lnTo>
                  <a:pt x="8655" y="1165"/>
                </a:lnTo>
                <a:lnTo>
                  <a:pt x="8655" y="1170"/>
                </a:lnTo>
                <a:lnTo>
                  <a:pt x="8654" y="1176"/>
                </a:lnTo>
                <a:lnTo>
                  <a:pt x="8650" y="1179"/>
                </a:lnTo>
                <a:lnTo>
                  <a:pt x="8646" y="1181"/>
                </a:lnTo>
                <a:lnTo>
                  <a:pt x="8636" y="1186"/>
                </a:lnTo>
                <a:lnTo>
                  <a:pt x="8625" y="1190"/>
                </a:lnTo>
                <a:lnTo>
                  <a:pt x="8614" y="1192"/>
                </a:lnTo>
                <a:lnTo>
                  <a:pt x="8599" y="1192"/>
                </a:lnTo>
                <a:lnTo>
                  <a:pt x="8599" y="1192"/>
                </a:lnTo>
                <a:lnTo>
                  <a:pt x="8608" y="1181"/>
                </a:lnTo>
                <a:lnTo>
                  <a:pt x="8617" y="1170"/>
                </a:lnTo>
                <a:lnTo>
                  <a:pt x="8625" y="1159"/>
                </a:lnTo>
                <a:lnTo>
                  <a:pt x="8628" y="1147"/>
                </a:lnTo>
                <a:lnTo>
                  <a:pt x="8628" y="1147"/>
                </a:lnTo>
                <a:lnTo>
                  <a:pt x="8625" y="1147"/>
                </a:lnTo>
                <a:lnTo>
                  <a:pt x="8621" y="1147"/>
                </a:lnTo>
                <a:lnTo>
                  <a:pt x="8610" y="1145"/>
                </a:lnTo>
                <a:lnTo>
                  <a:pt x="8588" y="1137"/>
                </a:lnTo>
                <a:lnTo>
                  <a:pt x="8579" y="1136"/>
                </a:lnTo>
                <a:lnTo>
                  <a:pt x="8576" y="1136"/>
                </a:lnTo>
                <a:lnTo>
                  <a:pt x="8572" y="1136"/>
                </a:lnTo>
                <a:lnTo>
                  <a:pt x="8568" y="1139"/>
                </a:lnTo>
                <a:lnTo>
                  <a:pt x="8567" y="1143"/>
                </a:lnTo>
                <a:lnTo>
                  <a:pt x="8567" y="1150"/>
                </a:lnTo>
                <a:lnTo>
                  <a:pt x="8567" y="1157"/>
                </a:lnTo>
                <a:lnTo>
                  <a:pt x="8567" y="1157"/>
                </a:lnTo>
                <a:lnTo>
                  <a:pt x="8576" y="1168"/>
                </a:lnTo>
                <a:lnTo>
                  <a:pt x="8579" y="1179"/>
                </a:lnTo>
                <a:lnTo>
                  <a:pt x="8579" y="1188"/>
                </a:lnTo>
                <a:lnTo>
                  <a:pt x="8576" y="1197"/>
                </a:lnTo>
                <a:lnTo>
                  <a:pt x="8570" y="1206"/>
                </a:lnTo>
                <a:lnTo>
                  <a:pt x="8563" y="1214"/>
                </a:lnTo>
                <a:lnTo>
                  <a:pt x="8552" y="1223"/>
                </a:lnTo>
                <a:lnTo>
                  <a:pt x="8539" y="1230"/>
                </a:lnTo>
                <a:lnTo>
                  <a:pt x="8483" y="1261"/>
                </a:lnTo>
                <a:lnTo>
                  <a:pt x="8456" y="1281"/>
                </a:lnTo>
                <a:lnTo>
                  <a:pt x="8443" y="1290"/>
                </a:lnTo>
                <a:lnTo>
                  <a:pt x="8432" y="1301"/>
                </a:lnTo>
                <a:lnTo>
                  <a:pt x="8432" y="1301"/>
                </a:lnTo>
                <a:lnTo>
                  <a:pt x="8438" y="1315"/>
                </a:lnTo>
                <a:lnTo>
                  <a:pt x="8440" y="1326"/>
                </a:lnTo>
                <a:lnTo>
                  <a:pt x="8440" y="1339"/>
                </a:lnTo>
                <a:lnTo>
                  <a:pt x="8438" y="1350"/>
                </a:lnTo>
                <a:lnTo>
                  <a:pt x="8438" y="1350"/>
                </a:lnTo>
                <a:lnTo>
                  <a:pt x="8458" y="1342"/>
                </a:lnTo>
                <a:lnTo>
                  <a:pt x="8463" y="1341"/>
                </a:lnTo>
                <a:lnTo>
                  <a:pt x="8467" y="1342"/>
                </a:lnTo>
                <a:lnTo>
                  <a:pt x="8467" y="1344"/>
                </a:lnTo>
                <a:lnTo>
                  <a:pt x="8467" y="1348"/>
                </a:lnTo>
                <a:lnTo>
                  <a:pt x="8463" y="1355"/>
                </a:lnTo>
                <a:lnTo>
                  <a:pt x="8450" y="1377"/>
                </a:lnTo>
                <a:lnTo>
                  <a:pt x="8445" y="1388"/>
                </a:lnTo>
                <a:lnTo>
                  <a:pt x="8443" y="1393"/>
                </a:lnTo>
                <a:lnTo>
                  <a:pt x="8443" y="1397"/>
                </a:lnTo>
                <a:lnTo>
                  <a:pt x="8532" y="1373"/>
                </a:lnTo>
                <a:close/>
                <a:moveTo>
                  <a:pt x="8639" y="1241"/>
                </a:moveTo>
                <a:lnTo>
                  <a:pt x="8639" y="1241"/>
                </a:lnTo>
                <a:lnTo>
                  <a:pt x="8639" y="1234"/>
                </a:lnTo>
                <a:lnTo>
                  <a:pt x="8641" y="1230"/>
                </a:lnTo>
                <a:lnTo>
                  <a:pt x="8645" y="1230"/>
                </a:lnTo>
                <a:lnTo>
                  <a:pt x="8650" y="1228"/>
                </a:lnTo>
                <a:lnTo>
                  <a:pt x="8665" y="1228"/>
                </a:lnTo>
                <a:lnTo>
                  <a:pt x="8672" y="1226"/>
                </a:lnTo>
                <a:lnTo>
                  <a:pt x="8679" y="1223"/>
                </a:lnTo>
                <a:lnTo>
                  <a:pt x="8679" y="1223"/>
                </a:lnTo>
                <a:lnTo>
                  <a:pt x="8681" y="1232"/>
                </a:lnTo>
                <a:lnTo>
                  <a:pt x="8679" y="1243"/>
                </a:lnTo>
                <a:lnTo>
                  <a:pt x="8675" y="1250"/>
                </a:lnTo>
                <a:lnTo>
                  <a:pt x="8670" y="1259"/>
                </a:lnTo>
                <a:lnTo>
                  <a:pt x="8655" y="1274"/>
                </a:lnTo>
                <a:lnTo>
                  <a:pt x="8648" y="1281"/>
                </a:lnTo>
                <a:lnTo>
                  <a:pt x="8643" y="1288"/>
                </a:lnTo>
                <a:lnTo>
                  <a:pt x="8643" y="1288"/>
                </a:lnTo>
                <a:lnTo>
                  <a:pt x="8636" y="1301"/>
                </a:lnTo>
                <a:lnTo>
                  <a:pt x="8636" y="1303"/>
                </a:lnTo>
                <a:lnTo>
                  <a:pt x="8636" y="1303"/>
                </a:lnTo>
                <a:lnTo>
                  <a:pt x="8645" y="1279"/>
                </a:lnTo>
                <a:lnTo>
                  <a:pt x="8650" y="1263"/>
                </a:lnTo>
                <a:lnTo>
                  <a:pt x="8652" y="1248"/>
                </a:lnTo>
                <a:lnTo>
                  <a:pt x="8650" y="1243"/>
                </a:lnTo>
                <a:lnTo>
                  <a:pt x="8648" y="1241"/>
                </a:lnTo>
                <a:lnTo>
                  <a:pt x="8645" y="1239"/>
                </a:lnTo>
                <a:lnTo>
                  <a:pt x="8639" y="1241"/>
                </a:lnTo>
                <a:lnTo>
                  <a:pt x="8639" y="1241"/>
                </a:lnTo>
                <a:close/>
                <a:moveTo>
                  <a:pt x="8610" y="1254"/>
                </a:moveTo>
                <a:lnTo>
                  <a:pt x="8610" y="1254"/>
                </a:lnTo>
                <a:lnTo>
                  <a:pt x="8619" y="1254"/>
                </a:lnTo>
                <a:lnTo>
                  <a:pt x="8623" y="1255"/>
                </a:lnTo>
                <a:lnTo>
                  <a:pt x="8621" y="1259"/>
                </a:lnTo>
                <a:lnTo>
                  <a:pt x="8619" y="1263"/>
                </a:lnTo>
                <a:lnTo>
                  <a:pt x="8614" y="1268"/>
                </a:lnTo>
                <a:lnTo>
                  <a:pt x="8610" y="1274"/>
                </a:lnTo>
                <a:lnTo>
                  <a:pt x="8608" y="1281"/>
                </a:lnTo>
                <a:lnTo>
                  <a:pt x="8610" y="1288"/>
                </a:lnTo>
                <a:lnTo>
                  <a:pt x="8610" y="1288"/>
                </a:lnTo>
                <a:lnTo>
                  <a:pt x="8608" y="1301"/>
                </a:lnTo>
                <a:lnTo>
                  <a:pt x="8606" y="1303"/>
                </a:lnTo>
                <a:lnTo>
                  <a:pt x="8605" y="1304"/>
                </a:lnTo>
                <a:lnTo>
                  <a:pt x="8603" y="1303"/>
                </a:lnTo>
                <a:lnTo>
                  <a:pt x="8601" y="1299"/>
                </a:lnTo>
                <a:lnTo>
                  <a:pt x="8597" y="1290"/>
                </a:lnTo>
                <a:lnTo>
                  <a:pt x="8594" y="1279"/>
                </a:lnTo>
                <a:lnTo>
                  <a:pt x="8596" y="1266"/>
                </a:lnTo>
                <a:lnTo>
                  <a:pt x="8597" y="1263"/>
                </a:lnTo>
                <a:lnTo>
                  <a:pt x="8599" y="1257"/>
                </a:lnTo>
                <a:lnTo>
                  <a:pt x="8605" y="1255"/>
                </a:lnTo>
                <a:lnTo>
                  <a:pt x="8610" y="1254"/>
                </a:lnTo>
                <a:lnTo>
                  <a:pt x="8610" y="1254"/>
                </a:lnTo>
                <a:close/>
                <a:moveTo>
                  <a:pt x="8140" y="1535"/>
                </a:moveTo>
                <a:lnTo>
                  <a:pt x="8140" y="1535"/>
                </a:lnTo>
                <a:lnTo>
                  <a:pt x="8146" y="1531"/>
                </a:lnTo>
                <a:lnTo>
                  <a:pt x="8147" y="1529"/>
                </a:lnTo>
                <a:lnTo>
                  <a:pt x="8153" y="1522"/>
                </a:lnTo>
                <a:lnTo>
                  <a:pt x="8157" y="1515"/>
                </a:lnTo>
                <a:lnTo>
                  <a:pt x="8162" y="1508"/>
                </a:lnTo>
                <a:lnTo>
                  <a:pt x="8162" y="1508"/>
                </a:lnTo>
                <a:lnTo>
                  <a:pt x="8177" y="1509"/>
                </a:lnTo>
                <a:lnTo>
                  <a:pt x="8191" y="1508"/>
                </a:lnTo>
                <a:lnTo>
                  <a:pt x="8206" y="1504"/>
                </a:lnTo>
                <a:lnTo>
                  <a:pt x="8218" y="1500"/>
                </a:lnTo>
                <a:lnTo>
                  <a:pt x="8229" y="1495"/>
                </a:lnTo>
                <a:lnTo>
                  <a:pt x="8242" y="1489"/>
                </a:lnTo>
                <a:lnTo>
                  <a:pt x="8262" y="1475"/>
                </a:lnTo>
                <a:lnTo>
                  <a:pt x="8282" y="1457"/>
                </a:lnTo>
                <a:lnTo>
                  <a:pt x="8300" y="1440"/>
                </a:lnTo>
                <a:lnTo>
                  <a:pt x="8316" y="1426"/>
                </a:lnTo>
                <a:lnTo>
                  <a:pt x="8334" y="1413"/>
                </a:lnTo>
                <a:lnTo>
                  <a:pt x="8334" y="1413"/>
                </a:lnTo>
                <a:lnTo>
                  <a:pt x="8351" y="1404"/>
                </a:lnTo>
                <a:lnTo>
                  <a:pt x="8369" y="1399"/>
                </a:lnTo>
                <a:lnTo>
                  <a:pt x="8385" y="1393"/>
                </a:lnTo>
                <a:lnTo>
                  <a:pt x="8401" y="1388"/>
                </a:lnTo>
                <a:lnTo>
                  <a:pt x="8414" y="1381"/>
                </a:lnTo>
                <a:lnTo>
                  <a:pt x="8418" y="1375"/>
                </a:lnTo>
                <a:lnTo>
                  <a:pt x="8421" y="1372"/>
                </a:lnTo>
                <a:lnTo>
                  <a:pt x="8423" y="1366"/>
                </a:lnTo>
                <a:lnTo>
                  <a:pt x="8423" y="1359"/>
                </a:lnTo>
                <a:lnTo>
                  <a:pt x="8421" y="1350"/>
                </a:lnTo>
                <a:lnTo>
                  <a:pt x="8418" y="1341"/>
                </a:lnTo>
                <a:lnTo>
                  <a:pt x="8418" y="1341"/>
                </a:lnTo>
                <a:lnTo>
                  <a:pt x="8382" y="1364"/>
                </a:lnTo>
                <a:lnTo>
                  <a:pt x="8336" y="1388"/>
                </a:lnTo>
                <a:lnTo>
                  <a:pt x="8289" y="1413"/>
                </a:lnTo>
                <a:lnTo>
                  <a:pt x="8242" y="1439"/>
                </a:lnTo>
                <a:lnTo>
                  <a:pt x="8198" y="1462"/>
                </a:lnTo>
                <a:lnTo>
                  <a:pt x="8180" y="1475"/>
                </a:lnTo>
                <a:lnTo>
                  <a:pt x="8166" y="1488"/>
                </a:lnTo>
                <a:lnTo>
                  <a:pt x="8153" y="1500"/>
                </a:lnTo>
                <a:lnTo>
                  <a:pt x="8144" y="1511"/>
                </a:lnTo>
                <a:lnTo>
                  <a:pt x="8140" y="1524"/>
                </a:lnTo>
                <a:lnTo>
                  <a:pt x="8140" y="1529"/>
                </a:lnTo>
                <a:lnTo>
                  <a:pt x="8140" y="1535"/>
                </a:lnTo>
                <a:lnTo>
                  <a:pt x="8140" y="1535"/>
                </a:lnTo>
                <a:close/>
                <a:moveTo>
                  <a:pt x="7366" y="3302"/>
                </a:moveTo>
                <a:lnTo>
                  <a:pt x="7366" y="3302"/>
                </a:lnTo>
                <a:lnTo>
                  <a:pt x="7315" y="3316"/>
                </a:lnTo>
                <a:lnTo>
                  <a:pt x="7262" y="3329"/>
                </a:lnTo>
                <a:lnTo>
                  <a:pt x="7204" y="3342"/>
                </a:lnTo>
                <a:lnTo>
                  <a:pt x="7146" y="3353"/>
                </a:lnTo>
                <a:lnTo>
                  <a:pt x="7088" y="3363"/>
                </a:lnTo>
                <a:lnTo>
                  <a:pt x="7028" y="3376"/>
                </a:lnTo>
                <a:lnTo>
                  <a:pt x="6970" y="3391"/>
                </a:lnTo>
                <a:lnTo>
                  <a:pt x="6914" y="3407"/>
                </a:lnTo>
                <a:lnTo>
                  <a:pt x="6914" y="3407"/>
                </a:lnTo>
                <a:lnTo>
                  <a:pt x="6874" y="3420"/>
                </a:lnTo>
                <a:lnTo>
                  <a:pt x="6852" y="3429"/>
                </a:lnTo>
                <a:lnTo>
                  <a:pt x="6830" y="3436"/>
                </a:lnTo>
                <a:lnTo>
                  <a:pt x="6812" y="3445"/>
                </a:lnTo>
                <a:lnTo>
                  <a:pt x="6798" y="3456"/>
                </a:lnTo>
                <a:lnTo>
                  <a:pt x="6792" y="3463"/>
                </a:lnTo>
                <a:lnTo>
                  <a:pt x="6789" y="3469"/>
                </a:lnTo>
                <a:lnTo>
                  <a:pt x="6785" y="3476"/>
                </a:lnTo>
                <a:lnTo>
                  <a:pt x="6783" y="3483"/>
                </a:lnTo>
                <a:lnTo>
                  <a:pt x="6783" y="3483"/>
                </a:lnTo>
                <a:lnTo>
                  <a:pt x="6894" y="3469"/>
                </a:lnTo>
                <a:lnTo>
                  <a:pt x="6950" y="3458"/>
                </a:lnTo>
                <a:lnTo>
                  <a:pt x="7004" y="3447"/>
                </a:lnTo>
                <a:lnTo>
                  <a:pt x="7059" y="3436"/>
                </a:lnTo>
                <a:lnTo>
                  <a:pt x="7110" y="3422"/>
                </a:lnTo>
                <a:lnTo>
                  <a:pt x="7159" y="3407"/>
                </a:lnTo>
                <a:lnTo>
                  <a:pt x="7206" y="3391"/>
                </a:lnTo>
                <a:lnTo>
                  <a:pt x="7206" y="3391"/>
                </a:lnTo>
                <a:lnTo>
                  <a:pt x="7228" y="3385"/>
                </a:lnTo>
                <a:lnTo>
                  <a:pt x="7251" y="3380"/>
                </a:lnTo>
                <a:lnTo>
                  <a:pt x="7277" y="3374"/>
                </a:lnTo>
                <a:lnTo>
                  <a:pt x="7302" y="3369"/>
                </a:lnTo>
                <a:lnTo>
                  <a:pt x="7313" y="3365"/>
                </a:lnTo>
                <a:lnTo>
                  <a:pt x="7326" y="3360"/>
                </a:lnTo>
                <a:lnTo>
                  <a:pt x="7335" y="3354"/>
                </a:lnTo>
                <a:lnTo>
                  <a:pt x="7344" y="3347"/>
                </a:lnTo>
                <a:lnTo>
                  <a:pt x="7353" y="3338"/>
                </a:lnTo>
                <a:lnTo>
                  <a:pt x="7358" y="3327"/>
                </a:lnTo>
                <a:lnTo>
                  <a:pt x="7364" y="3316"/>
                </a:lnTo>
                <a:lnTo>
                  <a:pt x="7366" y="3302"/>
                </a:lnTo>
                <a:lnTo>
                  <a:pt x="7366" y="3302"/>
                </a:lnTo>
                <a:close/>
                <a:moveTo>
                  <a:pt x="8224" y="5404"/>
                </a:moveTo>
                <a:lnTo>
                  <a:pt x="8224" y="5404"/>
                </a:lnTo>
                <a:lnTo>
                  <a:pt x="8227" y="5413"/>
                </a:lnTo>
                <a:lnTo>
                  <a:pt x="8233" y="5421"/>
                </a:lnTo>
                <a:lnTo>
                  <a:pt x="8238" y="5424"/>
                </a:lnTo>
                <a:lnTo>
                  <a:pt x="8244" y="5430"/>
                </a:lnTo>
                <a:lnTo>
                  <a:pt x="8256" y="5433"/>
                </a:lnTo>
                <a:lnTo>
                  <a:pt x="8269" y="5435"/>
                </a:lnTo>
                <a:lnTo>
                  <a:pt x="8298" y="5437"/>
                </a:lnTo>
                <a:lnTo>
                  <a:pt x="8313" y="5439"/>
                </a:lnTo>
                <a:lnTo>
                  <a:pt x="8325" y="5442"/>
                </a:lnTo>
                <a:lnTo>
                  <a:pt x="8325" y="5442"/>
                </a:lnTo>
                <a:lnTo>
                  <a:pt x="8320" y="5433"/>
                </a:lnTo>
                <a:lnTo>
                  <a:pt x="8316" y="5426"/>
                </a:lnTo>
                <a:lnTo>
                  <a:pt x="8311" y="5419"/>
                </a:lnTo>
                <a:lnTo>
                  <a:pt x="8307" y="5413"/>
                </a:lnTo>
                <a:lnTo>
                  <a:pt x="8294" y="5408"/>
                </a:lnTo>
                <a:lnTo>
                  <a:pt x="8282" y="5404"/>
                </a:lnTo>
                <a:lnTo>
                  <a:pt x="8267" y="5403"/>
                </a:lnTo>
                <a:lnTo>
                  <a:pt x="8253" y="5403"/>
                </a:lnTo>
                <a:lnTo>
                  <a:pt x="8224" y="5404"/>
                </a:lnTo>
                <a:lnTo>
                  <a:pt x="8224" y="5404"/>
                </a:lnTo>
                <a:close/>
                <a:moveTo>
                  <a:pt x="7396" y="3587"/>
                </a:moveTo>
                <a:lnTo>
                  <a:pt x="7396" y="3587"/>
                </a:lnTo>
                <a:lnTo>
                  <a:pt x="7391" y="3579"/>
                </a:lnTo>
                <a:lnTo>
                  <a:pt x="7384" y="3574"/>
                </a:lnTo>
                <a:lnTo>
                  <a:pt x="7375" y="3570"/>
                </a:lnTo>
                <a:lnTo>
                  <a:pt x="7366" y="3567"/>
                </a:lnTo>
                <a:lnTo>
                  <a:pt x="7355" y="3563"/>
                </a:lnTo>
                <a:lnTo>
                  <a:pt x="7344" y="3563"/>
                </a:lnTo>
                <a:lnTo>
                  <a:pt x="7322" y="3563"/>
                </a:lnTo>
                <a:lnTo>
                  <a:pt x="7298" y="3568"/>
                </a:lnTo>
                <a:lnTo>
                  <a:pt x="7289" y="3572"/>
                </a:lnTo>
                <a:lnTo>
                  <a:pt x="7278" y="3576"/>
                </a:lnTo>
                <a:lnTo>
                  <a:pt x="7269" y="3581"/>
                </a:lnTo>
                <a:lnTo>
                  <a:pt x="7262" y="3588"/>
                </a:lnTo>
                <a:lnTo>
                  <a:pt x="7257" y="3594"/>
                </a:lnTo>
                <a:lnTo>
                  <a:pt x="7253" y="3603"/>
                </a:lnTo>
                <a:lnTo>
                  <a:pt x="7253" y="3603"/>
                </a:lnTo>
                <a:lnTo>
                  <a:pt x="7286" y="3607"/>
                </a:lnTo>
                <a:lnTo>
                  <a:pt x="7302" y="3608"/>
                </a:lnTo>
                <a:lnTo>
                  <a:pt x="7318" y="3608"/>
                </a:lnTo>
                <a:lnTo>
                  <a:pt x="7337" y="3607"/>
                </a:lnTo>
                <a:lnTo>
                  <a:pt x="7355" y="3603"/>
                </a:lnTo>
                <a:lnTo>
                  <a:pt x="7375" y="3597"/>
                </a:lnTo>
                <a:lnTo>
                  <a:pt x="7396" y="3587"/>
                </a:lnTo>
                <a:lnTo>
                  <a:pt x="7396" y="3587"/>
                </a:lnTo>
                <a:close/>
                <a:moveTo>
                  <a:pt x="8186" y="4991"/>
                </a:moveTo>
                <a:lnTo>
                  <a:pt x="8186" y="4991"/>
                </a:lnTo>
                <a:lnTo>
                  <a:pt x="8157" y="5003"/>
                </a:lnTo>
                <a:lnTo>
                  <a:pt x="8157" y="5003"/>
                </a:lnTo>
                <a:lnTo>
                  <a:pt x="8158" y="5007"/>
                </a:lnTo>
                <a:lnTo>
                  <a:pt x="8160" y="5013"/>
                </a:lnTo>
                <a:lnTo>
                  <a:pt x="8158" y="5020"/>
                </a:lnTo>
                <a:lnTo>
                  <a:pt x="8157" y="5029"/>
                </a:lnTo>
                <a:lnTo>
                  <a:pt x="8157" y="5036"/>
                </a:lnTo>
                <a:lnTo>
                  <a:pt x="8157" y="5036"/>
                </a:lnTo>
                <a:lnTo>
                  <a:pt x="8164" y="5036"/>
                </a:lnTo>
                <a:lnTo>
                  <a:pt x="8171" y="5036"/>
                </a:lnTo>
                <a:lnTo>
                  <a:pt x="8184" y="5040"/>
                </a:lnTo>
                <a:lnTo>
                  <a:pt x="8196" y="5045"/>
                </a:lnTo>
                <a:lnTo>
                  <a:pt x="8202" y="5045"/>
                </a:lnTo>
                <a:lnTo>
                  <a:pt x="8209" y="5045"/>
                </a:lnTo>
                <a:lnTo>
                  <a:pt x="8209" y="5045"/>
                </a:lnTo>
                <a:lnTo>
                  <a:pt x="8213" y="5034"/>
                </a:lnTo>
                <a:lnTo>
                  <a:pt x="8213" y="5027"/>
                </a:lnTo>
                <a:lnTo>
                  <a:pt x="8211" y="5022"/>
                </a:lnTo>
                <a:lnTo>
                  <a:pt x="8207" y="5018"/>
                </a:lnTo>
                <a:lnTo>
                  <a:pt x="8196" y="5009"/>
                </a:lnTo>
                <a:lnTo>
                  <a:pt x="8191" y="5002"/>
                </a:lnTo>
                <a:lnTo>
                  <a:pt x="8186" y="4991"/>
                </a:lnTo>
                <a:lnTo>
                  <a:pt x="8186" y="4991"/>
                </a:lnTo>
                <a:close/>
                <a:moveTo>
                  <a:pt x="10145" y="3414"/>
                </a:moveTo>
                <a:lnTo>
                  <a:pt x="10145" y="3414"/>
                </a:lnTo>
                <a:lnTo>
                  <a:pt x="10132" y="3403"/>
                </a:lnTo>
                <a:lnTo>
                  <a:pt x="10120" y="3392"/>
                </a:lnTo>
                <a:lnTo>
                  <a:pt x="10105" y="3383"/>
                </a:lnTo>
                <a:lnTo>
                  <a:pt x="10089" y="3376"/>
                </a:lnTo>
                <a:lnTo>
                  <a:pt x="10071" y="3373"/>
                </a:lnTo>
                <a:lnTo>
                  <a:pt x="10054" y="3369"/>
                </a:lnTo>
                <a:lnTo>
                  <a:pt x="10036" y="3367"/>
                </a:lnTo>
                <a:lnTo>
                  <a:pt x="10018" y="3367"/>
                </a:lnTo>
                <a:lnTo>
                  <a:pt x="10000" y="3369"/>
                </a:lnTo>
                <a:lnTo>
                  <a:pt x="9982" y="3373"/>
                </a:lnTo>
                <a:lnTo>
                  <a:pt x="9965" y="3378"/>
                </a:lnTo>
                <a:lnTo>
                  <a:pt x="9949" y="3383"/>
                </a:lnTo>
                <a:lnTo>
                  <a:pt x="9935" y="3392"/>
                </a:lnTo>
                <a:lnTo>
                  <a:pt x="9922" y="3402"/>
                </a:lnTo>
                <a:lnTo>
                  <a:pt x="9911" y="3414"/>
                </a:lnTo>
                <a:lnTo>
                  <a:pt x="9900" y="3427"/>
                </a:lnTo>
                <a:lnTo>
                  <a:pt x="9900" y="3427"/>
                </a:lnTo>
                <a:lnTo>
                  <a:pt x="9828" y="3434"/>
                </a:lnTo>
                <a:lnTo>
                  <a:pt x="9762" y="3443"/>
                </a:lnTo>
                <a:lnTo>
                  <a:pt x="9699" y="3458"/>
                </a:lnTo>
                <a:lnTo>
                  <a:pt x="9637" y="3474"/>
                </a:lnTo>
                <a:lnTo>
                  <a:pt x="9572" y="3492"/>
                </a:lnTo>
                <a:lnTo>
                  <a:pt x="9505" y="3514"/>
                </a:lnTo>
                <a:lnTo>
                  <a:pt x="9430" y="3538"/>
                </a:lnTo>
                <a:lnTo>
                  <a:pt x="9347" y="3563"/>
                </a:lnTo>
                <a:lnTo>
                  <a:pt x="9347" y="3563"/>
                </a:lnTo>
                <a:lnTo>
                  <a:pt x="9289" y="3563"/>
                </a:lnTo>
                <a:lnTo>
                  <a:pt x="9231" y="3565"/>
                </a:lnTo>
                <a:lnTo>
                  <a:pt x="9174" y="3572"/>
                </a:lnTo>
                <a:lnTo>
                  <a:pt x="9118" y="3581"/>
                </a:lnTo>
                <a:lnTo>
                  <a:pt x="9062" y="3592"/>
                </a:lnTo>
                <a:lnTo>
                  <a:pt x="9007" y="3605"/>
                </a:lnTo>
                <a:lnTo>
                  <a:pt x="8953" y="3619"/>
                </a:lnTo>
                <a:lnTo>
                  <a:pt x="8899" y="3636"/>
                </a:lnTo>
                <a:lnTo>
                  <a:pt x="8793" y="3670"/>
                </a:lnTo>
                <a:lnTo>
                  <a:pt x="8686" y="3705"/>
                </a:lnTo>
                <a:lnTo>
                  <a:pt x="8634" y="3721"/>
                </a:lnTo>
                <a:lnTo>
                  <a:pt x="8581" y="3735"/>
                </a:lnTo>
                <a:lnTo>
                  <a:pt x="8527" y="3750"/>
                </a:lnTo>
                <a:lnTo>
                  <a:pt x="8472" y="3761"/>
                </a:lnTo>
                <a:lnTo>
                  <a:pt x="8472" y="3761"/>
                </a:lnTo>
                <a:lnTo>
                  <a:pt x="8383" y="3779"/>
                </a:lnTo>
                <a:lnTo>
                  <a:pt x="8293" y="3793"/>
                </a:lnTo>
                <a:lnTo>
                  <a:pt x="8109" y="3822"/>
                </a:lnTo>
                <a:lnTo>
                  <a:pt x="8017" y="3837"/>
                </a:lnTo>
                <a:lnTo>
                  <a:pt x="7924" y="3853"/>
                </a:lnTo>
                <a:lnTo>
                  <a:pt x="7830" y="3873"/>
                </a:lnTo>
                <a:lnTo>
                  <a:pt x="7737" y="3897"/>
                </a:lnTo>
                <a:lnTo>
                  <a:pt x="7737" y="3897"/>
                </a:lnTo>
                <a:lnTo>
                  <a:pt x="7741" y="3906"/>
                </a:lnTo>
                <a:lnTo>
                  <a:pt x="7743" y="3913"/>
                </a:lnTo>
                <a:lnTo>
                  <a:pt x="7743" y="3928"/>
                </a:lnTo>
                <a:lnTo>
                  <a:pt x="7743" y="3942"/>
                </a:lnTo>
                <a:lnTo>
                  <a:pt x="7745" y="3949"/>
                </a:lnTo>
                <a:lnTo>
                  <a:pt x="7748" y="3959"/>
                </a:lnTo>
                <a:lnTo>
                  <a:pt x="7748" y="3959"/>
                </a:lnTo>
                <a:lnTo>
                  <a:pt x="7743" y="3962"/>
                </a:lnTo>
                <a:lnTo>
                  <a:pt x="7741" y="3966"/>
                </a:lnTo>
                <a:lnTo>
                  <a:pt x="7741" y="3969"/>
                </a:lnTo>
                <a:lnTo>
                  <a:pt x="7743" y="3973"/>
                </a:lnTo>
                <a:lnTo>
                  <a:pt x="7750" y="3980"/>
                </a:lnTo>
                <a:lnTo>
                  <a:pt x="7761" y="3986"/>
                </a:lnTo>
                <a:lnTo>
                  <a:pt x="7761" y="3986"/>
                </a:lnTo>
                <a:lnTo>
                  <a:pt x="7926" y="3939"/>
                </a:lnTo>
                <a:lnTo>
                  <a:pt x="8010" y="3915"/>
                </a:lnTo>
                <a:lnTo>
                  <a:pt x="8093" y="3897"/>
                </a:lnTo>
                <a:lnTo>
                  <a:pt x="8135" y="3888"/>
                </a:lnTo>
                <a:lnTo>
                  <a:pt x="8177" y="3881"/>
                </a:lnTo>
                <a:lnTo>
                  <a:pt x="8218" y="3875"/>
                </a:lnTo>
                <a:lnTo>
                  <a:pt x="8258" y="3870"/>
                </a:lnTo>
                <a:lnTo>
                  <a:pt x="8300" y="3866"/>
                </a:lnTo>
                <a:lnTo>
                  <a:pt x="8342" y="3864"/>
                </a:lnTo>
                <a:lnTo>
                  <a:pt x="8382" y="3866"/>
                </a:lnTo>
                <a:lnTo>
                  <a:pt x="8421" y="3868"/>
                </a:lnTo>
                <a:lnTo>
                  <a:pt x="8421" y="3868"/>
                </a:lnTo>
                <a:lnTo>
                  <a:pt x="8450" y="3853"/>
                </a:lnTo>
                <a:lnTo>
                  <a:pt x="8479" y="3839"/>
                </a:lnTo>
                <a:lnTo>
                  <a:pt x="8510" y="3828"/>
                </a:lnTo>
                <a:lnTo>
                  <a:pt x="8541" y="3817"/>
                </a:lnTo>
                <a:lnTo>
                  <a:pt x="8606" y="3797"/>
                </a:lnTo>
                <a:lnTo>
                  <a:pt x="8675" y="3781"/>
                </a:lnTo>
                <a:lnTo>
                  <a:pt x="8813" y="3750"/>
                </a:lnTo>
                <a:lnTo>
                  <a:pt x="8882" y="3732"/>
                </a:lnTo>
                <a:lnTo>
                  <a:pt x="8915" y="3723"/>
                </a:lnTo>
                <a:lnTo>
                  <a:pt x="8949" y="3710"/>
                </a:lnTo>
                <a:lnTo>
                  <a:pt x="8949" y="3710"/>
                </a:lnTo>
                <a:lnTo>
                  <a:pt x="8969" y="3714"/>
                </a:lnTo>
                <a:lnTo>
                  <a:pt x="8989" y="3717"/>
                </a:lnTo>
                <a:lnTo>
                  <a:pt x="9033" y="3717"/>
                </a:lnTo>
                <a:lnTo>
                  <a:pt x="9076" y="3715"/>
                </a:lnTo>
                <a:lnTo>
                  <a:pt x="9096" y="3715"/>
                </a:lnTo>
                <a:lnTo>
                  <a:pt x="9118" y="3717"/>
                </a:lnTo>
                <a:lnTo>
                  <a:pt x="9118" y="3717"/>
                </a:lnTo>
                <a:lnTo>
                  <a:pt x="9120" y="3712"/>
                </a:lnTo>
                <a:lnTo>
                  <a:pt x="9122" y="3706"/>
                </a:lnTo>
                <a:lnTo>
                  <a:pt x="9131" y="3695"/>
                </a:lnTo>
                <a:lnTo>
                  <a:pt x="9142" y="3688"/>
                </a:lnTo>
                <a:lnTo>
                  <a:pt x="9156" y="3679"/>
                </a:lnTo>
                <a:lnTo>
                  <a:pt x="9182" y="3663"/>
                </a:lnTo>
                <a:lnTo>
                  <a:pt x="9194" y="3656"/>
                </a:lnTo>
                <a:lnTo>
                  <a:pt x="9202" y="3645"/>
                </a:lnTo>
                <a:lnTo>
                  <a:pt x="9202" y="3645"/>
                </a:lnTo>
                <a:lnTo>
                  <a:pt x="9256" y="3634"/>
                </a:lnTo>
                <a:lnTo>
                  <a:pt x="9309" y="3625"/>
                </a:lnTo>
                <a:lnTo>
                  <a:pt x="9410" y="3610"/>
                </a:lnTo>
                <a:lnTo>
                  <a:pt x="9506" y="3599"/>
                </a:lnTo>
                <a:lnTo>
                  <a:pt x="9550" y="3592"/>
                </a:lnTo>
                <a:lnTo>
                  <a:pt x="9590" y="3585"/>
                </a:lnTo>
                <a:lnTo>
                  <a:pt x="9590" y="3585"/>
                </a:lnTo>
                <a:lnTo>
                  <a:pt x="9628" y="3576"/>
                </a:lnTo>
                <a:lnTo>
                  <a:pt x="9664" y="3565"/>
                </a:lnTo>
                <a:lnTo>
                  <a:pt x="9739" y="3539"/>
                </a:lnTo>
                <a:lnTo>
                  <a:pt x="9775" y="3527"/>
                </a:lnTo>
                <a:lnTo>
                  <a:pt x="9811" y="3516"/>
                </a:lnTo>
                <a:lnTo>
                  <a:pt x="9847" y="3507"/>
                </a:lnTo>
                <a:lnTo>
                  <a:pt x="9884" y="3501"/>
                </a:lnTo>
                <a:lnTo>
                  <a:pt x="9884" y="3501"/>
                </a:lnTo>
                <a:lnTo>
                  <a:pt x="9904" y="3500"/>
                </a:lnTo>
                <a:lnTo>
                  <a:pt x="9924" y="3498"/>
                </a:lnTo>
                <a:lnTo>
                  <a:pt x="9964" y="3498"/>
                </a:lnTo>
                <a:lnTo>
                  <a:pt x="10003" y="3500"/>
                </a:lnTo>
                <a:lnTo>
                  <a:pt x="10040" y="3496"/>
                </a:lnTo>
                <a:lnTo>
                  <a:pt x="10058" y="3494"/>
                </a:lnTo>
                <a:lnTo>
                  <a:pt x="10074" y="3490"/>
                </a:lnTo>
                <a:lnTo>
                  <a:pt x="10091" y="3483"/>
                </a:lnTo>
                <a:lnTo>
                  <a:pt x="10105" y="3476"/>
                </a:lnTo>
                <a:lnTo>
                  <a:pt x="10118" y="3465"/>
                </a:lnTo>
                <a:lnTo>
                  <a:pt x="10129" y="3452"/>
                </a:lnTo>
                <a:lnTo>
                  <a:pt x="10138" y="3434"/>
                </a:lnTo>
                <a:lnTo>
                  <a:pt x="10145" y="3414"/>
                </a:lnTo>
                <a:lnTo>
                  <a:pt x="10145" y="3414"/>
                </a:lnTo>
                <a:close/>
              </a:path>
            </a:pathLst>
          </a:custGeom>
          <a:gradFill flip="none" rotWithShape="1">
            <a:gsLst>
              <a:gs pos="82000">
                <a:schemeClr val="accent2">
                  <a:lumMod val="50000"/>
                </a:schemeClr>
              </a:gs>
              <a:gs pos="62000">
                <a:schemeClr val="accent6">
                  <a:lumMod val="50000"/>
                </a:schemeClr>
              </a:gs>
              <a:gs pos="38000">
                <a:schemeClr val="accent5">
                  <a:lumMod val="50000"/>
                </a:schemeClr>
              </a:gs>
              <a:gs pos="13000">
                <a:schemeClr val="accent4">
                  <a:lumMod val="5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7" name="Straight Connector 6">
            <a:extLst>
              <a:ext uri="{FF2B5EF4-FFF2-40B4-BE49-F238E27FC236}">
                <a16:creationId xmlns:a16="http://schemas.microsoft.com/office/drawing/2014/main" id="{A465BABB-7B67-064C-8DD8-C8CCA2CBB43C}"/>
              </a:ext>
            </a:extLst>
          </p:cNvPr>
          <p:cNvCxnSpPr/>
          <p:nvPr userDrawn="1"/>
        </p:nvCxnSpPr>
        <p:spPr>
          <a:xfrm rot="5400000">
            <a:off x="5526089" y="5600701"/>
            <a:ext cx="1141412" cy="1588"/>
          </a:xfrm>
          <a:prstGeom prst="line">
            <a:avLst/>
          </a:prstGeom>
          <a:noFill/>
          <a:ln w="260350" cap="rnd" cmpd="sng" algn="ctr">
            <a:gradFill flip="none" rotWithShape="1">
              <a:gsLst>
                <a:gs pos="0">
                  <a:schemeClr val="accent4">
                    <a:lumMod val="50000"/>
                  </a:schemeClr>
                </a:gs>
                <a:gs pos="100000">
                  <a:schemeClr val="accent2">
                    <a:lumMod val="50000"/>
                  </a:schemeClr>
                </a:gs>
                <a:gs pos="35000">
                  <a:schemeClr val="accent5">
                    <a:lumMod val="50000"/>
                  </a:schemeClr>
                </a:gs>
                <a:gs pos="68000">
                  <a:schemeClr val="accent6">
                    <a:lumMod val="50000"/>
                  </a:schemeClr>
                </a:gs>
              </a:gsLst>
              <a:lin ang="11700000" scaled="0"/>
              <a:tileRect/>
            </a:gradFill>
            <a:prstDash val="solid"/>
            <a:round/>
            <a:headEnd type="none" w="med" len="med"/>
            <a:tailEnd type="none" w="med" len="med"/>
          </a:ln>
        </p:spPr>
      </p:cxnSp>
      <p:grpSp>
        <p:nvGrpSpPr>
          <p:cNvPr id="120" name="Group 452">
            <a:extLst>
              <a:ext uri="{FF2B5EF4-FFF2-40B4-BE49-F238E27FC236}">
                <a16:creationId xmlns:a16="http://schemas.microsoft.com/office/drawing/2014/main" id="{881E56DD-4850-9C42-9A1F-66CA8293CD0C}"/>
              </a:ext>
            </a:extLst>
          </p:cNvPr>
          <p:cNvGrpSpPr/>
          <p:nvPr userDrawn="1"/>
        </p:nvGrpSpPr>
        <p:grpSpPr>
          <a:xfrm flipH="1">
            <a:off x="5397380" y="4923213"/>
            <a:ext cx="670046" cy="895138"/>
            <a:chOff x="0" y="4222962"/>
            <a:chExt cx="579436" cy="853440"/>
          </a:xfrm>
        </p:grpSpPr>
        <p:cxnSp>
          <p:nvCxnSpPr>
            <p:cNvPr id="121" name="Straight Arrow Connector 120">
              <a:extLst>
                <a:ext uri="{FF2B5EF4-FFF2-40B4-BE49-F238E27FC236}">
                  <a16:creationId xmlns:a16="http://schemas.microsoft.com/office/drawing/2014/main" id="{0CFB3892-85EE-9642-A473-1980618831EA}"/>
                </a:ext>
              </a:extLst>
            </p:cNvPr>
            <p:cNvCxnSpPr/>
            <p:nvPr/>
          </p:nvCxnSpPr>
          <p:spPr>
            <a:xfrm rot="10800000">
              <a:off x="0" y="4638570"/>
              <a:ext cx="578802" cy="1270"/>
            </a:xfrm>
            <a:prstGeom prst="straightConnector1">
              <a:avLst/>
            </a:prstGeom>
            <a:ln w="12700">
              <a:solidFill>
                <a:srgbClr val="00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FB17DEF-7FF4-D446-98AC-35D5C75D7CD1}"/>
                </a:ext>
              </a:extLst>
            </p:cNvPr>
            <p:cNvCxnSpPr/>
            <p:nvPr/>
          </p:nvCxnSpPr>
          <p:spPr>
            <a:xfrm rot="5400000">
              <a:off x="152081" y="4649047"/>
              <a:ext cx="853440" cy="1270"/>
            </a:xfrm>
            <a:prstGeom prst="line">
              <a:avLst/>
            </a:prstGeom>
            <a:ln w="3175" cap="flat" cmpd="sng" algn="ctr">
              <a:solidFill>
                <a:srgbClr val="22222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23" name="Text Placeholder 117">
            <a:extLst>
              <a:ext uri="{FF2B5EF4-FFF2-40B4-BE49-F238E27FC236}">
                <a16:creationId xmlns:a16="http://schemas.microsoft.com/office/drawing/2014/main" id="{695EB6D4-1587-5945-8417-242B8A13AB16}"/>
              </a:ext>
            </a:extLst>
          </p:cNvPr>
          <p:cNvSpPr>
            <a:spLocks noGrp="1"/>
          </p:cNvSpPr>
          <p:nvPr>
            <p:ph type="body" sz="quarter" idx="11"/>
          </p:nvPr>
        </p:nvSpPr>
        <p:spPr>
          <a:xfrm>
            <a:off x="2743200" y="5198027"/>
            <a:ext cx="2590802" cy="620325"/>
          </a:xfrm>
          <a:prstGeom prst="rect">
            <a:avLst/>
          </a:prstGeom>
        </p:spPr>
        <p:txBody>
          <a:bodyPr>
            <a:normAutofit/>
          </a:bodyPr>
          <a:lstStyle>
            <a:lvl1pPr marL="0" indent="0" algn="r">
              <a:buNone/>
              <a:defRPr sz="16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4" name="Title 123">
            <a:extLst>
              <a:ext uri="{FF2B5EF4-FFF2-40B4-BE49-F238E27FC236}">
                <a16:creationId xmlns:a16="http://schemas.microsoft.com/office/drawing/2014/main" id="{43C92CA6-DEC7-8645-85E3-7C097C6593F1}"/>
              </a:ext>
            </a:extLst>
          </p:cNvPr>
          <p:cNvSpPr>
            <a:spLocks noGrp="1"/>
          </p:cNvSpPr>
          <p:nvPr>
            <p:ph type="title"/>
          </p:nvPr>
        </p:nvSpPr>
        <p:spPr>
          <a:xfrm>
            <a:off x="2743200" y="4889254"/>
            <a:ext cx="2590801" cy="262594"/>
          </a:xfrm>
          <a:prstGeom prst="rect">
            <a:avLst/>
          </a:prstGeom>
        </p:spPr>
        <p:txBody>
          <a:bodyPr>
            <a:normAutofit/>
          </a:bodyPr>
          <a:lstStyle>
            <a:lvl1pPr algn="r">
              <a:defRPr sz="2000" b="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578E6F8D-19A8-4248-8DBA-2F92C5DA8B3E}"/>
              </a:ext>
            </a:extLst>
          </p:cNvPr>
          <p:cNvGrpSpPr/>
          <p:nvPr userDrawn="1"/>
        </p:nvGrpSpPr>
        <p:grpSpPr>
          <a:xfrm>
            <a:off x="3200403" y="3124201"/>
            <a:ext cx="5791198" cy="1954667"/>
            <a:chOff x="3200403" y="3124201"/>
            <a:chExt cx="5791198" cy="1954667"/>
          </a:xfrm>
        </p:grpSpPr>
        <p:sp>
          <p:nvSpPr>
            <p:cNvPr id="9" name="Freeform 5">
              <a:extLst>
                <a:ext uri="{FF2B5EF4-FFF2-40B4-BE49-F238E27FC236}">
                  <a16:creationId xmlns:a16="http://schemas.microsoft.com/office/drawing/2014/main" id="{311CFDF7-E47A-B945-920B-CA71B29A5A47}"/>
                </a:ext>
              </a:extLst>
            </p:cNvPr>
            <p:cNvSpPr>
              <a:spLocks/>
            </p:cNvSpPr>
            <p:nvPr/>
          </p:nvSpPr>
          <p:spPr bwMode="auto">
            <a:xfrm>
              <a:off x="5522766" y="4514897"/>
              <a:ext cx="1146473" cy="563971"/>
            </a:xfrm>
            <a:custGeom>
              <a:avLst/>
              <a:gdLst/>
              <a:ahLst/>
              <a:cxnLst>
                <a:cxn ang="0">
                  <a:pos x="0" y="2"/>
                </a:cxn>
                <a:cxn ang="0">
                  <a:pos x="2" y="15"/>
                </a:cxn>
                <a:cxn ang="0">
                  <a:pos x="17" y="41"/>
                </a:cxn>
                <a:cxn ang="0">
                  <a:pos x="47" y="67"/>
                </a:cxn>
                <a:cxn ang="0">
                  <a:pos x="89" y="91"/>
                </a:cxn>
                <a:cxn ang="0">
                  <a:pos x="146" y="115"/>
                </a:cxn>
                <a:cxn ang="0">
                  <a:pos x="215" y="137"/>
                </a:cxn>
                <a:cxn ang="0">
                  <a:pos x="339" y="167"/>
                </a:cxn>
                <a:cxn ang="0">
                  <a:pos x="542" y="204"/>
                </a:cxn>
                <a:cxn ang="0">
                  <a:pos x="779" y="231"/>
                </a:cxn>
                <a:cxn ang="0">
                  <a:pos x="1047" y="252"/>
                </a:cxn>
                <a:cxn ang="0">
                  <a:pos x="1339" y="263"/>
                </a:cxn>
                <a:cxn ang="0">
                  <a:pos x="1494" y="265"/>
                </a:cxn>
                <a:cxn ang="0">
                  <a:pos x="1799" y="261"/>
                </a:cxn>
                <a:cxn ang="0">
                  <a:pos x="2088" y="246"/>
                </a:cxn>
                <a:cxn ang="0">
                  <a:pos x="2348" y="222"/>
                </a:cxn>
                <a:cxn ang="0">
                  <a:pos x="2576" y="191"/>
                </a:cxn>
                <a:cxn ang="0">
                  <a:pos x="2764" y="152"/>
                </a:cxn>
                <a:cxn ang="0">
                  <a:pos x="2844" y="131"/>
                </a:cxn>
                <a:cxn ang="0">
                  <a:pos x="2910" y="107"/>
                </a:cxn>
                <a:cxn ang="0">
                  <a:pos x="2964" y="83"/>
                </a:cxn>
                <a:cxn ang="0">
                  <a:pos x="3003" y="59"/>
                </a:cxn>
                <a:cxn ang="0">
                  <a:pos x="3029" y="33"/>
                </a:cxn>
                <a:cxn ang="0">
                  <a:pos x="3040" y="6"/>
                </a:cxn>
                <a:cxn ang="0">
                  <a:pos x="3040" y="0"/>
                </a:cxn>
                <a:cxn ang="0">
                  <a:pos x="2735" y="2154"/>
                </a:cxn>
                <a:cxn ang="0">
                  <a:pos x="2735" y="2158"/>
                </a:cxn>
                <a:cxn ang="0">
                  <a:pos x="2727" y="2186"/>
                </a:cxn>
                <a:cxn ang="0">
                  <a:pos x="2712" y="2212"/>
                </a:cxn>
                <a:cxn ang="0">
                  <a:pos x="2687" y="2236"/>
                </a:cxn>
                <a:cxn ang="0">
                  <a:pos x="2653" y="2260"/>
                </a:cxn>
                <a:cxn ang="0">
                  <a:pos x="2609" y="2284"/>
                </a:cxn>
                <a:cxn ang="0">
                  <a:pos x="2557" y="2306"/>
                </a:cxn>
                <a:cxn ang="0">
                  <a:pos x="2424" y="2343"/>
                </a:cxn>
                <a:cxn ang="0">
                  <a:pos x="2250" y="2374"/>
                </a:cxn>
                <a:cxn ang="0">
                  <a:pos x="2040" y="2399"/>
                </a:cxn>
                <a:cxn ang="0">
                  <a:pos x="1786" y="2413"/>
                </a:cxn>
                <a:cxn ang="0">
                  <a:pos x="1494" y="2417"/>
                </a:cxn>
                <a:cxn ang="0">
                  <a:pos x="1343" y="2415"/>
                </a:cxn>
                <a:cxn ang="0">
                  <a:pos x="1074" y="2404"/>
                </a:cxn>
                <a:cxn ang="0">
                  <a:pos x="849" y="2384"/>
                </a:cxn>
                <a:cxn ang="0">
                  <a:pos x="666" y="2356"/>
                </a:cxn>
                <a:cxn ang="0">
                  <a:pos x="520" y="2321"/>
                </a:cxn>
                <a:cxn ang="0">
                  <a:pos x="462" y="2301"/>
                </a:cxn>
                <a:cxn ang="0">
                  <a:pos x="413" y="2278"/>
                </a:cxn>
                <a:cxn ang="0">
                  <a:pos x="374" y="2256"/>
                </a:cxn>
                <a:cxn ang="0">
                  <a:pos x="342" y="2232"/>
                </a:cxn>
                <a:cxn ang="0">
                  <a:pos x="322" y="2206"/>
                </a:cxn>
                <a:cxn ang="0">
                  <a:pos x="309" y="2180"/>
                </a:cxn>
                <a:cxn ang="0">
                  <a:pos x="305" y="2154"/>
                </a:cxn>
              </a:cxnLst>
              <a:rect l="0" t="0" r="r" b="b"/>
              <a:pathLst>
                <a:path w="3040" h="2417">
                  <a:moveTo>
                    <a:pt x="305" y="2154"/>
                  </a:moveTo>
                  <a:lnTo>
                    <a:pt x="0" y="2"/>
                  </a:lnTo>
                  <a:lnTo>
                    <a:pt x="0" y="2"/>
                  </a:lnTo>
                  <a:lnTo>
                    <a:pt x="2" y="15"/>
                  </a:lnTo>
                  <a:lnTo>
                    <a:pt x="8" y="28"/>
                  </a:lnTo>
                  <a:lnTo>
                    <a:pt x="17" y="41"/>
                  </a:lnTo>
                  <a:lnTo>
                    <a:pt x="30" y="54"/>
                  </a:lnTo>
                  <a:lnTo>
                    <a:pt x="47" y="67"/>
                  </a:lnTo>
                  <a:lnTo>
                    <a:pt x="67" y="78"/>
                  </a:lnTo>
                  <a:lnTo>
                    <a:pt x="89" y="91"/>
                  </a:lnTo>
                  <a:lnTo>
                    <a:pt x="117" y="102"/>
                  </a:lnTo>
                  <a:lnTo>
                    <a:pt x="146" y="115"/>
                  </a:lnTo>
                  <a:lnTo>
                    <a:pt x="180" y="126"/>
                  </a:lnTo>
                  <a:lnTo>
                    <a:pt x="215" y="137"/>
                  </a:lnTo>
                  <a:lnTo>
                    <a:pt x="254" y="146"/>
                  </a:lnTo>
                  <a:lnTo>
                    <a:pt x="339" y="167"/>
                  </a:lnTo>
                  <a:lnTo>
                    <a:pt x="435" y="185"/>
                  </a:lnTo>
                  <a:lnTo>
                    <a:pt x="542" y="204"/>
                  </a:lnTo>
                  <a:lnTo>
                    <a:pt x="657" y="218"/>
                  </a:lnTo>
                  <a:lnTo>
                    <a:pt x="779" y="231"/>
                  </a:lnTo>
                  <a:lnTo>
                    <a:pt x="910" y="242"/>
                  </a:lnTo>
                  <a:lnTo>
                    <a:pt x="1047" y="252"/>
                  </a:lnTo>
                  <a:lnTo>
                    <a:pt x="1191" y="259"/>
                  </a:lnTo>
                  <a:lnTo>
                    <a:pt x="1339" y="263"/>
                  </a:lnTo>
                  <a:lnTo>
                    <a:pt x="1494" y="265"/>
                  </a:lnTo>
                  <a:lnTo>
                    <a:pt x="1494" y="265"/>
                  </a:lnTo>
                  <a:lnTo>
                    <a:pt x="1649" y="265"/>
                  </a:lnTo>
                  <a:lnTo>
                    <a:pt x="1799" y="261"/>
                  </a:lnTo>
                  <a:lnTo>
                    <a:pt x="1947" y="255"/>
                  </a:lnTo>
                  <a:lnTo>
                    <a:pt x="2088" y="246"/>
                  </a:lnTo>
                  <a:lnTo>
                    <a:pt x="2221" y="235"/>
                  </a:lnTo>
                  <a:lnTo>
                    <a:pt x="2348" y="222"/>
                  </a:lnTo>
                  <a:lnTo>
                    <a:pt x="2467" y="207"/>
                  </a:lnTo>
                  <a:lnTo>
                    <a:pt x="2576" y="191"/>
                  </a:lnTo>
                  <a:lnTo>
                    <a:pt x="2675" y="172"/>
                  </a:lnTo>
                  <a:lnTo>
                    <a:pt x="2764" y="152"/>
                  </a:lnTo>
                  <a:lnTo>
                    <a:pt x="2805" y="143"/>
                  </a:lnTo>
                  <a:lnTo>
                    <a:pt x="2844" y="131"/>
                  </a:lnTo>
                  <a:lnTo>
                    <a:pt x="2879" y="120"/>
                  </a:lnTo>
                  <a:lnTo>
                    <a:pt x="2910" y="107"/>
                  </a:lnTo>
                  <a:lnTo>
                    <a:pt x="2938" y="96"/>
                  </a:lnTo>
                  <a:lnTo>
                    <a:pt x="2964" y="83"/>
                  </a:lnTo>
                  <a:lnTo>
                    <a:pt x="2984" y="72"/>
                  </a:lnTo>
                  <a:lnTo>
                    <a:pt x="3003" y="59"/>
                  </a:lnTo>
                  <a:lnTo>
                    <a:pt x="3018" y="46"/>
                  </a:lnTo>
                  <a:lnTo>
                    <a:pt x="3029" y="33"/>
                  </a:lnTo>
                  <a:lnTo>
                    <a:pt x="3036" y="19"/>
                  </a:lnTo>
                  <a:lnTo>
                    <a:pt x="3040" y="6"/>
                  </a:lnTo>
                  <a:lnTo>
                    <a:pt x="3040" y="6"/>
                  </a:lnTo>
                  <a:lnTo>
                    <a:pt x="3040" y="0"/>
                  </a:lnTo>
                  <a:lnTo>
                    <a:pt x="2735" y="2154"/>
                  </a:lnTo>
                  <a:lnTo>
                    <a:pt x="2735" y="2154"/>
                  </a:lnTo>
                  <a:lnTo>
                    <a:pt x="2735" y="2158"/>
                  </a:lnTo>
                  <a:lnTo>
                    <a:pt x="2735" y="2158"/>
                  </a:lnTo>
                  <a:lnTo>
                    <a:pt x="2733" y="2171"/>
                  </a:lnTo>
                  <a:lnTo>
                    <a:pt x="2727" y="2186"/>
                  </a:lnTo>
                  <a:lnTo>
                    <a:pt x="2722" y="2199"/>
                  </a:lnTo>
                  <a:lnTo>
                    <a:pt x="2712" y="2212"/>
                  </a:lnTo>
                  <a:lnTo>
                    <a:pt x="2700" y="2225"/>
                  </a:lnTo>
                  <a:lnTo>
                    <a:pt x="2687" y="2236"/>
                  </a:lnTo>
                  <a:lnTo>
                    <a:pt x="2672" y="2249"/>
                  </a:lnTo>
                  <a:lnTo>
                    <a:pt x="2653" y="2260"/>
                  </a:lnTo>
                  <a:lnTo>
                    <a:pt x="2633" y="2273"/>
                  </a:lnTo>
                  <a:lnTo>
                    <a:pt x="2609" y="2284"/>
                  </a:lnTo>
                  <a:lnTo>
                    <a:pt x="2585" y="2295"/>
                  </a:lnTo>
                  <a:lnTo>
                    <a:pt x="2557" y="2306"/>
                  </a:lnTo>
                  <a:lnTo>
                    <a:pt x="2494" y="2325"/>
                  </a:lnTo>
                  <a:lnTo>
                    <a:pt x="2424" y="2343"/>
                  </a:lnTo>
                  <a:lnTo>
                    <a:pt x="2343" y="2360"/>
                  </a:lnTo>
                  <a:lnTo>
                    <a:pt x="2250" y="2374"/>
                  </a:lnTo>
                  <a:lnTo>
                    <a:pt x="2150" y="2387"/>
                  </a:lnTo>
                  <a:lnTo>
                    <a:pt x="2040" y="2399"/>
                  </a:lnTo>
                  <a:lnTo>
                    <a:pt x="1917" y="2408"/>
                  </a:lnTo>
                  <a:lnTo>
                    <a:pt x="1786" y="2413"/>
                  </a:lnTo>
                  <a:lnTo>
                    <a:pt x="1646" y="2417"/>
                  </a:lnTo>
                  <a:lnTo>
                    <a:pt x="1494" y="2417"/>
                  </a:lnTo>
                  <a:lnTo>
                    <a:pt x="1494" y="2417"/>
                  </a:lnTo>
                  <a:lnTo>
                    <a:pt x="1343" y="2415"/>
                  </a:lnTo>
                  <a:lnTo>
                    <a:pt x="1204" y="2411"/>
                  </a:lnTo>
                  <a:lnTo>
                    <a:pt x="1074" y="2404"/>
                  </a:lnTo>
                  <a:lnTo>
                    <a:pt x="958" y="2395"/>
                  </a:lnTo>
                  <a:lnTo>
                    <a:pt x="849" y="2384"/>
                  </a:lnTo>
                  <a:lnTo>
                    <a:pt x="753" y="2371"/>
                  </a:lnTo>
                  <a:lnTo>
                    <a:pt x="666" y="2356"/>
                  </a:lnTo>
                  <a:lnTo>
                    <a:pt x="588" y="2339"/>
                  </a:lnTo>
                  <a:lnTo>
                    <a:pt x="520" y="2321"/>
                  </a:lnTo>
                  <a:lnTo>
                    <a:pt x="490" y="2310"/>
                  </a:lnTo>
                  <a:lnTo>
                    <a:pt x="462" y="2301"/>
                  </a:lnTo>
                  <a:lnTo>
                    <a:pt x="437" y="2289"/>
                  </a:lnTo>
                  <a:lnTo>
                    <a:pt x="413" y="2278"/>
                  </a:lnTo>
                  <a:lnTo>
                    <a:pt x="392" y="2267"/>
                  </a:lnTo>
                  <a:lnTo>
                    <a:pt x="374" y="2256"/>
                  </a:lnTo>
                  <a:lnTo>
                    <a:pt x="357" y="2243"/>
                  </a:lnTo>
                  <a:lnTo>
                    <a:pt x="342" y="2232"/>
                  </a:lnTo>
                  <a:lnTo>
                    <a:pt x="331" y="2219"/>
                  </a:lnTo>
                  <a:lnTo>
                    <a:pt x="322" y="2206"/>
                  </a:lnTo>
                  <a:lnTo>
                    <a:pt x="315" y="2193"/>
                  </a:lnTo>
                  <a:lnTo>
                    <a:pt x="309" y="2180"/>
                  </a:lnTo>
                  <a:lnTo>
                    <a:pt x="305" y="2167"/>
                  </a:lnTo>
                  <a:lnTo>
                    <a:pt x="305" y="2154"/>
                  </a:lnTo>
                  <a:lnTo>
                    <a:pt x="305" y="2154"/>
                  </a:lnTo>
                  <a:close/>
                </a:path>
              </a:pathLst>
            </a:custGeom>
            <a:gradFill flip="none" rotWithShape="1">
              <a:gsLst>
                <a:gs pos="0">
                  <a:srgbClr val="6A6A6A"/>
                </a:gs>
                <a:gs pos="100000">
                  <a:srgbClr val="CFCFCF"/>
                </a:gs>
                <a:gs pos="70000">
                  <a:srgbClr val="F2F2F2"/>
                </a:gs>
              </a:gsLst>
              <a:lin ang="108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1B969576-626B-014F-BADC-C491AB4AE03A}"/>
                </a:ext>
              </a:extLst>
            </p:cNvPr>
            <p:cNvSpPr>
              <a:spLocks/>
            </p:cNvSpPr>
            <p:nvPr/>
          </p:nvSpPr>
          <p:spPr bwMode="auto">
            <a:xfrm>
              <a:off x="3272812" y="3128124"/>
              <a:ext cx="5647135" cy="607389"/>
            </a:xfrm>
            <a:custGeom>
              <a:avLst/>
              <a:gdLst/>
              <a:ahLst/>
              <a:cxnLst>
                <a:cxn ang="0">
                  <a:pos x="7231" y="0"/>
                </a:cxn>
                <a:cxn ang="0">
                  <a:pos x="6105" y="21"/>
                </a:cxn>
                <a:cxn ang="0">
                  <a:pos x="5035" y="71"/>
                </a:cxn>
                <a:cxn ang="0">
                  <a:pos x="4032" y="146"/>
                </a:cxn>
                <a:cxn ang="0">
                  <a:pos x="3112" y="244"/>
                </a:cxn>
                <a:cxn ang="0">
                  <a:pos x="2285" y="365"/>
                </a:cxn>
                <a:cxn ang="0">
                  <a:pos x="1677" y="479"/>
                </a:cxn>
                <a:cxn ang="0">
                  <a:pos x="1352" y="553"/>
                </a:cxn>
                <a:cxn ang="0">
                  <a:pos x="1056" y="633"/>
                </a:cxn>
                <a:cxn ang="0">
                  <a:pos x="795" y="716"/>
                </a:cxn>
                <a:cxn ang="0">
                  <a:pos x="568" y="803"/>
                </a:cxn>
                <a:cxn ang="0">
                  <a:pos x="376" y="892"/>
                </a:cxn>
                <a:cxn ang="0">
                  <a:pos x="220" y="984"/>
                </a:cxn>
                <a:cxn ang="0">
                  <a:pos x="106" y="1080"/>
                </a:cxn>
                <a:cxn ang="0">
                  <a:pos x="32" y="1176"/>
                </a:cxn>
                <a:cxn ang="0">
                  <a:pos x="6" y="1243"/>
                </a:cxn>
                <a:cxn ang="0">
                  <a:pos x="0" y="2430"/>
                </a:cxn>
                <a:cxn ang="0">
                  <a:pos x="176" y="2576"/>
                </a:cxn>
                <a:cxn ang="0">
                  <a:pos x="298" y="2493"/>
                </a:cxn>
                <a:cxn ang="0">
                  <a:pos x="451" y="2412"/>
                </a:cxn>
                <a:cxn ang="0">
                  <a:pos x="634" y="2332"/>
                </a:cxn>
                <a:cxn ang="0">
                  <a:pos x="845" y="2256"/>
                </a:cxn>
                <a:cxn ang="0">
                  <a:pos x="1082" y="2182"/>
                </a:cxn>
                <a:cxn ang="0">
                  <a:pos x="1633" y="2045"/>
                </a:cxn>
                <a:cxn ang="0">
                  <a:pos x="2278" y="1923"/>
                </a:cxn>
                <a:cxn ang="0">
                  <a:pos x="3008" y="1814"/>
                </a:cxn>
                <a:cxn ang="0">
                  <a:pos x="3816" y="1724"/>
                </a:cxn>
                <a:cxn ang="0">
                  <a:pos x="4689" y="1650"/>
                </a:cxn>
                <a:cxn ang="0">
                  <a:pos x="5619" y="1598"/>
                </a:cxn>
                <a:cxn ang="0">
                  <a:pos x="6599" y="1566"/>
                </a:cxn>
                <a:cxn ang="0">
                  <a:pos x="7617" y="1557"/>
                </a:cxn>
                <a:cxn ang="0">
                  <a:pos x="9814" y="1565"/>
                </a:cxn>
                <a:cxn ang="0">
                  <a:pos x="11135" y="1579"/>
                </a:cxn>
                <a:cxn ang="0">
                  <a:pos x="12030" y="1603"/>
                </a:cxn>
                <a:cxn ang="0">
                  <a:pos x="12829" y="1642"/>
                </a:cxn>
                <a:cxn ang="0">
                  <a:pos x="13519" y="1698"/>
                </a:cxn>
                <a:cxn ang="0">
                  <a:pos x="13914" y="1748"/>
                </a:cxn>
                <a:cxn ang="0">
                  <a:pos x="14173" y="1792"/>
                </a:cxn>
                <a:cxn ang="0">
                  <a:pos x="14399" y="1842"/>
                </a:cxn>
                <a:cxn ang="0">
                  <a:pos x="14589" y="1901"/>
                </a:cxn>
                <a:cxn ang="0">
                  <a:pos x="14742" y="1966"/>
                </a:cxn>
                <a:cxn ang="0">
                  <a:pos x="14859" y="2040"/>
                </a:cxn>
                <a:cxn ang="0">
                  <a:pos x="14935" y="2123"/>
                </a:cxn>
                <a:cxn ang="0">
                  <a:pos x="14959" y="2167"/>
                </a:cxn>
                <a:cxn ang="0">
                  <a:pos x="14970" y="2216"/>
                </a:cxn>
                <a:cxn ang="0">
                  <a:pos x="14974" y="1300"/>
                </a:cxn>
                <a:cxn ang="0">
                  <a:pos x="14970" y="1267"/>
                </a:cxn>
                <a:cxn ang="0">
                  <a:pos x="14959" y="1217"/>
                </a:cxn>
                <a:cxn ang="0">
                  <a:pos x="14914" y="1136"/>
                </a:cxn>
                <a:cxn ang="0">
                  <a:pos x="14824" y="1041"/>
                </a:cxn>
                <a:cxn ang="0">
                  <a:pos x="14696" y="949"/>
                </a:cxn>
                <a:cxn ang="0">
                  <a:pos x="14530" y="858"/>
                </a:cxn>
                <a:cxn ang="0">
                  <a:pos x="14327" y="771"/>
                </a:cxn>
                <a:cxn ang="0">
                  <a:pos x="14090" y="686"/>
                </a:cxn>
                <a:cxn ang="0">
                  <a:pos x="13820" y="607"/>
                </a:cxn>
                <a:cxn ang="0">
                  <a:pos x="13519" y="529"/>
                </a:cxn>
                <a:cxn ang="0">
                  <a:pos x="13071" y="433"/>
                </a:cxn>
                <a:cxn ang="0">
                  <a:pos x="12308" y="305"/>
                </a:cxn>
                <a:cxn ang="0">
                  <a:pos x="11442" y="196"/>
                </a:cxn>
                <a:cxn ang="0">
                  <a:pos x="10492" y="108"/>
                </a:cxn>
                <a:cxn ang="0">
                  <a:pos x="9464" y="45"/>
                </a:cxn>
                <a:cxn ang="0">
                  <a:pos x="8373" y="8"/>
                </a:cxn>
                <a:cxn ang="0">
                  <a:pos x="7617" y="0"/>
                </a:cxn>
              </a:cxnLst>
              <a:rect l="0" t="0" r="r" b="b"/>
              <a:pathLst>
                <a:path w="14974" h="2604">
                  <a:moveTo>
                    <a:pt x="7617" y="0"/>
                  </a:moveTo>
                  <a:lnTo>
                    <a:pt x="7617" y="0"/>
                  </a:lnTo>
                  <a:lnTo>
                    <a:pt x="7231" y="0"/>
                  </a:lnTo>
                  <a:lnTo>
                    <a:pt x="6850" y="4"/>
                  </a:lnTo>
                  <a:lnTo>
                    <a:pt x="6475" y="11"/>
                  </a:lnTo>
                  <a:lnTo>
                    <a:pt x="6105" y="21"/>
                  </a:lnTo>
                  <a:lnTo>
                    <a:pt x="5741" y="35"/>
                  </a:lnTo>
                  <a:lnTo>
                    <a:pt x="5384" y="52"/>
                  </a:lnTo>
                  <a:lnTo>
                    <a:pt x="5035" y="71"/>
                  </a:lnTo>
                  <a:lnTo>
                    <a:pt x="4692" y="93"/>
                  </a:lnTo>
                  <a:lnTo>
                    <a:pt x="4358" y="119"/>
                  </a:lnTo>
                  <a:lnTo>
                    <a:pt x="4032" y="146"/>
                  </a:lnTo>
                  <a:lnTo>
                    <a:pt x="3716" y="176"/>
                  </a:lnTo>
                  <a:lnTo>
                    <a:pt x="3409" y="209"/>
                  </a:lnTo>
                  <a:lnTo>
                    <a:pt x="3112" y="244"/>
                  </a:lnTo>
                  <a:lnTo>
                    <a:pt x="2825" y="281"/>
                  </a:lnTo>
                  <a:lnTo>
                    <a:pt x="2550" y="322"/>
                  </a:lnTo>
                  <a:lnTo>
                    <a:pt x="2285" y="365"/>
                  </a:lnTo>
                  <a:lnTo>
                    <a:pt x="2032" y="409"/>
                  </a:lnTo>
                  <a:lnTo>
                    <a:pt x="1792" y="455"/>
                  </a:lnTo>
                  <a:lnTo>
                    <a:pt x="1677" y="479"/>
                  </a:lnTo>
                  <a:lnTo>
                    <a:pt x="1566" y="503"/>
                  </a:lnTo>
                  <a:lnTo>
                    <a:pt x="1457" y="529"/>
                  </a:lnTo>
                  <a:lnTo>
                    <a:pt x="1352" y="553"/>
                  </a:lnTo>
                  <a:lnTo>
                    <a:pt x="1250" y="579"/>
                  </a:lnTo>
                  <a:lnTo>
                    <a:pt x="1152" y="607"/>
                  </a:lnTo>
                  <a:lnTo>
                    <a:pt x="1056" y="633"/>
                  </a:lnTo>
                  <a:lnTo>
                    <a:pt x="965" y="660"/>
                  </a:lnTo>
                  <a:lnTo>
                    <a:pt x="878" y="688"/>
                  </a:lnTo>
                  <a:lnTo>
                    <a:pt x="795" y="716"/>
                  </a:lnTo>
                  <a:lnTo>
                    <a:pt x="716" y="744"/>
                  </a:lnTo>
                  <a:lnTo>
                    <a:pt x="640" y="773"/>
                  </a:lnTo>
                  <a:lnTo>
                    <a:pt x="568" y="803"/>
                  </a:lnTo>
                  <a:lnTo>
                    <a:pt x="499" y="832"/>
                  </a:lnTo>
                  <a:lnTo>
                    <a:pt x="435" y="862"/>
                  </a:lnTo>
                  <a:lnTo>
                    <a:pt x="376" y="892"/>
                  </a:lnTo>
                  <a:lnTo>
                    <a:pt x="320" y="921"/>
                  </a:lnTo>
                  <a:lnTo>
                    <a:pt x="268" y="953"/>
                  </a:lnTo>
                  <a:lnTo>
                    <a:pt x="220" y="984"/>
                  </a:lnTo>
                  <a:lnTo>
                    <a:pt x="178" y="1015"/>
                  </a:lnTo>
                  <a:lnTo>
                    <a:pt x="141" y="1047"/>
                  </a:lnTo>
                  <a:lnTo>
                    <a:pt x="106" y="1080"/>
                  </a:lnTo>
                  <a:lnTo>
                    <a:pt x="76" y="1112"/>
                  </a:lnTo>
                  <a:lnTo>
                    <a:pt x="52" y="1145"/>
                  </a:lnTo>
                  <a:lnTo>
                    <a:pt x="32" y="1176"/>
                  </a:lnTo>
                  <a:lnTo>
                    <a:pt x="17" y="1210"/>
                  </a:lnTo>
                  <a:lnTo>
                    <a:pt x="11" y="1226"/>
                  </a:lnTo>
                  <a:lnTo>
                    <a:pt x="6" y="1243"/>
                  </a:lnTo>
                  <a:lnTo>
                    <a:pt x="2" y="1260"/>
                  </a:lnTo>
                  <a:lnTo>
                    <a:pt x="0" y="1278"/>
                  </a:lnTo>
                  <a:lnTo>
                    <a:pt x="0" y="2430"/>
                  </a:lnTo>
                  <a:lnTo>
                    <a:pt x="141" y="2604"/>
                  </a:lnTo>
                  <a:lnTo>
                    <a:pt x="141" y="2604"/>
                  </a:lnTo>
                  <a:lnTo>
                    <a:pt x="176" y="2576"/>
                  </a:lnTo>
                  <a:lnTo>
                    <a:pt x="213" y="2547"/>
                  </a:lnTo>
                  <a:lnTo>
                    <a:pt x="254" y="2519"/>
                  </a:lnTo>
                  <a:lnTo>
                    <a:pt x="298" y="2493"/>
                  </a:lnTo>
                  <a:lnTo>
                    <a:pt x="346" y="2465"/>
                  </a:lnTo>
                  <a:lnTo>
                    <a:pt x="398" y="2437"/>
                  </a:lnTo>
                  <a:lnTo>
                    <a:pt x="451" y="2412"/>
                  </a:lnTo>
                  <a:lnTo>
                    <a:pt x="509" y="2384"/>
                  </a:lnTo>
                  <a:lnTo>
                    <a:pt x="570" y="2358"/>
                  </a:lnTo>
                  <a:lnTo>
                    <a:pt x="634" y="2332"/>
                  </a:lnTo>
                  <a:lnTo>
                    <a:pt x="701" y="2306"/>
                  </a:lnTo>
                  <a:lnTo>
                    <a:pt x="771" y="2282"/>
                  </a:lnTo>
                  <a:lnTo>
                    <a:pt x="845" y="2256"/>
                  </a:lnTo>
                  <a:lnTo>
                    <a:pt x="921" y="2232"/>
                  </a:lnTo>
                  <a:lnTo>
                    <a:pt x="1000" y="2206"/>
                  </a:lnTo>
                  <a:lnTo>
                    <a:pt x="1082" y="2182"/>
                  </a:lnTo>
                  <a:lnTo>
                    <a:pt x="1256" y="2136"/>
                  </a:lnTo>
                  <a:lnTo>
                    <a:pt x="1439" y="2090"/>
                  </a:lnTo>
                  <a:lnTo>
                    <a:pt x="1633" y="2045"/>
                  </a:lnTo>
                  <a:lnTo>
                    <a:pt x="1838" y="2003"/>
                  </a:lnTo>
                  <a:lnTo>
                    <a:pt x="2054" y="1962"/>
                  </a:lnTo>
                  <a:lnTo>
                    <a:pt x="2278" y="1923"/>
                  </a:lnTo>
                  <a:lnTo>
                    <a:pt x="2513" y="1885"/>
                  </a:lnTo>
                  <a:lnTo>
                    <a:pt x="2757" y="1849"/>
                  </a:lnTo>
                  <a:lnTo>
                    <a:pt x="3008" y="1814"/>
                  </a:lnTo>
                  <a:lnTo>
                    <a:pt x="3269" y="1783"/>
                  </a:lnTo>
                  <a:lnTo>
                    <a:pt x="3539" y="1751"/>
                  </a:lnTo>
                  <a:lnTo>
                    <a:pt x="3816" y="1724"/>
                  </a:lnTo>
                  <a:lnTo>
                    <a:pt x="4099" y="1698"/>
                  </a:lnTo>
                  <a:lnTo>
                    <a:pt x="4391" y="1672"/>
                  </a:lnTo>
                  <a:lnTo>
                    <a:pt x="4689" y="1650"/>
                  </a:lnTo>
                  <a:lnTo>
                    <a:pt x="4992" y="1631"/>
                  </a:lnTo>
                  <a:lnTo>
                    <a:pt x="5303" y="1613"/>
                  </a:lnTo>
                  <a:lnTo>
                    <a:pt x="5619" y="1598"/>
                  </a:lnTo>
                  <a:lnTo>
                    <a:pt x="5940" y="1585"/>
                  </a:lnTo>
                  <a:lnTo>
                    <a:pt x="6268" y="1574"/>
                  </a:lnTo>
                  <a:lnTo>
                    <a:pt x="6599" y="1566"/>
                  </a:lnTo>
                  <a:lnTo>
                    <a:pt x="6933" y="1561"/>
                  </a:lnTo>
                  <a:lnTo>
                    <a:pt x="7273" y="1557"/>
                  </a:lnTo>
                  <a:lnTo>
                    <a:pt x="7617" y="1557"/>
                  </a:lnTo>
                  <a:lnTo>
                    <a:pt x="7617" y="1557"/>
                  </a:lnTo>
                  <a:lnTo>
                    <a:pt x="9107" y="1561"/>
                  </a:lnTo>
                  <a:lnTo>
                    <a:pt x="9814" y="1565"/>
                  </a:lnTo>
                  <a:lnTo>
                    <a:pt x="10492" y="1570"/>
                  </a:lnTo>
                  <a:lnTo>
                    <a:pt x="10818" y="1574"/>
                  </a:lnTo>
                  <a:lnTo>
                    <a:pt x="11135" y="1579"/>
                  </a:lnTo>
                  <a:lnTo>
                    <a:pt x="11442" y="1587"/>
                  </a:lnTo>
                  <a:lnTo>
                    <a:pt x="11742" y="1594"/>
                  </a:lnTo>
                  <a:lnTo>
                    <a:pt x="12030" y="1603"/>
                  </a:lnTo>
                  <a:lnTo>
                    <a:pt x="12308" y="1615"/>
                  </a:lnTo>
                  <a:lnTo>
                    <a:pt x="12574" y="1628"/>
                  </a:lnTo>
                  <a:lnTo>
                    <a:pt x="12829" y="1642"/>
                  </a:lnTo>
                  <a:lnTo>
                    <a:pt x="13071" y="1657"/>
                  </a:lnTo>
                  <a:lnTo>
                    <a:pt x="13302" y="1677"/>
                  </a:lnTo>
                  <a:lnTo>
                    <a:pt x="13519" y="1698"/>
                  </a:lnTo>
                  <a:lnTo>
                    <a:pt x="13724" y="1722"/>
                  </a:lnTo>
                  <a:lnTo>
                    <a:pt x="13820" y="1735"/>
                  </a:lnTo>
                  <a:lnTo>
                    <a:pt x="13914" y="1748"/>
                  </a:lnTo>
                  <a:lnTo>
                    <a:pt x="14005" y="1761"/>
                  </a:lnTo>
                  <a:lnTo>
                    <a:pt x="14090" y="1775"/>
                  </a:lnTo>
                  <a:lnTo>
                    <a:pt x="14173" y="1792"/>
                  </a:lnTo>
                  <a:lnTo>
                    <a:pt x="14253" y="1809"/>
                  </a:lnTo>
                  <a:lnTo>
                    <a:pt x="14327" y="1825"/>
                  </a:lnTo>
                  <a:lnTo>
                    <a:pt x="14399" y="1842"/>
                  </a:lnTo>
                  <a:lnTo>
                    <a:pt x="14465" y="1860"/>
                  </a:lnTo>
                  <a:lnTo>
                    <a:pt x="14530" y="1881"/>
                  </a:lnTo>
                  <a:lnTo>
                    <a:pt x="14589" y="1901"/>
                  </a:lnTo>
                  <a:lnTo>
                    <a:pt x="14644" y="1922"/>
                  </a:lnTo>
                  <a:lnTo>
                    <a:pt x="14696" y="1944"/>
                  </a:lnTo>
                  <a:lnTo>
                    <a:pt x="14742" y="1966"/>
                  </a:lnTo>
                  <a:lnTo>
                    <a:pt x="14785" y="1990"/>
                  </a:lnTo>
                  <a:lnTo>
                    <a:pt x="14824" y="2016"/>
                  </a:lnTo>
                  <a:lnTo>
                    <a:pt x="14859" y="2040"/>
                  </a:lnTo>
                  <a:lnTo>
                    <a:pt x="14889" y="2068"/>
                  </a:lnTo>
                  <a:lnTo>
                    <a:pt x="14914" y="2095"/>
                  </a:lnTo>
                  <a:lnTo>
                    <a:pt x="14935" y="2123"/>
                  </a:lnTo>
                  <a:lnTo>
                    <a:pt x="14944" y="2138"/>
                  </a:lnTo>
                  <a:lnTo>
                    <a:pt x="14951" y="2153"/>
                  </a:lnTo>
                  <a:lnTo>
                    <a:pt x="14959" y="2167"/>
                  </a:lnTo>
                  <a:lnTo>
                    <a:pt x="14962" y="2182"/>
                  </a:lnTo>
                  <a:lnTo>
                    <a:pt x="14968" y="2199"/>
                  </a:lnTo>
                  <a:lnTo>
                    <a:pt x="14970" y="2216"/>
                  </a:lnTo>
                  <a:lnTo>
                    <a:pt x="14972" y="2230"/>
                  </a:lnTo>
                  <a:lnTo>
                    <a:pt x="14974" y="2247"/>
                  </a:lnTo>
                  <a:lnTo>
                    <a:pt x="14974" y="1300"/>
                  </a:lnTo>
                  <a:lnTo>
                    <a:pt x="14974" y="1300"/>
                  </a:lnTo>
                  <a:lnTo>
                    <a:pt x="14972" y="1284"/>
                  </a:lnTo>
                  <a:lnTo>
                    <a:pt x="14970" y="1267"/>
                  </a:lnTo>
                  <a:lnTo>
                    <a:pt x="14968" y="1250"/>
                  </a:lnTo>
                  <a:lnTo>
                    <a:pt x="14962" y="1234"/>
                  </a:lnTo>
                  <a:lnTo>
                    <a:pt x="14959" y="1217"/>
                  </a:lnTo>
                  <a:lnTo>
                    <a:pt x="14951" y="1200"/>
                  </a:lnTo>
                  <a:lnTo>
                    <a:pt x="14935" y="1169"/>
                  </a:lnTo>
                  <a:lnTo>
                    <a:pt x="14914" y="1136"/>
                  </a:lnTo>
                  <a:lnTo>
                    <a:pt x="14889" y="1104"/>
                  </a:lnTo>
                  <a:lnTo>
                    <a:pt x="14859" y="1073"/>
                  </a:lnTo>
                  <a:lnTo>
                    <a:pt x="14824" y="1041"/>
                  </a:lnTo>
                  <a:lnTo>
                    <a:pt x="14785" y="1010"/>
                  </a:lnTo>
                  <a:lnTo>
                    <a:pt x="14742" y="978"/>
                  </a:lnTo>
                  <a:lnTo>
                    <a:pt x="14696" y="949"/>
                  </a:lnTo>
                  <a:lnTo>
                    <a:pt x="14644" y="917"/>
                  </a:lnTo>
                  <a:lnTo>
                    <a:pt x="14589" y="888"/>
                  </a:lnTo>
                  <a:lnTo>
                    <a:pt x="14530" y="858"/>
                  </a:lnTo>
                  <a:lnTo>
                    <a:pt x="14465" y="829"/>
                  </a:lnTo>
                  <a:lnTo>
                    <a:pt x="14399" y="799"/>
                  </a:lnTo>
                  <a:lnTo>
                    <a:pt x="14327" y="771"/>
                  </a:lnTo>
                  <a:lnTo>
                    <a:pt x="14253" y="742"/>
                  </a:lnTo>
                  <a:lnTo>
                    <a:pt x="14173" y="714"/>
                  </a:lnTo>
                  <a:lnTo>
                    <a:pt x="14090" y="686"/>
                  </a:lnTo>
                  <a:lnTo>
                    <a:pt x="14005" y="660"/>
                  </a:lnTo>
                  <a:lnTo>
                    <a:pt x="13914" y="633"/>
                  </a:lnTo>
                  <a:lnTo>
                    <a:pt x="13820" y="607"/>
                  </a:lnTo>
                  <a:lnTo>
                    <a:pt x="13724" y="581"/>
                  </a:lnTo>
                  <a:lnTo>
                    <a:pt x="13624" y="555"/>
                  </a:lnTo>
                  <a:lnTo>
                    <a:pt x="13519" y="529"/>
                  </a:lnTo>
                  <a:lnTo>
                    <a:pt x="13411" y="505"/>
                  </a:lnTo>
                  <a:lnTo>
                    <a:pt x="13302" y="481"/>
                  </a:lnTo>
                  <a:lnTo>
                    <a:pt x="13071" y="433"/>
                  </a:lnTo>
                  <a:lnTo>
                    <a:pt x="12829" y="389"/>
                  </a:lnTo>
                  <a:lnTo>
                    <a:pt x="12574" y="346"/>
                  </a:lnTo>
                  <a:lnTo>
                    <a:pt x="12308" y="305"/>
                  </a:lnTo>
                  <a:lnTo>
                    <a:pt x="12030" y="267"/>
                  </a:lnTo>
                  <a:lnTo>
                    <a:pt x="11742" y="230"/>
                  </a:lnTo>
                  <a:lnTo>
                    <a:pt x="11442" y="196"/>
                  </a:lnTo>
                  <a:lnTo>
                    <a:pt x="11135" y="165"/>
                  </a:lnTo>
                  <a:lnTo>
                    <a:pt x="10818" y="135"/>
                  </a:lnTo>
                  <a:lnTo>
                    <a:pt x="10492" y="108"/>
                  </a:lnTo>
                  <a:lnTo>
                    <a:pt x="10157" y="85"/>
                  </a:lnTo>
                  <a:lnTo>
                    <a:pt x="9814" y="63"/>
                  </a:lnTo>
                  <a:lnTo>
                    <a:pt x="9464" y="45"/>
                  </a:lnTo>
                  <a:lnTo>
                    <a:pt x="9107" y="30"/>
                  </a:lnTo>
                  <a:lnTo>
                    <a:pt x="8743" y="17"/>
                  </a:lnTo>
                  <a:lnTo>
                    <a:pt x="8373" y="8"/>
                  </a:lnTo>
                  <a:lnTo>
                    <a:pt x="7998" y="2"/>
                  </a:lnTo>
                  <a:lnTo>
                    <a:pt x="7617" y="0"/>
                  </a:lnTo>
                  <a:lnTo>
                    <a:pt x="7617" y="0"/>
                  </a:lnTo>
                  <a:close/>
                </a:path>
              </a:pathLst>
            </a:custGeom>
            <a:gradFill flip="none" rotWithShape="1">
              <a:gsLst>
                <a:gs pos="100000">
                  <a:srgbClr val="CFCFCF"/>
                </a:gs>
                <a:gs pos="0">
                  <a:srgbClr val="646464"/>
                </a:gs>
                <a:gs pos="70000">
                  <a:srgbClr val="F2F2F2"/>
                </a:gs>
              </a:gsLst>
              <a:lin ang="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15443759-0D68-5142-805B-04D474681A1F}"/>
                </a:ext>
              </a:extLst>
            </p:cNvPr>
            <p:cNvSpPr>
              <a:spLocks/>
            </p:cNvSpPr>
            <p:nvPr/>
          </p:nvSpPr>
          <p:spPr bwMode="auto">
            <a:xfrm>
              <a:off x="3272812" y="3348950"/>
              <a:ext cx="5647135" cy="1183498"/>
            </a:xfrm>
            <a:custGeom>
              <a:avLst/>
              <a:gdLst/>
              <a:ahLst/>
              <a:cxnLst>
                <a:cxn ang="0">
                  <a:pos x="14626" y="1705"/>
                </a:cxn>
                <a:cxn ang="0">
                  <a:pos x="14119" y="2045"/>
                </a:cxn>
                <a:cxn ang="0">
                  <a:pos x="13532" y="2408"/>
                </a:cxn>
                <a:cxn ang="0">
                  <a:pos x="12890" y="2785"/>
                </a:cxn>
                <a:cxn ang="0">
                  <a:pos x="11991" y="3293"/>
                </a:cxn>
                <a:cxn ang="0">
                  <a:pos x="10272" y="4244"/>
                </a:cxn>
                <a:cxn ang="0">
                  <a:pos x="9418" y="4726"/>
                </a:cxn>
                <a:cxn ang="0">
                  <a:pos x="9046" y="4952"/>
                </a:cxn>
                <a:cxn ang="0">
                  <a:pos x="8873" y="5070"/>
                </a:cxn>
                <a:cxn ang="0">
                  <a:pos x="8908" y="5031"/>
                </a:cxn>
                <a:cxn ang="0">
                  <a:pos x="8910" y="5006"/>
                </a:cxn>
                <a:cxn ang="0">
                  <a:pos x="8887" y="4969"/>
                </a:cxn>
                <a:cxn ang="0">
                  <a:pos x="8832" y="4933"/>
                </a:cxn>
                <a:cxn ang="0">
                  <a:pos x="8751" y="4900"/>
                </a:cxn>
                <a:cxn ang="0">
                  <a:pos x="8510" y="4843"/>
                </a:cxn>
                <a:cxn ang="0">
                  <a:pos x="8187" y="4798"/>
                </a:cxn>
                <a:cxn ang="0">
                  <a:pos x="7797" y="4773"/>
                </a:cxn>
                <a:cxn ang="0">
                  <a:pos x="7510" y="4767"/>
                </a:cxn>
                <a:cxn ang="0">
                  <a:pos x="7087" y="4776"/>
                </a:cxn>
                <a:cxn ang="0">
                  <a:pos x="6710" y="4806"/>
                </a:cxn>
                <a:cxn ang="0">
                  <a:pos x="6403" y="4854"/>
                </a:cxn>
                <a:cxn ang="0">
                  <a:pos x="6212" y="4902"/>
                </a:cxn>
                <a:cxn ang="0">
                  <a:pos x="6133" y="4937"/>
                </a:cxn>
                <a:cxn ang="0">
                  <a:pos x="6081" y="4972"/>
                </a:cxn>
                <a:cxn ang="0">
                  <a:pos x="6061" y="5009"/>
                </a:cxn>
                <a:cxn ang="0">
                  <a:pos x="2" y="1261"/>
                </a:cxn>
                <a:cxn ang="0">
                  <a:pos x="17" y="1211"/>
                </a:cxn>
                <a:cxn ang="0">
                  <a:pos x="76" y="1113"/>
                </a:cxn>
                <a:cxn ang="0">
                  <a:pos x="178" y="1017"/>
                </a:cxn>
                <a:cxn ang="0">
                  <a:pos x="320" y="923"/>
                </a:cxn>
                <a:cxn ang="0">
                  <a:pos x="499" y="832"/>
                </a:cxn>
                <a:cxn ang="0">
                  <a:pos x="716" y="745"/>
                </a:cxn>
                <a:cxn ang="0">
                  <a:pos x="965" y="662"/>
                </a:cxn>
                <a:cxn ang="0">
                  <a:pos x="1250" y="581"/>
                </a:cxn>
                <a:cxn ang="0">
                  <a:pos x="1566" y="505"/>
                </a:cxn>
                <a:cxn ang="0">
                  <a:pos x="2032" y="411"/>
                </a:cxn>
                <a:cxn ang="0">
                  <a:pos x="2825" y="283"/>
                </a:cxn>
                <a:cxn ang="0">
                  <a:pos x="3716" y="178"/>
                </a:cxn>
                <a:cxn ang="0">
                  <a:pos x="4692" y="94"/>
                </a:cxn>
                <a:cxn ang="0">
                  <a:pos x="5741" y="35"/>
                </a:cxn>
                <a:cxn ang="0">
                  <a:pos x="6850" y="6"/>
                </a:cxn>
                <a:cxn ang="0">
                  <a:pos x="7617" y="0"/>
                </a:cxn>
                <a:cxn ang="0">
                  <a:pos x="8754" y="19"/>
                </a:cxn>
                <a:cxn ang="0">
                  <a:pos x="9836" y="67"/>
                </a:cxn>
                <a:cxn ang="0">
                  <a:pos x="10849" y="139"/>
                </a:cxn>
                <a:cxn ang="0">
                  <a:pos x="11779" y="235"/>
                </a:cxn>
                <a:cxn ang="0">
                  <a:pos x="12616" y="353"/>
                </a:cxn>
                <a:cxn ang="0">
                  <a:pos x="13232" y="468"/>
                </a:cxn>
                <a:cxn ang="0">
                  <a:pos x="13563" y="542"/>
                </a:cxn>
                <a:cxn ang="0">
                  <a:pos x="13862" y="619"/>
                </a:cxn>
                <a:cxn ang="0">
                  <a:pos x="14131" y="701"/>
                </a:cxn>
                <a:cxn ang="0">
                  <a:pos x="14363" y="786"/>
                </a:cxn>
                <a:cxn ang="0">
                  <a:pos x="14563" y="875"/>
                </a:cxn>
                <a:cxn ang="0">
                  <a:pos x="14724" y="967"/>
                </a:cxn>
                <a:cxn ang="0">
                  <a:pos x="14846" y="1061"/>
                </a:cxn>
                <a:cxn ang="0">
                  <a:pos x="14927" y="1158"/>
                </a:cxn>
                <a:cxn ang="0">
                  <a:pos x="14961" y="1224"/>
                </a:cxn>
                <a:cxn ang="0">
                  <a:pos x="14972" y="1274"/>
                </a:cxn>
                <a:cxn ang="0">
                  <a:pos x="14972" y="1324"/>
                </a:cxn>
                <a:cxn ang="0">
                  <a:pos x="14966" y="1359"/>
                </a:cxn>
                <a:cxn ang="0">
                  <a:pos x="14946" y="1411"/>
                </a:cxn>
                <a:cxn ang="0">
                  <a:pos x="14914" y="1465"/>
                </a:cxn>
                <a:cxn ang="0">
                  <a:pos x="14816" y="1566"/>
                </a:cxn>
              </a:cxnLst>
              <a:rect l="0" t="0" r="r" b="b"/>
              <a:pathLst>
                <a:path w="14974" h="5070">
                  <a:moveTo>
                    <a:pt x="14774" y="1600"/>
                  </a:moveTo>
                  <a:lnTo>
                    <a:pt x="14774" y="1600"/>
                  </a:lnTo>
                  <a:lnTo>
                    <a:pt x="14626" y="1705"/>
                  </a:lnTo>
                  <a:lnTo>
                    <a:pt x="14469" y="1816"/>
                  </a:lnTo>
                  <a:lnTo>
                    <a:pt x="14299" y="1929"/>
                  </a:lnTo>
                  <a:lnTo>
                    <a:pt x="14119" y="2045"/>
                  </a:lnTo>
                  <a:lnTo>
                    <a:pt x="13931" y="2163"/>
                  </a:lnTo>
                  <a:lnTo>
                    <a:pt x="13735" y="2286"/>
                  </a:lnTo>
                  <a:lnTo>
                    <a:pt x="13532" y="2408"/>
                  </a:lnTo>
                  <a:lnTo>
                    <a:pt x="13323" y="2533"/>
                  </a:lnTo>
                  <a:lnTo>
                    <a:pt x="13108" y="2659"/>
                  </a:lnTo>
                  <a:lnTo>
                    <a:pt x="12890" y="2785"/>
                  </a:lnTo>
                  <a:lnTo>
                    <a:pt x="12668" y="2912"/>
                  </a:lnTo>
                  <a:lnTo>
                    <a:pt x="12444" y="3040"/>
                  </a:lnTo>
                  <a:lnTo>
                    <a:pt x="11991" y="3293"/>
                  </a:lnTo>
                  <a:lnTo>
                    <a:pt x="11542" y="3543"/>
                  </a:lnTo>
                  <a:lnTo>
                    <a:pt x="10673" y="4022"/>
                  </a:lnTo>
                  <a:lnTo>
                    <a:pt x="10272" y="4244"/>
                  </a:lnTo>
                  <a:lnTo>
                    <a:pt x="9901" y="4451"/>
                  </a:lnTo>
                  <a:lnTo>
                    <a:pt x="9568" y="4639"/>
                  </a:lnTo>
                  <a:lnTo>
                    <a:pt x="9418" y="4726"/>
                  </a:lnTo>
                  <a:lnTo>
                    <a:pt x="9281" y="4808"/>
                  </a:lnTo>
                  <a:lnTo>
                    <a:pt x="9157" y="4884"/>
                  </a:lnTo>
                  <a:lnTo>
                    <a:pt x="9046" y="4952"/>
                  </a:lnTo>
                  <a:lnTo>
                    <a:pt x="8952" y="5015"/>
                  </a:lnTo>
                  <a:lnTo>
                    <a:pt x="8873" y="5070"/>
                  </a:lnTo>
                  <a:lnTo>
                    <a:pt x="8873" y="5070"/>
                  </a:lnTo>
                  <a:lnTo>
                    <a:pt x="8889" y="5057"/>
                  </a:lnTo>
                  <a:lnTo>
                    <a:pt x="8900" y="5044"/>
                  </a:lnTo>
                  <a:lnTo>
                    <a:pt x="8908" y="5031"/>
                  </a:lnTo>
                  <a:lnTo>
                    <a:pt x="8911" y="5019"/>
                  </a:lnTo>
                  <a:lnTo>
                    <a:pt x="8911" y="5019"/>
                  </a:lnTo>
                  <a:lnTo>
                    <a:pt x="8910" y="5006"/>
                  </a:lnTo>
                  <a:lnTo>
                    <a:pt x="8906" y="4993"/>
                  </a:lnTo>
                  <a:lnTo>
                    <a:pt x="8898" y="4980"/>
                  </a:lnTo>
                  <a:lnTo>
                    <a:pt x="8887" y="4969"/>
                  </a:lnTo>
                  <a:lnTo>
                    <a:pt x="8873" y="4956"/>
                  </a:lnTo>
                  <a:lnTo>
                    <a:pt x="8854" y="4945"/>
                  </a:lnTo>
                  <a:lnTo>
                    <a:pt x="8832" y="4933"/>
                  </a:lnTo>
                  <a:lnTo>
                    <a:pt x="8808" y="4922"/>
                  </a:lnTo>
                  <a:lnTo>
                    <a:pt x="8780" y="4911"/>
                  </a:lnTo>
                  <a:lnTo>
                    <a:pt x="8751" y="4900"/>
                  </a:lnTo>
                  <a:lnTo>
                    <a:pt x="8680" y="4880"/>
                  </a:lnTo>
                  <a:lnTo>
                    <a:pt x="8601" y="4860"/>
                  </a:lnTo>
                  <a:lnTo>
                    <a:pt x="8510" y="4843"/>
                  </a:lnTo>
                  <a:lnTo>
                    <a:pt x="8412" y="4826"/>
                  </a:lnTo>
                  <a:lnTo>
                    <a:pt x="8303" y="4811"/>
                  </a:lnTo>
                  <a:lnTo>
                    <a:pt x="8187" y="4798"/>
                  </a:lnTo>
                  <a:lnTo>
                    <a:pt x="8063" y="4787"/>
                  </a:lnTo>
                  <a:lnTo>
                    <a:pt x="7933" y="4778"/>
                  </a:lnTo>
                  <a:lnTo>
                    <a:pt x="7797" y="4773"/>
                  </a:lnTo>
                  <a:lnTo>
                    <a:pt x="7656" y="4769"/>
                  </a:lnTo>
                  <a:lnTo>
                    <a:pt x="7510" y="4767"/>
                  </a:lnTo>
                  <a:lnTo>
                    <a:pt x="7510" y="4767"/>
                  </a:lnTo>
                  <a:lnTo>
                    <a:pt x="7364" y="4767"/>
                  </a:lnTo>
                  <a:lnTo>
                    <a:pt x="7223" y="4771"/>
                  </a:lnTo>
                  <a:lnTo>
                    <a:pt x="7087" y="4776"/>
                  </a:lnTo>
                  <a:lnTo>
                    <a:pt x="6954" y="4784"/>
                  </a:lnTo>
                  <a:lnTo>
                    <a:pt x="6828" y="4795"/>
                  </a:lnTo>
                  <a:lnTo>
                    <a:pt x="6710" y="4806"/>
                  </a:lnTo>
                  <a:lnTo>
                    <a:pt x="6599" y="4821"/>
                  </a:lnTo>
                  <a:lnTo>
                    <a:pt x="6495" y="4835"/>
                  </a:lnTo>
                  <a:lnTo>
                    <a:pt x="6403" y="4854"/>
                  </a:lnTo>
                  <a:lnTo>
                    <a:pt x="6318" y="4872"/>
                  </a:lnTo>
                  <a:lnTo>
                    <a:pt x="6245" y="4893"/>
                  </a:lnTo>
                  <a:lnTo>
                    <a:pt x="6212" y="4902"/>
                  </a:lnTo>
                  <a:lnTo>
                    <a:pt x="6183" y="4913"/>
                  </a:lnTo>
                  <a:lnTo>
                    <a:pt x="6157" y="4924"/>
                  </a:lnTo>
                  <a:lnTo>
                    <a:pt x="6133" y="4937"/>
                  </a:lnTo>
                  <a:lnTo>
                    <a:pt x="6112" y="4948"/>
                  </a:lnTo>
                  <a:lnTo>
                    <a:pt x="6096" y="4959"/>
                  </a:lnTo>
                  <a:lnTo>
                    <a:pt x="6081" y="4972"/>
                  </a:lnTo>
                  <a:lnTo>
                    <a:pt x="6072" y="4985"/>
                  </a:lnTo>
                  <a:lnTo>
                    <a:pt x="6064" y="4996"/>
                  </a:lnTo>
                  <a:lnTo>
                    <a:pt x="6061" y="5009"/>
                  </a:lnTo>
                  <a:lnTo>
                    <a:pt x="0" y="1278"/>
                  </a:lnTo>
                  <a:lnTo>
                    <a:pt x="0" y="1278"/>
                  </a:lnTo>
                  <a:lnTo>
                    <a:pt x="2" y="1261"/>
                  </a:lnTo>
                  <a:lnTo>
                    <a:pt x="6" y="1244"/>
                  </a:lnTo>
                  <a:lnTo>
                    <a:pt x="11" y="1228"/>
                  </a:lnTo>
                  <a:lnTo>
                    <a:pt x="17" y="1211"/>
                  </a:lnTo>
                  <a:lnTo>
                    <a:pt x="32" y="1178"/>
                  </a:lnTo>
                  <a:lnTo>
                    <a:pt x="52" y="1145"/>
                  </a:lnTo>
                  <a:lnTo>
                    <a:pt x="76" y="1113"/>
                  </a:lnTo>
                  <a:lnTo>
                    <a:pt x="106" y="1080"/>
                  </a:lnTo>
                  <a:lnTo>
                    <a:pt x="141" y="1048"/>
                  </a:lnTo>
                  <a:lnTo>
                    <a:pt x="178" y="1017"/>
                  </a:lnTo>
                  <a:lnTo>
                    <a:pt x="220" y="986"/>
                  </a:lnTo>
                  <a:lnTo>
                    <a:pt x="268" y="954"/>
                  </a:lnTo>
                  <a:lnTo>
                    <a:pt x="320" y="923"/>
                  </a:lnTo>
                  <a:lnTo>
                    <a:pt x="376" y="893"/>
                  </a:lnTo>
                  <a:lnTo>
                    <a:pt x="435" y="862"/>
                  </a:lnTo>
                  <a:lnTo>
                    <a:pt x="499" y="832"/>
                  </a:lnTo>
                  <a:lnTo>
                    <a:pt x="568" y="803"/>
                  </a:lnTo>
                  <a:lnTo>
                    <a:pt x="640" y="773"/>
                  </a:lnTo>
                  <a:lnTo>
                    <a:pt x="716" y="745"/>
                  </a:lnTo>
                  <a:lnTo>
                    <a:pt x="795" y="717"/>
                  </a:lnTo>
                  <a:lnTo>
                    <a:pt x="878" y="688"/>
                  </a:lnTo>
                  <a:lnTo>
                    <a:pt x="965" y="662"/>
                  </a:lnTo>
                  <a:lnTo>
                    <a:pt x="1056" y="634"/>
                  </a:lnTo>
                  <a:lnTo>
                    <a:pt x="1152" y="607"/>
                  </a:lnTo>
                  <a:lnTo>
                    <a:pt x="1250" y="581"/>
                  </a:lnTo>
                  <a:lnTo>
                    <a:pt x="1352" y="555"/>
                  </a:lnTo>
                  <a:lnTo>
                    <a:pt x="1457" y="529"/>
                  </a:lnTo>
                  <a:lnTo>
                    <a:pt x="1566" y="505"/>
                  </a:lnTo>
                  <a:lnTo>
                    <a:pt x="1677" y="481"/>
                  </a:lnTo>
                  <a:lnTo>
                    <a:pt x="1792" y="457"/>
                  </a:lnTo>
                  <a:lnTo>
                    <a:pt x="2032" y="411"/>
                  </a:lnTo>
                  <a:lnTo>
                    <a:pt x="2285" y="366"/>
                  </a:lnTo>
                  <a:lnTo>
                    <a:pt x="2550" y="324"/>
                  </a:lnTo>
                  <a:lnTo>
                    <a:pt x="2825" y="283"/>
                  </a:lnTo>
                  <a:lnTo>
                    <a:pt x="3112" y="246"/>
                  </a:lnTo>
                  <a:lnTo>
                    <a:pt x="3409" y="211"/>
                  </a:lnTo>
                  <a:lnTo>
                    <a:pt x="3716" y="178"/>
                  </a:lnTo>
                  <a:lnTo>
                    <a:pt x="4032" y="146"/>
                  </a:lnTo>
                  <a:lnTo>
                    <a:pt x="4358" y="118"/>
                  </a:lnTo>
                  <a:lnTo>
                    <a:pt x="4692" y="94"/>
                  </a:lnTo>
                  <a:lnTo>
                    <a:pt x="5035" y="72"/>
                  </a:lnTo>
                  <a:lnTo>
                    <a:pt x="5384" y="52"/>
                  </a:lnTo>
                  <a:lnTo>
                    <a:pt x="5741" y="35"/>
                  </a:lnTo>
                  <a:lnTo>
                    <a:pt x="6105" y="22"/>
                  </a:lnTo>
                  <a:lnTo>
                    <a:pt x="6475" y="13"/>
                  </a:lnTo>
                  <a:lnTo>
                    <a:pt x="6850" y="6"/>
                  </a:lnTo>
                  <a:lnTo>
                    <a:pt x="7231" y="2"/>
                  </a:lnTo>
                  <a:lnTo>
                    <a:pt x="7617" y="0"/>
                  </a:lnTo>
                  <a:lnTo>
                    <a:pt x="7617" y="0"/>
                  </a:lnTo>
                  <a:lnTo>
                    <a:pt x="8002" y="4"/>
                  </a:lnTo>
                  <a:lnTo>
                    <a:pt x="8381" y="9"/>
                  </a:lnTo>
                  <a:lnTo>
                    <a:pt x="8754" y="19"/>
                  </a:lnTo>
                  <a:lnTo>
                    <a:pt x="9122" y="31"/>
                  </a:lnTo>
                  <a:lnTo>
                    <a:pt x="9483" y="48"/>
                  </a:lnTo>
                  <a:lnTo>
                    <a:pt x="9836" y="67"/>
                  </a:lnTo>
                  <a:lnTo>
                    <a:pt x="10182" y="87"/>
                  </a:lnTo>
                  <a:lnTo>
                    <a:pt x="10520" y="111"/>
                  </a:lnTo>
                  <a:lnTo>
                    <a:pt x="10849" y="139"/>
                  </a:lnTo>
                  <a:lnTo>
                    <a:pt x="11169" y="168"/>
                  </a:lnTo>
                  <a:lnTo>
                    <a:pt x="11479" y="202"/>
                  </a:lnTo>
                  <a:lnTo>
                    <a:pt x="11779" y="235"/>
                  </a:lnTo>
                  <a:lnTo>
                    <a:pt x="12069" y="272"/>
                  </a:lnTo>
                  <a:lnTo>
                    <a:pt x="12348" y="313"/>
                  </a:lnTo>
                  <a:lnTo>
                    <a:pt x="12616" y="353"/>
                  </a:lnTo>
                  <a:lnTo>
                    <a:pt x="12872" y="398"/>
                  </a:lnTo>
                  <a:lnTo>
                    <a:pt x="13116" y="444"/>
                  </a:lnTo>
                  <a:lnTo>
                    <a:pt x="13232" y="468"/>
                  </a:lnTo>
                  <a:lnTo>
                    <a:pt x="13345" y="492"/>
                  </a:lnTo>
                  <a:lnTo>
                    <a:pt x="13456" y="516"/>
                  </a:lnTo>
                  <a:lnTo>
                    <a:pt x="13563" y="542"/>
                  </a:lnTo>
                  <a:lnTo>
                    <a:pt x="13666" y="566"/>
                  </a:lnTo>
                  <a:lnTo>
                    <a:pt x="13766" y="594"/>
                  </a:lnTo>
                  <a:lnTo>
                    <a:pt x="13862" y="619"/>
                  </a:lnTo>
                  <a:lnTo>
                    <a:pt x="13955" y="645"/>
                  </a:lnTo>
                  <a:lnTo>
                    <a:pt x="14045" y="673"/>
                  </a:lnTo>
                  <a:lnTo>
                    <a:pt x="14131" y="701"/>
                  </a:lnTo>
                  <a:lnTo>
                    <a:pt x="14212" y="729"/>
                  </a:lnTo>
                  <a:lnTo>
                    <a:pt x="14290" y="758"/>
                  </a:lnTo>
                  <a:lnTo>
                    <a:pt x="14363" y="786"/>
                  </a:lnTo>
                  <a:lnTo>
                    <a:pt x="14434" y="815"/>
                  </a:lnTo>
                  <a:lnTo>
                    <a:pt x="14500" y="845"/>
                  </a:lnTo>
                  <a:lnTo>
                    <a:pt x="14563" y="875"/>
                  </a:lnTo>
                  <a:lnTo>
                    <a:pt x="14620" y="906"/>
                  </a:lnTo>
                  <a:lnTo>
                    <a:pt x="14674" y="936"/>
                  </a:lnTo>
                  <a:lnTo>
                    <a:pt x="14724" y="967"/>
                  </a:lnTo>
                  <a:lnTo>
                    <a:pt x="14768" y="999"/>
                  </a:lnTo>
                  <a:lnTo>
                    <a:pt x="14809" y="1030"/>
                  </a:lnTo>
                  <a:lnTo>
                    <a:pt x="14846" y="1061"/>
                  </a:lnTo>
                  <a:lnTo>
                    <a:pt x="14877" y="1093"/>
                  </a:lnTo>
                  <a:lnTo>
                    <a:pt x="14905" y="1126"/>
                  </a:lnTo>
                  <a:lnTo>
                    <a:pt x="14927" y="1158"/>
                  </a:lnTo>
                  <a:lnTo>
                    <a:pt x="14946" y="1191"/>
                  </a:lnTo>
                  <a:lnTo>
                    <a:pt x="14953" y="1208"/>
                  </a:lnTo>
                  <a:lnTo>
                    <a:pt x="14961" y="1224"/>
                  </a:lnTo>
                  <a:lnTo>
                    <a:pt x="14964" y="1241"/>
                  </a:lnTo>
                  <a:lnTo>
                    <a:pt x="14968" y="1257"/>
                  </a:lnTo>
                  <a:lnTo>
                    <a:pt x="14972" y="1274"/>
                  </a:lnTo>
                  <a:lnTo>
                    <a:pt x="14972" y="1291"/>
                  </a:lnTo>
                  <a:lnTo>
                    <a:pt x="14974" y="1307"/>
                  </a:lnTo>
                  <a:lnTo>
                    <a:pt x="14972" y="1324"/>
                  </a:lnTo>
                  <a:lnTo>
                    <a:pt x="14972" y="1324"/>
                  </a:lnTo>
                  <a:lnTo>
                    <a:pt x="14970" y="1341"/>
                  </a:lnTo>
                  <a:lnTo>
                    <a:pt x="14966" y="1359"/>
                  </a:lnTo>
                  <a:lnTo>
                    <a:pt x="14961" y="1376"/>
                  </a:lnTo>
                  <a:lnTo>
                    <a:pt x="14953" y="1394"/>
                  </a:lnTo>
                  <a:lnTo>
                    <a:pt x="14946" y="1411"/>
                  </a:lnTo>
                  <a:lnTo>
                    <a:pt x="14937" y="1429"/>
                  </a:lnTo>
                  <a:lnTo>
                    <a:pt x="14926" y="1446"/>
                  </a:lnTo>
                  <a:lnTo>
                    <a:pt x="14914" y="1465"/>
                  </a:lnTo>
                  <a:lnTo>
                    <a:pt x="14887" y="1498"/>
                  </a:lnTo>
                  <a:lnTo>
                    <a:pt x="14853" y="1533"/>
                  </a:lnTo>
                  <a:lnTo>
                    <a:pt x="14816" y="1566"/>
                  </a:lnTo>
                  <a:lnTo>
                    <a:pt x="14774" y="1600"/>
                  </a:lnTo>
                  <a:lnTo>
                    <a:pt x="14774" y="1600"/>
                  </a:lnTo>
                  <a:close/>
                </a:path>
              </a:pathLst>
            </a:custGeom>
            <a:gradFill flip="none" rotWithShape="1">
              <a:gsLst>
                <a:gs pos="9000">
                  <a:srgbClr val="666666"/>
                </a:gs>
                <a:gs pos="64000">
                  <a:srgbClr val="C5C5C5"/>
                </a:gs>
                <a:gs pos="92000">
                  <a:srgbClr val="9B9B9B"/>
                </a:gs>
              </a:gsLst>
              <a:lin ang="15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8">
              <a:extLst>
                <a:ext uri="{FF2B5EF4-FFF2-40B4-BE49-F238E27FC236}">
                  <a16:creationId xmlns:a16="http://schemas.microsoft.com/office/drawing/2014/main" id="{AC730BB9-DFA2-DF41-BE89-859ED9336E4B}"/>
                </a:ext>
              </a:extLst>
            </p:cNvPr>
            <p:cNvSpPr>
              <a:spLocks/>
            </p:cNvSpPr>
            <p:nvPr/>
          </p:nvSpPr>
          <p:spPr bwMode="auto">
            <a:xfrm>
              <a:off x="3277337" y="3738595"/>
              <a:ext cx="5636575" cy="845956"/>
            </a:xfrm>
            <a:custGeom>
              <a:avLst/>
              <a:gdLst/>
              <a:ahLst/>
              <a:cxnLst>
                <a:cxn ang="0">
                  <a:pos x="5916" y="3366"/>
                </a:cxn>
                <a:cxn ang="0">
                  <a:pos x="5584" y="3161"/>
                </a:cxn>
                <a:cxn ang="0">
                  <a:pos x="5127" y="2903"/>
                </a:cxn>
                <a:cxn ang="0">
                  <a:pos x="4164" y="2388"/>
                </a:cxn>
                <a:cxn ang="0">
                  <a:pos x="2361" y="1424"/>
                </a:cxn>
                <a:cxn ang="0">
                  <a:pos x="1685" y="1049"/>
                </a:cxn>
                <a:cxn ang="0">
                  <a:pos x="1049" y="681"/>
                </a:cxn>
                <a:cxn ang="0">
                  <a:pos x="479" y="328"/>
                </a:cxn>
                <a:cxn ang="0">
                  <a:pos x="72" y="52"/>
                </a:cxn>
                <a:cxn ang="0">
                  <a:pos x="39" y="28"/>
                </a:cxn>
                <a:cxn ang="0">
                  <a:pos x="174" y="108"/>
                </a:cxn>
                <a:cxn ang="0">
                  <a:pos x="335" y="185"/>
                </a:cxn>
                <a:cxn ang="0">
                  <a:pos x="524" y="261"/>
                </a:cxn>
                <a:cxn ang="0">
                  <a:pos x="814" y="357"/>
                </a:cxn>
                <a:cxn ang="0">
                  <a:pos x="1330" y="492"/>
                </a:cxn>
                <a:cxn ang="0">
                  <a:pos x="1934" y="616"/>
                </a:cxn>
                <a:cxn ang="0">
                  <a:pos x="2620" y="727"/>
                </a:cxn>
                <a:cxn ang="0">
                  <a:pos x="3382" y="821"/>
                </a:cxn>
                <a:cxn ang="0">
                  <a:pos x="4208" y="901"/>
                </a:cxn>
                <a:cxn ang="0">
                  <a:pos x="5092" y="962"/>
                </a:cxn>
                <a:cxn ang="0">
                  <a:pos x="6027" y="1004"/>
                </a:cxn>
                <a:cxn ang="0">
                  <a:pos x="7007" y="1025"/>
                </a:cxn>
                <a:cxn ang="0">
                  <a:pos x="7684" y="1027"/>
                </a:cxn>
                <a:cxn ang="0">
                  <a:pos x="8691" y="1010"/>
                </a:cxn>
                <a:cxn ang="0">
                  <a:pos x="9657" y="973"/>
                </a:cxn>
                <a:cxn ang="0">
                  <a:pos x="10572" y="914"/>
                </a:cxn>
                <a:cxn ang="0">
                  <a:pos x="11430" y="836"/>
                </a:cxn>
                <a:cxn ang="0">
                  <a:pos x="12221" y="742"/>
                </a:cxn>
                <a:cxn ang="0">
                  <a:pos x="12936" y="631"/>
                </a:cxn>
                <a:cxn ang="0">
                  <a:pos x="13567" y="505"/>
                </a:cxn>
                <a:cxn ang="0">
                  <a:pos x="14103" y="366"/>
                </a:cxn>
                <a:cxn ang="0">
                  <a:pos x="14336" y="293"/>
                </a:cxn>
                <a:cxn ang="0">
                  <a:pos x="14539" y="217"/>
                </a:cxn>
                <a:cxn ang="0">
                  <a:pos x="14717" y="137"/>
                </a:cxn>
                <a:cxn ang="0">
                  <a:pos x="14865" y="56"/>
                </a:cxn>
                <a:cxn ang="0">
                  <a:pos x="14948" y="0"/>
                </a:cxn>
                <a:cxn ang="0">
                  <a:pos x="14641" y="217"/>
                </a:cxn>
                <a:cxn ang="0">
                  <a:pos x="14099" y="561"/>
                </a:cxn>
                <a:cxn ang="0">
                  <a:pos x="13482" y="925"/>
                </a:cxn>
                <a:cxn ang="0">
                  <a:pos x="12816" y="1300"/>
                </a:cxn>
                <a:cxn ang="0">
                  <a:pos x="11670" y="1920"/>
                </a:cxn>
                <a:cxn ang="0">
                  <a:pos x="9997" y="2809"/>
                </a:cxn>
                <a:cxn ang="0">
                  <a:pos x="9505" y="3081"/>
                </a:cxn>
                <a:cxn ang="0">
                  <a:pos x="9130" y="3305"/>
                </a:cxn>
                <a:cxn ang="0">
                  <a:pos x="8954" y="3421"/>
                </a:cxn>
                <a:cxn ang="0">
                  <a:pos x="8897" y="3455"/>
                </a:cxn>
                <a:cxn ang="0">
                  <a:pos x="8754" y="3504"/>
                </a:cxn>
                <a:cxn ang="0">
                  <a:pos x="8510" y="3554"/>
                </a:cxn>
                <a:cxn ang="0">
                  <a:pos x="8203" y="3593"/>
                </a:cxn>
                <a:cxn ang="0">
                  <a:pos x="7845" y="3617"/>
                </a:cxn>
                <a:cxn ang="0">
                  <a:pos x="7449" y="3625"/>
                </a:cxn>
                <a:cxn ang="0">
                  <a:pos x="7188" y="3621"/>
                </a:cxn>
                <a:cxn ang="0">
                  <a:pos x="6828" y="3601"/>
                </a:cxn>
                <a:cxn ang="0">
                  <a:pos x="6514" y="3565"/>
                </a:cxn>
                <a:cxn ang="0">
                  <a:pos x="6259" y="3519"/>
                </a:cxn>
                <a:cxn ang="0">
                  <a:pos x="6074" y="3464"/>
                </a:cxn>
                <a:cxn ang="0">
                  <a:pos x="6011" y="3432"/>
                </a:cxn>
              </a:cxnLst>
              <a:rect l="0" t="0" r="r" b="b"/>
              <a:pathLst>
                <a:path w="14948" h="3625">
                  <a:moveTo>
                    <a:pt x="5996" y="3421"/>
                  </a:moveTo>
                  <a:lnTo>
                    <a:pt x="5996" y="3421"/>
                  </a:lnTo>
                  <a:lnTo>
                    <a:pt x="5916" y="3366"/>
                  </a:lnTo>
                  <a:lnTo>
                    <a:pt x="5820" y="3305"/>
                  </a:lnTo>
                  <a:lnTo>
                    <a:pt x="5709" y="3234"/>
                  </a:lnTo>
                  <a:lnTo>
                    <a:pt x="5584" y="3161"/>
                  </a:lnTo>
                  <a:lnTo>
                    <a:pt x="5443" y="3081"/>
                  </a:lnTo>
                  <a:lnTo>
                    <a:pt x="5292" y="2994"/>
                  </a:lnTo>
                  <a:lnTo>
                    <a:pt x="5127" y="2903"/>
                  </a:lnTo>
                  <a:lnTo>
                    <a:pt x="4953" y="2809"/>
                  </a:lnTo>
                  <a:lnTo>
                    <a:pt x="4574" y="2606"/>
                  </a:lnTo>
                  <a:lnTo>
                    <a:pt x="4164" y="2388"/>
                  </a:lnTo>
                  <a:lnTo>
                    <a:pt x="3280" y="1920"/>
                  </a:lnTo>
                  <a:lnTo>
                    <a:pt x="2822" y="1674"/>
                  </a:lnTo>
                  <a:lnTo>
                    <a:pt x="2361" y="1424"/>
                  </a:lnTo>
                  <a:lnTo>
                    <a:pt x="2132" y="1300"/>
                  </a:lnTo>
                  <a:lnTo>
                    <a:pt x="1906" y="1175"/>
                  </a:lnTo>
                  <a:lnTo>
                    <a:pt x="1685" y="1049"/>
                  </a:lnTo>
                  <a:lnTo>
                    <a:pt x="1466" y="925"/>
                  </a:lnTo>
                  <a:lnTo>
                    <a:pt x="1254" y="803"/>
                  </a:lnTo>
                  <a:lnTo>
                    <a:pt x="1049" y="681"/>
                  </a:lnTo>
                  <a:lnTo>
                    <a:pt x="849" y="561"/>
                  </a:lnTo>
                  <a:lnTo>
                    <a:pt x="660" y="444"/>
                  </a:lnTo>
                  <a:lnTo>
                    <a:pt x="479" y="328"/>
                  </a:lnTo>
                  <a:lnTo>
                    <a:pt x="307" y="215"/>
                  </a:lnTo>
                  <a:lnTo>
                    <a:pt x="148" y="106"/>
                  </a:lnTo>
                  <a:lnTo>
                    <a:pt x="72" y="52"/>
                  </a:lnTo>
                  <a:lnTo>
                    <a:pt x="0" y="0"/>
                  </a:lnTo>
                  <a:lnTo>
                    <a:pt x="0" y="0"/>
                  </a:lnTo>
                  <a:lnTo>
                    <a:pt x="39" y="28"/>
                  </a:lnTo>
                  <a:lnTo>
                    <a:pt x="82" y="54"/>
                  </a:lnTo>
                  <a:lnTo>
                    <a:pt x="126" y="80"/>
                  </a:lnTo>
                  <a:lnTo>
                    <a:pt x="174" y="108"/>
                  </a:lnTo>
                  <a:lnTo>
                    <a:pt x="224" y="134"/>
                  </a:lnTo>
                  <a:lnTo>
                    <a:pt x="278" y="159"/>
                  </a:lnTo>
                  <a:lnTo>
                    <a:pt x="335" y="185"/>
                  </a:lnTo>
                  <a:lnTo>
                    <a:pt x="394" y="211"/>
                  </a:lnTo>
                  <a:lnTo>
                    <a:pt x="457" y="235"/>
                  </a:lnTo>
                  <a:lnTo>
                    <a:pt x="524" y="261"/>
                  </a:lnTo>
                  <a:lnTo>
                    <a:pt x="592" y="285"/>
                  </a:lnTo>
                  <a:lnTo>
                    <a:pt x="662" y="309"/>
                  </a:lnTo>
                  <a:lnTo>
                    <a:pt x="814" y="357"/>
                  </a:lnTo>
                  <a:lnTo>
                    <a:pt x="975" y="403"/>
                  </a:lnTo>
                  <a:lnTo>
                    <a:pt x="1147" y="450"/>
                  </a:lnTo>
                  <a:lnTo>
                    <a:pt x="1330" y="492"/>
                  </a:lnTo>
                  <a:lnTo>
                    <a:pt x="1520" y="537"/>
                  </a:lnTo>
                  <a:lnTo>
                    <a:pt x="1723" y="577"/>
                  </a:lnTo>
                  <a:lnTo>
                    <a:pt x="1934" y="616"/>
                  </a:lnTo>
                  <a:lnTo>
                    <a:pt x="2154" y="655"/>
                  </a:lnTo>
                  <a:lnTo>
                    <a:pt x="2383" y="692"/>
                  </a:lnTo>
                  <a:lnTo>
                    <a:pt x="2620" y="727"/>
                  </a:lnTo>
                  <a:lnTo>
                    <a:pt x="2866" y="760"/>
                  </a:lnTo>
                  <a:lnTo>
                    <a:pt x="3119" y="792"/>
                  </a:lnTo>
                  <a:lnTo>
                    <a:pt x="3382" y="821"/>
                  </a:lnTo>
                  <a:lnTo>
                    <a:pt x="3650" y="851"/>
                  </a:lnTo>
                  <a:lnTo>
                    <a:pt x="3925" y="877"/>
                  </a:lnTo>
                  <a:lnTo>
                    <a:pt x="4208" y="901"/>
                  </a:lnTo>
                  <a:lnTo>
                    <a:pt x="4497" y="923"/>
                  </a:lnTo>
                  <a:lnTo>
                    <a:pt x="4791" y="943"/>
                  </a:lnTo>
                  <a:lnTo>
                    <a:pt x="5092" y="962"/>
                  </a:lnTo>
                  <a:lnTo>
                    <a:pt x="5399" y="979"/>
                  </a:lnTo>
                  <a:lnTo>
                    <a:pt x="5711" y="991"/>
                  </a:lnTo>
                  <a:lnTo>
                    <a:pt x="6027" y="1004"/>
                  </a:lnTo>
                  <a:lnTo>
                    <a:pt x="6349" y="1014"/>
                  </a:lnTo>
                  <a:lnTo>
                    <a:pt x="6676" y="1019"/>
                  </a:lnTo>
                  <a:lnTo>
                    <a:pt x="7007" y="1025"/>
                  </a:lnTo>
                  <a:lnTo>
                    <a:pt x="7340" y="1027"/>
                  </a:lnTo>
                  <a:lnTo>
                    <a:pt x="7340" y="1027"/>
                  </a:lnTo>
                  <a:lnTo>
                    <a:pt x="7684" y="1027"/>
                  </a:lnTo>
                  <a:lnTo>
                    <a:pt x="8024" y="1025"/>
                  </a:lnTo>
                  <a:lnTo>
                    <a:pt x="8359" y="1019"/>
                  </a:lnTo>
                  <a:lnTo>
                    <a:pt x="8691" y="1010"/>
                  </a:lnTo>
                  <a:lnTo>
                    <a:pt x="9017" y="1001"/>
                  </a:lnTo>
                  <a:lnTo>
                    <a:pt x="9339" y="988"/>
                  </a:lnTo>
                  <a:lnTo>
                    <a:pt x="9657" y="973"/>
                  </a:lnTo>
                  <a:lnTo>
                    <a:pt x="9967" y="956"/>
                  </a:lnTo>
                  <a:lnTo>
                    <a:pt x="10272" y="936"/>
                  </a:lnTo>
                  <a:lnTo>
                    <a:pt x="10572" y="914"/>
                  </a:lnTo>
                  <a:lnTo>
                    <a:pt x="10866" y="890"/>
                  </a:lnTo>
                  <a:lnTo>
                    <a:pt x="11150" y="864"/>
                  </a:lnTo>
                  <a:lnTo>
                    <a:pt x="11430" y="836"/>
                  </a:lnTo>
                  <a:lnTo>
                    <a:pt x="11701" y="807"/>
                  </a:lnTo>
                  <a:lnTo>
                    <a:pt x="11966" y="775"/>
                  </a:lnTo>
                  <a:lnTo>
                    <a:pt x="12221" y="742"/>
                  </a:lnTo>
                  <a:lnTo>
                    <a:pt x="12467" y="707"/>
                  </a:lnTo>
                  <a:lnTo>
                    <a:pt x="12705" y="670"/>
                  </a:lnTo>
                  <a:lnTo>
                    <a:pt x="12936" y="631"/>
                  </a:lnTo>
                  <a:lnTo>
                    <a:pt x="13156" y="590"/>
                  </a:lnTo>
                  <a:lnTo>
                    <a:pt x="13365" y="550"/>
                  </a:lnTo>
                  <a:lnTo>
                    <a:pt x="13567" y="505"/>
                  </a:lnTo>
                  <a:lnTo>
                    <a:pt x="13755" y="461"/>
                  </a:lnTo>
                  <a:lnTo>
                    <a:pt x="13935" y="415"/>
                  </a:lnTo>
                  <a:lnTo>
                    <a:pt x="14103" y="366"/>
                  </a:lnTo>
                  <a:lnTo>
                    <a:pt x="14184" y="342"/>
                  </a:lnTo>
                  <a:lnTo>
                    <a:pt x="14260" y="318"/>
                  </a:lnTo>
                  <a:lnTo>
                    <a:pt x="14336" y="293"/>
                  </a:lnTo>
                  <a:lnTo>
                    <a:pt x="14406" y="268"/>
                  </a:lnTo>
                  <a:lnTo>
                    <a:pt x="14474" y="243"/>
                  </a:lnTo>
                  <a:lnTo>
                    <a:pt x="14539" y="217"/>
                  </a:lnTo>
                  <a:lnTo>
                    <a:pt x="14602" y="191"/>
                  </a:lnTo>
                  <a:lnTo>
                    <a:pt x="14661" y="165"/>
                  </a:lnTo>
                  <a:lnTo>
                    <a:pt x="14717" y="137"/>
                  </a:lnTo>
                  <a:lnTo>
                    <a:pt x="14770" y="111"/>
                  </a:lnTo>
                  <a:lnTo>
                    <a:pt x="14818" y="84"/>
                  </a:lnTo>
                  <a:lnTo>
                    <a:pt x="14865" y="56"/>
                  </a:lnTo>
                  <a:lnTo>
                    <a:pt x="14909" y="28"/>
                  </a:lnTo>
                  <a:lnTo>
                    <a:pt x="14948" y="0"/>
                  </a:lnTo>
                  <a:lnTo>
                    <a:pt x="14948" y="0"/>
                  </a:lnTo>
                  <a:lnTo>
                    <a:pt x="14876" y="52"/>
                  </a:lnTo>
                  <a:lnTo>
                    <a:pt x="14800" y="106"/>
                  </a:lnTo>
                  <a:lnTo>
                    <a:pt x="14641" y="217"/>
                  </a:lnTo>
                  <a:lnTo>
                    <a:pt x="14471" y="328"/>
                  </a:lnTo>
                  <a:lnTo>
                    <a:pt x="14290" y="444"/>
                  </a:lnTo>
                  <a:lnTo>
                    <a:pt x="14099" y="561"/>
                  </a:lnTo>
                  <a:lnTo>
                    <a:pt x="13901" y="681"/>
                  </a:lnTo>
                  <a:lnTo>
                    <a:pt x="13694" y="803"/>
                  </a:lnTo>
                  <a:lnTo>
                    <a:pt x="13482" y="925"/>
                  </a:lnTo>
                  <a:lnTo>
                    <a:pt x="13265" y="1051"/>
                  </a:lnTo>
                  <a:lnTo>
                    <a:pt x="13044" y="1175"/>
                  </a:lnTo>
                  <a:lnTo>
                    <a:pt x="12816" y="1300"/>
                  </a:lnTo>
                  <a:lnTo>
                    <a:pt x="12589" y="1424"/>
                  </a:lnTo>
                  <a:lnTo>
                    <a:pt x="12128" y="1674"/>
                  </a:lnTo>
                  <a:lnTo>
                    <a:pt x="11670" y="1920"/>
                  </a:lnTo>
                  <a:lnTo>
                    <a:pt x="10784" y="2388"/>
                  </a:lnTo>
                  <a:lnTo>
                    <a:pt x="10374" y="2606"/>
                  </a:lnTo>
                  <a:lnTo>
                    <a:pt x="9997" y="2809"/>
                  </a:lnTo>
                  <a:lnTo>
                    <a:pt x="9821" y="2903"/>
                  </a:lnTo>
                  <a:lnTo>
                    <a:pt x="9658" y="2994"/>
                  </a:lnTo>
                  <a:lnTo>
                    <a:pt x="9505" y="3081"/>
                  </a:lnTo>
                  <a:lnTo>
                    <a:pt x="9366" y="3161"/>
                  </a:lnTo>
                  <a:lnTo>
                    <a:pt x="9241" y="3236"/>
                  </a:lnTo>
                  <a:lnTo>
                    <a:pt x="9130" y="3305"/>
                  </a:lnTo>
                  <a:lnTo>
                    <a:pt x="9034" y="3366"/>
                  </a:lnTo>
                  <a:lnTo>
                    <a:pt x="8954" y="3421"/>
                  </a:lnTo>
                  <a:lnTo>
                    <a:pt x="8954" y="3421"/>
                  </a:lnTo>
                  <a:lnTo>
                    <a:pt x="8937" y="3432"/>
                  </a:lnTo>
                  <a:lnTo>
                    <a:pt x="8919" y="3443"/>
                  </a:lnTo>
                  <a:lnTo>
                    <a:pt x="8897" y="3455"/>
                  </a:lnTo>
                  <a:lnTo>
                    <a:pt x="8873" y="3464"/>
                  </a:lnTo>
                  <a:lnTo>
                    <a:pt x="8819" y="3484"/>
                  </a:lnTo>
                  <a:lnTo>
                    <a:pt x="8754" y="3504"/>
                  </a:lnTo>
                  <a:lnTo>
                    <a:pt x="8680" y="3521"/>
                  </a:lnTo>
                  <a:lnTo>
                    <a:pt x="8599" y="3540"/>
                  </a:lnTo>
                  <a:lnTo>
                    <a:pt x="8510" y="3554"/>
                  </a:lnTo>
                  <a:lnTo>
                    <a:pt x="8414" y="3569"/>
                  </a:lnTo>
                  <a:lnTo>
                    <a:pt x="8311" y="3582"/>
                  </a:lnTo>
                  <a:lnTo>
                    <a:pt x="8203" y="3593"/>
                  </a:lnTo>
                  <a:lnTo>
                    <a:pt x="8089" y="3602"/>
                  </a:lnTo>
                  <a:lnTo>
                    <a:pt x="7969" y="3612"/>
                  </a:lnTo>
                  <a:lnTo>
                    <a:pt x="7845" y="3617"/>
                  </a:lnTo>
                  <a:lnTo>
                    <a:pt x="7715" y="3621"/>
                  </a:lnTo>
                  <a:lnTo>
                    <a:pt x="7584" y="3625"/>
                  </a:lnTo>
                  <a:lnTo>
                    <a:pt x="7449" y="3625"/>
                  </a:lnTo>
                  <a:lnTo>
                    <a:pt x="7449" y="3625"/>
                  </a:lnTo>
                  <a:lnTo>
                    <a:pt x="7316" y="3623"/>
                  </a:lnTo>
                  <a:lnTo>
                    <a:pt x="7188" y="3621"/>
                  </a:lnTo>
                  <a:lnTo>
                    <a:pt x="7065" y="3615"/>
                  </a:lnTo>
                  <a:lnTo>
                    <a:pt x="6944" y="3608"/>
                  </a:lnTo>
                  <a:lnTo>
                    <a:pt x="6828" y="3601"/>
                  </a:lnTo>
                  <a:lnTo>
                    <a:pt x="6717" y="3589"/>
                  </a:lnTo>
                  <a:lnTo>
                    <a:pt x="6613" y="3578"/>
                  </a:lnTo>
                  <a:lnTo>
                    <a:pt x="6514" y="3565"/>
                  </a:lnTo>
                  <a:lnTo>
                    <a:pt x="6421" y="3551"/>
                  </a:lnTo>
                  <a:lnTo>
                    <a:pt x="6336" y="3536"/>
                  </a:lnTo>
                  <a:lnTo>
                    <a:pt x="6259" y="3519"/>
                  </a:lnTo>
                  <a:lnTo>
                    <a:pt x="6188" y="3501"/>
                  </a:lnTo>
                  <a:lnTo>
                    <a:pt x="6125" y="3482"/>
                  </a:lnTo>
                  <a:lnTo>
                    <a:pt x="6074" y="3464"/>
                  </a:lnTo>
                  <a:lnTo>
                    <a:pt x="6050" y="3453"/>
                  </a:lnTo>
                  <a:lnTo>
                    <a:pt x="6029" y="3443"/>
                  </a:lnTo>
                  <a:lnTo>
                    <a:pt x="6011" y="3432"/>
                  </a:lnTo>
                  <a:lnTo>
                    <a:pt x="5996" y="3421"/>
                  </a:lnTo>
                  <a:lnTo>
                    <a:pt x="5996" y="3421"/>
                  </a:lnTo>
                  <a:close/>
                </a:path>
              </a:pathLst>
            </a:custGeom>
            <a:gradFill flip="none" rotWithShape="1">
              <a:gsLst>
                <a:gs pos="20000">
                  <a:srgbClr val="535353"/>
                </a:gs>
                <a:gs pos="64000">
                  <a:srgbClr val="F2F2F2"/>
                </a:gs>
                <a:gs pos="87000">
                  <a:srgbClr val="9B9B9B"/>
                </a:gs>
              </a:gsLst>
              <a:lin ang="87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9">
              <a:extLst>
                <a:ext uri="{FF2B5EF4-FFF2-40B4-BE49-F238E27FC236}">
                  <a16:creationId xmlns:a16="http://schemas.microsoft.com/office/drawing/2014/main" id="{633F12BC-65DB-8D42-B059-2C6149861F46}"/>
                </a:ext>
              </a:extLst>
            </p:cNvPr>
            <p:cNvSpPr>
              <a:spLocks/>
            </p:cNvSpPr>
            <p:nvPr/>
          </p:nvSpPr>
          <p:spPr bwMode="auto">
            <a:xfrm>
              <a:off x="3591863" y="3440177"/>
              <a:ext cx="5007523" cy="495809"/>
            </a:xfrm>
            <a:custGeom>
              <a:avLst/>
              <a:gdLst/>
              <a:ahLst/>
              <a:cxnLst>
                <a:cxn ang="0">
                  <a:pos x="13278" y="1089"/>
                </a:cxn>
                <a:cxn ang="0">
                  <a:pos x="13247" y="1168"/>
                </a:cxn>
                <a:cxn ang="0">
                  <a:pos x="13176" y="1248"/>
                </a:cxn>
                <a:cxn ang="0">
                  <a:pos x="13071" y="1325"/>
                </a:cxn>
                <a:cxn ang="0">
                  <a:pos x="12931" y="1401"/>
                </a:cxn>
                <a:cxn ang="0">
                  <a:pos x="12759" y="1473"/>
                </a:cxn>
                <a:cxn ang="0">
                  <a:pos x="12553" y="1544"/>
                </a:cxn>
                <a:cxn ang="0">
                  <a:pos x="12319" y="1610"/>
                </a:cxn>
                <a:cxn ang="0">
                  <a:pos x="11764" y="1736"/>
                </a:cxn>
                <a:cxn ang="0">
                  <a:pos x="11106" y="1847"/>
                </a:cxn>
                <a:cxn ang="0">
                  <a:pos x="10353" y="1941"/>
                </a:cxn>
                <a:cxn ang="0">
                  <a:pos x="9520" y="2017"/>
                </a:cxn>
                <a:cxn ang="0">
                  <a:pos x="8616" y="2074"/>
                </a:cxn>
                <a:cxn ang="0">
                  <a:pos x="7652" y="2110"/>
                </a:cxn>
                <a:cxn ang="0">
                  <a:pos x="6641" y="2122"/>
                </a:cxn>
                <a:cxn ang="0">
                  <a:pos x="5962" y="2117"/>
                </a:cxn>
                <a:cxn ang="0">
                  <a:pos x="4981" y="2089"/>
                </a:cxn>
                <a:cxn ang="0">
                  <a:pos x="4056" y="2039"/>
                </a:cxn>
                <a:cxn ang="0">
                  <a:pos x="3197" y="1969"/>
                </a:cxn>
                <a:cxn ang="0">
                  <a:pos x="2417" y="1880"/>
                </a:cxn>
                <a:cxn ang="0">
                  <a:pos x="1725" y="1775"/>
                </a:cxn>
                <a:cxn ang="0">
                  <a:pos x="1135" y="1655"/>
                </a:cxn>
                <a:cxn ang="0">
                  <a:pos x="803" y="1566"/>
                </a:cxn>
                <a:cxn ang="0">
                  <a:pos x="588" y="1497"/>
                </a:cxn>
                <a:cxn ang="0">
                  <a:pos x="403" y="1425"/>
                </a:cxn>
                <a:cxn ang="0">
                  <a:pos x="253" y="1351"/>
                </a:cxn>
                <a:cxn ang="0">
                  <a:pos x="135" y="1274"/>
                </a:cxn>
                <a:cxn ang="0">
                  <a:pos x="54" y="1196"/>
                </a:cxn>
                <a:cxn ang="0">
                  <a:pos x="9" y="1115"/>
                </a:cxn>
                <a:cxn ang="0">
                  <a:pos x="0" y="1061"/>
                </a:cxn>
                <a:cxn ang="0">
                  <a:pos x="21" y="980"/>
                </a:cxn>
                <a:cxn ang="0">
                  <a:pos x="78" y="898"/>
                </a:cxn>
                <a:cxn ang="0">
                  <a:pos x="170" y="821"/>
                </a:cxn>
                <a:cxn ang="0">
                  <a:pos x="300" y="745"/>
                </a:cxn>
                <a:cxn ang="0">
                  <a:pos x="461" y="671"/>
                </a:cxn>
                <a:cxn ang="0">
                  <a:pos x="655" y="601"/>
                </a:cxn>
                <a:cxn ang="0">
                  <a:pos x="880" y="532"/>
                </a:cxn>
                <a:cxn ang="0">
                  <a:pos x="1320" y="425"/>
                </a:cxn>
                <a:cxn ang="0">
                  <a:pos x="1945" y="310"/>
                </a:cxn>
                <a:cxn ang="0">
                  <a:pos x="2668" y="210"/>
                </a:cxn>
                <a:cxn ang="0">
                  <a:pos x="3476" y="127"/>
                </a:cxn>
                <a:cxn ang="0">
                  <a:pos x="4358" y="64"/>
                </a:cxn>
                <a:cxn ang="0">
                  <a:pos x="5302" y="20"/>
                </a:cxn>
                <a:cxn ang="0">
                  <a:pos x="6299" y="0"/>
                </a:cxn>
                <a:cxn ang="0">
                  <a:pos x="6983" y="0"/>
                </a:cxn>
                <a:cxn ang="0">
                  <a:pos x="7980" y="20"/>
                </a:cxn>
                <a:cxn ang="0">
                  <a:pos x="8924" y="64"/>
                </a:cxn>
                <a:cxn ang="0">
                  <a:pos x="9806" y="127"/>
                </a:cxn>
                <a:cxn ang="0">
                  <a:pos x="10614" y="210"/>
                </a:cxn>
                <a:cxn ang="0">
                  <a:pos x="11335" y="310"/>
                </a:cxn>
                <a:cxn ang="0">
                  <a:pos x="11962" y="425"/>
                </a:cxn>
                <a:cxn ang="0">
                  <a:pos x="12400" y="532"/>
                </a:cxn>
                <a:cxn ang="0">
                  <a:pos x="12626" y="601"/>
                </a:cxn>
                <a:cxn ang="0">
                  <a:pos x="12820" y="671"/>
                </a:cxn>
                <a:cxn ang="0">
                  <a:pos x="12982" y="745"/>
                </a:cxn>
                <a:cxn ang="0">
                  <a:pos x="13110" y="821"/>
                </a:cxn>
                <a:cxn ang="0">
                  <a:pos x="13204" y="898"/>
                </a:cxn>
                <a:cxn ang="0">
                  <a:pos x="13261" y="980"/>
                </a:cxn>
                <a:cxn ang="0">
                  <a:pos x="13280" y="1061"/>
                </a:cxn>
              </a:cxnLst>
              <a:rect l="0" t="0" r="r" b="b"/>
              <a:pathLst>
                <a:path w="13280" h="2122">
                  <a:moveTo>
                    <a:pt x="13280" y="1061"/>
                  </a:moveTo>
                  <a:lnTo>
                    <a:pt x="13280" y="1061"/>
                  </a:lnTo>
                  <a:lnTo>
                    <a:pt x="13278" y="1089"/>
                  </a:lnTo>
                  <a:lnTo>
                    <a:pt x="13271" y="1115"/>
                  </a:lnTo>
                  <a:lnTo>
                    <a:pt x="13261" y="1142"/>
                  </a:lnTo>
                  <a:lnTo>
                    <a:pt x="13247" y="1168"/>
                  </a:lnTo>
                  <a:lnTo>
                    <a:pt x="13226" y="1196"/>
                  </a:lnTo>
                  <a:lnTo>
                    <a:pt x="13204" y="1222"/>
                  </a:lnTo>
                  <a:lnTo>
                    <a:pt x="13176" y="1248"/>
                  </a:lnTo>
                  <a:lnTo>
                    <a:pt x="13145" y="1274"/>
                  </a:lnTo>
                  <a:lnTo>
                    <a:pt x="13110" y="1300"/>
                  </a:lnTo>
                  <a:lnTo>
                    <a:pt x="13071" y="1325"/>
                  </a:lnTo>
                  <a:lnTo>
                    <a:pt x="13029" y="1351"/>
                  </a:lnTo>
                  <a:lnTo>
                    <a:pt x="12982" y="1375"/>
                  </a:lnTo>
                  <a:lnTo>
                    <a:pt x="12931" y="1401"/>
                  </a:lnTo>
                  <a:lnTo>
                    <a:pt x="12877" y="1425"/>
                  </a:lnTo>
                  <a:lnTo>
                    <a:pt x="12820" y="1449"/>
                  </a:lnTo>
                  <a:lnTo>
                    <a:pt x="12759" y="1473"/>
                  </a:lnTo>
                  <a:lnTo>
                    <a:pt x="12694" y="1497"/>
                  </a:lnTo>
                  <a:lnTo>
                    <a:pt x="12626" y="1522"/>
                  </a:lnTo>
                  <a:lnTo>
                    <a:pt x="12553" y="1544"/>
                  </a:lnTo>
                  <a:lnTo>
                    <a:pt x="12479" y="1566"/>
                  </a:lnTo>
                  <a:lnTo>
                    <a:pt x="12400" y="1590"/>
                  </a:lnTo>
                  <a:lnTo>
                    <a:pt x="12319" y="1610"/>
                  </a:lnTo>
                  <a:lnTo>
                    <a:pt x="12147" y="1655"/>
                  </a:lnTo>
                  <a:lnTo>
                    <a:pt x="11962" y="1695"/>
                  </a:lnTo>
                  <a:lnTo>
                    <a:pt x="11764" y="1736"/>
                  </a:lnTo>
                  <a:lnTo>
                    <a:pt x="11555" y="1775"/>
                  </a:lnTo>
                  <a:lnTo>
                    <a:pt x="11335" y="1812"/>
                  </a:lnTo>
                  <a:lnTo>
                    <a:pt x="11106" y="1847"/>
                  </a:lnTo>
                  <a:lnTo>
                    <a:pt x="10864" y="1880"/>
                  </a:lnTo>
                  <a:lnTo>
                    <a:pt x="10614" y="1912"/>
                  </a:lnTo>
                  <a:lnTo>
                    <a:pt x="10353" y="1941"/>
                  </a:lnTo>
                  <a:lnTo>
                    <a:pt x="10083" y="1969"/>
                  </a:lnTo>
                  <a:lnTo>
                    <a:pt x="9806" y="1995"/>
                  </a:lnTo>
                  <a:lnTo>
                    <a:pt x="9520" y="2017"/>
                  </a:lnTo>
                  <a:lnTo>
                    <a:pt x="9226" y="2039"/>
                  </a:lnTo>
                  <a:lnTo>
                    <a:pt x="8924" y="2058"/>
                  </a:lnTo>
                  <a:lnTo>
                    <a:pt x="8616" y="2074"/>
                  </a:lnTo>
                  <a:lnTo>
                    <a:pt x="8299" y="2089"/>
                  </a:lnTo>
                  <a:lnTo>
                    <a:pt x="7980" y="2100"/>
                  </a:lnTo>
                  <a:lnTo>
                    <a:pt x="7652" y="2110"/>
                  </a:lnTo>
                  <a:lnTo>
                    <a:pt x="7320" y="2117"/>
                  </a:lnTo>
                  <a:lnTo>
                    <a:pt x="6983" y="2121"/>
                  </a:lnTo>
                  <a:lnTo>
                    <a:pt x="6641" y="2122"/>
                  </a:lnTo>
                  <a:lnTo>
                    <a:pt x="6641" y="2122"/>
                  </a:lnTo>
                  <a:lnTo>
                    <a:pt x="6299" y="2121"/>
                  </a:lnTo>
                  <a:lnTo>
                    <a:pt x="5962" y="2117"/>
                  </a:lnTo>
                  <a:lnTo>
                    <a:pt x="5630" y="2110"/>
                  </a:lnTo>
                  <a:lnTo>
                    <a:pt x="5302" y="2100"/>
                  </a:lnTo>
                  <a:lnTo>
                    <a:pt x="4981" y="2089"/>
                  </a:lnTo>
                  <a:lnTo>
                    <a:pt x="4666" y="2074"/>
                  </a:lnTo>
                  <a:lnTo>
                    <a:pt x="4358" y="2058"/>
                  </a:lnTo>
                  <a:lnTo>
                    <a:pt x="4056" y="2039"/>
                  </a:lnTo>
                  <a:lnTo>
                    <a:pt x="3762" y="2017"/>
                  </a:lnTo>
                  <a:lnTo>
                    <a:pt x="3476" y="1995"/>
                  </a:lnTo>
                  <a:lnTo>
                    <a:pt x="3197" y="1969"/>
                  </a:lnTo>
                  <a:lnTo>
                    <a:pt x="2929" y="1941"/>
                  </a:lnTo>
                  <a:lnTo>
                    <a:pt x="2668" y="1912"/>
                  </a:lnTo>
                  <a:lnTo>
                    <a:pt x="2417" y="1880"/>
                  </a:lnTo>
                  <a:lnTo>
                    <a:pt x="2176" y="1847"/>
                  </a:lnTo>
                  <a:lnTo>
                    <a:pt x="1945" y="1812"/>
                  </a:lnTo>
                  <a:lnTo>
                    <a:pt x="1725" y="1775"/>
                  </a:lnTo>
                  <a:lnTo>
                    <a:pt x="1516" y="1736"/>
                  </a:lnTo>
                  <a:lnTo>
                    <a:pt x="1320" y="1695"/>
                  </a:lnTo>
                  <a:lnTo>
                    <a:pt x="1135" y="1655"/>
                  </a:lnTo>
                  <a:lnTo>
                    <a:pt x="962" y="1610"/>
                  </a:lnTo>
                  <a:lnTo>
                    <a:pt x="880" y="1590"/>
                  </a:lnTo>
                  <a:lnTo>
                    <a:pt x="803" y="1566"/>
                  </a:lnTo>
                  <a:lnTo>
                    <a:pt x="727" y="1544"/>
                  </a:lnTo>
                  <a:lnTo>
                    <a:pt x="655" y="1522"/>
                  </a:lnTo>
                  <a:lnTo>
                    <a:pt x="588" y="1497"/>
                  </a:lnTo>
                  <a:lnTo>
                    <a:pt x="523" y="1473"/>
                  </a:lnTo>
                  <a:lnTo>
                    <a:pt x="461" y="1449"/>
                  </a:lnTo>
                  <a:lnTo>
                    <a:pt x="403" y="1425"/>
                  </a:lnTo>
                  <a:lnTo>
                    <a:pt x="350" y="1401"/>
                  </a:lnTo>
                  <a:lnTo>
                    <a:pt x="300" y="1375"/>
                  </a:lnTo>
                  <a:lnTo>
                    <a:pt x="253" y="1351"/>
                  </a:lnTo>
                  <a:lnTo>
                    <a:pt x="209" y="1325"/>
                  </a:lnTo>
                  <a:lnTo>
                    <a:pt x="170" y="1300"/>
                  </a:lnTo>
                  <a:lnTo>
                    <a:pt x="135" y="1274"/>
                  </a:lnTo>
                  <a:lnTo>
                    <a:pt x="104" y="1248"/>
                  </a:lnTo>
                  <a:lnTo>
                    <a:pt x="78" y="1222"/>
                  </a:lnTo>
                  <a:lnTo>
                    <a:pt x="54" y="1196"/>
                  </a:lnTo>
                  <a:lnTo>
                    <a:pt x="35" y="1168"/>
                  </a:lnTo>
                  <a:lnTo>
                    <a:pt x="21" y="1142"/>
                  </a:lnTo>
                  <a:lnTo>
                    <a:pt x="9" y="1115"/>
                  </a:lnTo>
                  <a:lnTo>
                    <a:pt x="2" y="1089"/>
                  </a:lnTo>
                  <a:lnTo>
                    <a:pt x="0" y="1061"/>
                  </a:lnTo>
                  <a:lnTo>
                    <a:pt x="0" y="1061"/>
                  </a:lnTo>
                  <a:lnTo>
                    <a:pt x="2" y="1033"/>
                  </a:lnTo>
                  <a:lnTo>
                    <a:pt x="9" y="1006"/>
                  </a:lnTo>
                  <a:lnTo>
                    <a:pt x="21" y="980"/>
                  </a:lnTo>
                  <a:lnTo>
                    <a:pt x="35" y="952"/>
                  </a:lnTo>
                  <a:lnTo>
                    <a:pt x="54" y="926"/>
                  </a:lnTo>
                  <a:lnTo>
                    <a:pt x="78" y="898"/>
                  </a:lnTo>
                  <a:lnTo>
                    <a:pt x="104" y="872"/>
                  </a:lnTo>
                  <a:lnTo>
                    <a:pt x="135" y="847"/>
                  </a:lnTo>
                  <a:lnTo>
                    <a:pt x="170" y="821"/>
                  </a:lnTo>
                  <a:lnTo>
                    <a:pt x="209" y="795"/>
                  </a:lnTo>
                  <a:lnTo>
                    <a:pt x="253" y="771"/>
                  </a:lnTo>
                  <a:lnTo>
                    <a:pt x="300" y="745"/>
                  </a:lnTo>
                  <a:lnTo>
                    <a:pt x="350" y="721"/>
                  </a:lnTo>
                  <a:lnTo>
                    <a:pt x="403" y="695"/>
                  </a:lnTo>
                  <a:lnTo>
                    <a:pt x="461" y="671"/>
                  </a:lnTo>
                  <a:lnTo>
                    <a:pt x="523" y="647"/>
                  </a:lnTo>
                  <a:lnTo>
                    <a:pt x="588" y="625"/>
                  </a:lnTo>
                  <a:lnTo>
                    <a:pt x="655" y="601"/>
                  </a:lnTo>
                  <a:lnTo>
                    <a:pt x="727" y="577"/>
                  </a:lnTo>
                  <a:lnTo>
                    <a:pt x="803" y="554"/>
                  </a:lnTo>
                  <a:lnTo>
                    <a:pt x="880" y="532"/>
                  </a:lnTo>
                  <a:lnTo>
                    <a:pt x="962" y="510"/>
                  </a:lnTo>
                  <a:lnTo>
                    <a:pt x="1135" y="468"/>
                  </a:lnTo>
                  <a:lnTo>
                    <a:pt x="1320" y="425"/>
                  </a:lnTo>
                  <a:lnTo>
                    <a:pt x="1516" y="386"/>
                  </a:lnTo>
                  <a:lnTo>
                    <a:pt x="1725" y="347"/>
                  </a:lnTo>
                  <a:lnTo>
                    <a:pt x="1945" y="310"/>
                  </a:lnTo>
                  <a:lnTo>
                    <a:pt x="2176" y="275"/>
                  </a:lnTo>
                  <a:lnTo>
                    <a:pt x="2417" y="242"/>
                  </a:lnTo>
                  <a:lnTo>
                    <a:pt x="2668" y="210"/>
                  </a:lnTo>
                  <a:lnTo>
                    <a:pt x="2929" y="181"/>
                  </a:lnTo>
                  <a:lnTo>
                    <a:pt x="3197" y="153"/>
                  </a:lnTo>
                  <a:lnTo>
                    <a:pt x="3476" y="127"/>
                  </a:lnTo>
                  <a:lnTo>
                    <a:pt x="3762" y="103"/>
                  </a:lnTo>
                  <a:lnTo>
                    <a:pt x="4056" y="83"/>
                  </a:lnTo>
                  <a:lnTo>
                    <a:pt x="4358" y="64"/>
                  </a:lnTo>
                  <a:lnTo>
                    <a:pt x="4666" y="46"/>
                  </a:lnTo>
                  <a:lnTo>
                    <a:pt x="4981" y="33"/>
                  </a:lnTo>
                  <a:lnTo>
                    <a:pt x="5302" y="20"/>
                  </a:lnTo>
                  <a:lnTo>
                    <a:pt x="5630" y="11"/>
                  </a:lnTo>
                  <a:lnTo>
                    <a:pt x="5962" y="5"/>
                  </a:lnTo>
                  <a:lnTo>
                    <a:pt x="6299" y="0"/>
                  </a:lnTo>
                  <a:lnTo>
                    <a:pt x="6641" y="0"/>
                  </a:lnTo>
                  <a:lnTo>
                    <a:pt x="6641" y="0"/>
                  </a:lnTo>
                  <a:lnTo>
                    <a:pt x="6983" y="0"/>
                  </a:lnTo>
                  <a:lnTo>
                    <a:pt x="7320" y="5"/>
                  </a:lnTo>
                  <a:lnTo>
                    <a:pt x="7652" y="11"/>
                  </a:lnTo>
                  <a:lnTo>
                    <a:pt x="7980" y="20"/>
                  </a:lnTo>
                  <a:lnTo>
                    <a:pt x="8299" y="33"/>
                  </a:lnTo>
                  <a:lnTo>
                    <a:pt x="8616" y="46"/>
                  </a:lnTo>
                  <a:lnTo>
                    <a:pt x="8924" y="64"/>
                  </a:lnTo>
                  <a:lnTo>
                    <a:pt x="9226" y="83"/>
                  </a:lnTo>
                  <a:lnTo>
                    <a:pt x="9520" y="103"/>
                  </a:lnTo>
                  <a:lnTo>
                    <a:pt x="9806" y="127"/>
                  </a:lnTo>
                  <a:lnTo>
                    <a:pt x="10083" y="153"/>
                  </a:lnTo>
                  <a:lnTo>
                    <a:pt x="10353" y="181"/>
                  </a:lnTo>
                  <a:lnTo>
                    <a:pt x="10614" y="210"/>
                  </a:lnTo>
                  <a:lnTo>
                    <a:pt x="10864" y="242"/>
                  </a:lnTo>
                  <a:lnTo>
                    <a:pt x="11106" y="275"/>
                  </a:lnTo>
                  <a:lnTo>
                    <a:pt x="11335" y="310"/>
                  </a:lnTo>
                  <a:lnTo>
                    <a:pt x="11555" y="347"/>
                  </a:lnTo>
                  <a:lnTo>
                    <a:pt x="11764" y="386"/>
                  </a:lnTo>
                  <a:lnTo>
                    <a:pt x="11962" y="425"/>
                  </a:lnTo>
                  <a:lnTo>
                    <a:pt x="12147" y="468"/>
                  </a:lnTo>
                  <a:lnTo>
                    <a:pt x="12319" y="510"/>
                  </a:lnTo>
                  <a:lnTo>
                    <a:pt x="12400" y="532"/>
                  </a:lnTo>
                  <a:lnTo>
                    <a:pt x="12479" y="554"/>
                  </a:lnTo>
                  <a:lnTo>
                    <a:pt x="12553" y="577"/>
                  </a:lnTo>
                  <a:lnTo>
                    <a:pt x="12626" y="601"/>
                  </a:lnTo>
                  <a:lnTo>
                    <a:pt x="12694" y="625"/>
                  </a:lnTo>
                  <a:lnTo>
                    <a:pt x="12759" y="647"/>
                  </a:lnTo>
                  <a:lnTo>
                    <a:pt x="12820" y="671"/>
                  </a:lnTo>
                  <a:lnTo>
                    <a:pt x="12877" y="695"/>
                  </a:lnTo>
                  <a:lnTo>
                    <a:pt x="12931" y="721"/>
                  </a:lnTo>
                  <a:lnTo>
                    <a:pt x="12982" y="745"/>
                  </a:lnTo>
                  <a:lnTo>
                    <a:pt x="13029" y="771"/>
                  </a:lnTo>
                  <a:lnTo>
                    <a:pt x="13071" y="795"/>
                  </a:lnTo>
                  <a:lnTo>
                    <a:pt x="13110" y="821"/>
                  </a:lnTo>
                  <a:lnTo>
                    <a:pt x="13145" y="847"/>
                  </a:lnTo>
                  <a:lnTo>
                    <a:pt x="13176" y="872"/>
                  </a:lnTo>
                  <a:lnTo>
                    <a:pt x="13204" y="898"/>
                  </a:lnTo>
                  <a:lnTo>
                    <a:pt x="13226" y="926"/>
                  </a:lnTo>
                  <a:lnTo>
                    <a:pt x="13247" y="952"/>
                  </a:lnTo>
                  <a:lnTo>
                    <a:pt x="13261" y="980"/>
                  </a:lnTo>
                  <a:lnTo>
                    <a:pt x="13271" y="1006"/>
                  </a:lnTo>
                  <a:lnTo>
                    <a:pt x="13278" y="1033"/>
                  </a:lnTo>
                  <a:lnTo>
                    <a:pt x="13280" y="1061"/>
                  </a:lnTo>
                  <a:lnTo>
                    <a:pt x="13280" y="1061"/>
                  </a:lnTo>
                  <a:close/>
                </a:path>
              </a:pathLst>
            </a:custGeom>
            <a:gradFill flip="none" rotWithShape="1">
              <a:gsLst>
                <a:gs pos="82000">
                  <a:schemeClr val="accent2">
                    <a:lumMod val="50000"/>
                  </a:schemeClr>
                </a:gs>
                <a:gs pos="62000">
                  <a:schemeClr val="accent6">
                    <a:lumMod val="50000"/>
                  </a:schemeClr>
                </a:gs>
                <a:gs pos="38000">
                  <a:schemeClr val="accent5">
                    <a:lumMod val="50000"/>
                  </a:schemeClr>
                </a:gs>
                <a:gs pos="13000">
                  <a:schemeClr val="accent4">
                    <a:lumMod val="5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0">
              <a:extLst>
                <a:ext uri="{FF2B5EF4-FFF2-40B4-BE49-F238E27FC236}">
                  <a16:creationId xmlns:a16="http://schemas.microsoft.com/office/drawing/2014/main" id="{72CCE78F-BF51-164D-988B-5DC1864EC4CF}"/>
                </a:ext>
              </a:extLst>
            </p:cNvPr>
            <p:cNvSpPr>
              <a:spLocks/>
            </p:cNvSpPr>
            <p:nvPr/>
          </p:nvSpPr>
          <p:spPr bwMode="auto">
            <a:xfrm>
              <a:off x="3200403" y="3427571"/>
              <a:ext cx="5791198" cy="553700"/>
            </a:xfrm>
            <a:custGeom>
              <a:avLst/>
              <a:gdLst/>
              <a:ahLst/>
              <a:cxnLst>
                <a:cxn ang="0">
                  <a:pos x="2" y="17"/>
                </a:cxn>
                <a:cxn ang="0">
                  <a:pos x="15" y="85"/>
                </a:cxn>
                <a:cxn ang="0">
                  <a:pos x="87" y="200"/>
                </a:cxn>
                <a:cxn ang="0">
                  <a:pos x="237" y="329"/>
                </a:cxn>
                <a:cxn ang="0">
                  <a:pos x="455" y="453"/>
                </a:cxn>
                <a:cxn ang="0">
                  <a:pos x="740" y="572"/>
                </a:cxn>
                <a:cxn ang="0">
                  <a:pos x="1085" y="684"/>
                </a:cxn>
                <a:cxn ang="0">
                  <a:pos x="1490" y="790"/>
                </a:cxn>
                <a:cxn ang="0">
                  <a:pos x="1950" y="888"/>
                </a:cxn>
                <a:cxn ang="0">
                  <a:pos x="3019" y="1060"/>
                </a:cxn>
                <a:cxn ang="0">
                  <a:pos x="4261" y="1195"/>
                </a:cxn>
                <a:cxn ang="0">
                  <a:pos x="5650" y="1285"/>
                </a:cxn>
                <a:cxn ang="0">
                  <a:pos x="7153" y="1330"/>
                </a:cxn>
                <a:cxn ang="0">
                  <a:pos x="8329" y="1328"/>
                </a:cxn>
                <a:cxn ang="0">
                  <a:pos x="9832" y="1280"/>
                </a:cxn>
                <a:cxn ang="0">
                  <a:pos x="11218" y="1184"/>
                </a:cxn>
                <a:cxn ang="0">
                  <a:pos x="12457" y="1043"/>
                </a:cxn>
                <a:cxn ang="0">
                  <a:pos x="13394" y="890"/>
                </a:cxn>
                <a:cxn ang="0">
                  <a:pos x="13860" y="790"/>
                </a:cxn>
                <a:cxn ang="0">
                  <a:pos x="14271" y="684"/>
                </a:cxn>
                <a:cxn ang="0">
                  <a:pos x="14620" y="570"/>
                </a:cxn>
                <a:cxn ang="0">
                  <a:pos x="14907" y="450"/>
                </a:cxn>
                <a:cxn ang="0">
                  <a:pos x="15127" y="324"/>
                </a:cxn>
                <a:cxn ang="0">
                  <a:pos x="15275" y="193"/>
                </a:cxn>
                <a:cxn ang="0">
                  <a:pos x="15338" y="91"/>
                </a:cxn>
                <a:cxn ang="0">
                  <a:pos x="15354" y="22"/>
                </a:cxn>
                <a:cxn ang="0">
                  <a:pos x="15356" y="1039"/>
                </a:cxn>
                <a:cxn ang="0">
                  <a:pos x="15349" y="1097"/>
                </a:cxn>
                <a:cxn ang="0">
                  <a:pos x="15321" y="1165"/>
                </a:cxn>
                <a:cxn ang="0">
                  <a:pos x="15210" y="1298"/>
                </a:cxn>
                <a:cxn ang="0">
                  <a:pos x="15027" y="1428"/>
                </a:cxn>
                <a:cxn ang="0">
                  <a:pos x="14772" y="1550"/>
                </a:cxn>
                <a:cxn ang="0">
                  <a:pos x="14454" y="1668"/>
                </a:cxn>
                <a:cxn ang="0">
                  <a:pos x="14073" y="1777"/>
                </a:cxn>
                <a:cxn ang="0">
                  <a:pos x="13635" y="1881"/>
                </a:cxn>
                <a:cxn ang="0">
                  <a:pos x="13012" y="1999"/>
                </a:cxn>
                <a:cxn ang="0">
                  <a:pos x="11858" y="2158"/>
                </a:cxn>
                <a:cxn ang="0">
                  <a:pos x="10542" y="2278"/>
                </a:cxn>
                <a:cxn ang="0">
                  <a:pos x="9094" y="2350"/>
                </a:cxn>
                <a:cxn ang="0">
                  <a:pos x="7543" y="2373"/>
                </a:cxn>
                <a:cxn ang="0">
                  <a:pos x="6389" y="2354"/>
                </a:cxn>
                <a:cxn ang="0">
                  <a:pos x="4938" y="2286"/>
                </a:cxn>
                <a:cxn ang="0">
                  <a:pos x="3620" y="2173"/>
                </a:cxn>
                <a:cxn ang="0">
                  <a:pos x="2461" y="2018"/>
                </a:cxn>
                <a:cxn ang="0">
                  <a:pos x="1714" y="1879"/>
                </a:cxn>
                <a:cxn ang="0">
                  <a:pos x="1281" y="1777"/>
                </a:cxn>
                <a:cxn ang="0">
                  <a:pos x="906" y="1668"/>
                </a:cxn>
                <a:cxn ang="0">
                  <a:pos x="590" y="1553"/>
                </a:cxn>
                <a:cxn ang="0">
                  <a:pos x="336" y="1431"/>
                </a:cxn>
                <a:cxn ang="0">
                  <a:pos x="153" y="1306"/>
                </a:cxn>
                <a:cxn ang="0">
                  <a:pos x="39" y="1174"/>
                </a:cxn>
                <a:cxn ang="0">
                  <a:pos x="6" y="1091"/>
                </a:cxn>
                <a:cxn ang="0">
                  <a:pos x="0" y="1041"/>
                </a:cxn>
              </a:cxnLst>
              <a:rect l="0" t="0" r="r" b="b"/>
              <a:pathLst>
                <a:path w="15356" h="2373">
                  <a:moveTo>
                    <a:pt x="0" y="1041"/>
                  </a:moveTo>
                  <a:lnTo>
                    <a:pt x="0" y="0"/>
                  </a:lnTo>
                  <a:lnTo>
                    <a:pt x="0" y="0"/>
                  </a:lnTo>
                  <a:lnTo>
                    <a:pt x="2" y="17"/>
                  </a:lnTo>
                  <a:lnTo>
                    <a:pt x="4" y="33"/>
                  </a:lnTo>
                  <a:lnTo>
                    <a:pt x="6" y="50"/>
                  </a:lnTo>
                  <a:lnTo>
                    <a:pt x="11" y="69"/>
                  </a:lnTo>
                  <a:lnTo>
                    <a:pt x="15" y="85"/>
                  </a:lnTo>
                  <a:lnTo>
                    <a:pt x="22" y="102"/>
                  </a:lnTo>
                  <a:lnTo>
                    <a:pt x="39" y="135"/>
                  </a:lnTo>
                  <a:lnTo>
                    <a:pt x="61" y="168"/>
                  </a:lnTo>
                  <a:lnTo>
                    <a:pt x="87" y="200"/>
                  </a:lnTo>
                  <a:lnTo>
                    <a:pt x="118" y="233"/>
                  </a:lnTo>
                  <a:lnTo>
                    <a:pt x="153" y="265"/>
                  </a:lnTo>
                  <a:lnTo>
                    <a:pt x="192" y="298"/>
                  </a:lnTo>
                  <a:lnTo>
                    <a:pt x="237" y="329"/>
                  </a:lnTo>
                  <a:lnTo>
                    <a:pt x="285" y="361"/>
                  </a:lnTo>
                  <a:lnTo>
                    <a:pt x="336" y="392"/>
                  </a:lnTo>
                  <a:lnTo>
                    <a:pt x="394" y="422"/>
                  </a:lnTo>
                  <a:lnTo>
                    <a:pt x="455" y="453"/>
                  </a:lnTo>
                  <a:lnTo>
                    <a:pt x="520" y="483"/>
                  </a:lnTo>
                  <a:lnTo>
                    <a:pt x="590" y="512"/>
                  </a:lnTo>
                  <a:lnTo>
                    <a:pt x="662" y="542"/>
                  </a:lnTo>
                  <a:lnTo>
                    <a:pt x="740" y="572"/>
                  </a:lnTo>
                  <a:lnTo>
                    <a:pt x="821" y="599"/>
                  </a:lnTo>
                  <a:lnTo>
                    <a:pt x="906" y="629"/>
                  </a:lnTo>
                  <a:lnTo>
                    <a:pt x="995" y="657"/>
                  </a:lnTo>
                  <a:lnTo>
                    <a:pt x="1085" y="684"/>
                  </a:lnTo>
                  <a:lnTo>
                    <a:pt x="1181" y="710"/>
                  </a:lnTo>
                  <a:lnTo>
                    <a:pt x="1281" y="738"/>
                  </a:lnTo>
                  <a:lnTo>
                    <a:pt x="1385" y="764"/>
                  </a:lnTo>
                  <a:lnTo>
                    <a:pt x="1490" y="790"/>
                  </a:lnTo>
                  <a:lnTo>
                    <a:pt x="1601" y="814"/>
                  </a:lnTo>
                  <a:lnTo>
                    <a:pt x="1714" y="840"/>
                  </a:lnTo>
                  <a:lnTo>
                    <a:pt x="1830" y="864"/>
                  </a:lnTo>
                  <a:lnTo>
                    <a:pt x="1950" y="888"/>
                  </a:lnTo>
                  <a:lnTo>
                    <a:pt x="2200" y="934"/>
                  </a:lnTo>
                  <a:lnTo>
                    <a:pt x="2461" y="978"/>
                  </a:lnTo>
                  <a:lnTo>
                    <a:pt x="2734" y="1019"/>
                  </a:lnTo>
                  <a:lnTo>
                    <a:pt x="3019" y="1060"/>
                  </a:lnTo>
                  <a:lnTo>
                    <a:pt x="3315" y="1097"/>
                  </a:lnTo>
                  <a:lnTo>
                    <a:pt x="3620" y="1132"/>
                  </a:lnTo>
                  <a:lnTo>
                    <a:pt x="3936" y="1165"/>
                  </a:lnTo>
                  <a:lnTo>
                    <a:pt x="4261" y="1195"/>
                  </a:lnTo>
                  <a:lnTo>
                    <a:pt x="4596" y="1221"/>
                  </a:lnTo>
                  <a:lnTo>
                    <a:pt x="4938" y="1247"/>
                  </a:lnTo>
                  <a:lnTo>
                    <a:pt x="5291" y="1267"/>
                  </a:lnTo>
                  <a:lnTo>
                    <a:pt x="5650" y="1285"/>
                  </a:lnTo>
                  <a:lnTo>
                    <a:pt x="6016" y="1302"/>
                  </a:lnTo>
                  <a:lnTo>
                    <a:pt x="6389" y="1315"/>
                  </a:lnTo>
                  <a:lnTo>
                    <a:pt x="6768" y="1324"/>
                  </a:lnTo>
                  <a:lnTo>
                    <a:pt x="7153" y="1330"/>
                  </a:lnTo>
                  <a:lnTo>
                    <a:pt x="7543" y="1333"/>
                  </a:lnTo>
                  <a:lnTo>
                    <a:pt x="7543" y="1333"/>
                  </a:lnTo>
                  <a:lnTo>
                    <a:pt x="7939" y="1332"/>
                  </a:lnTo>
                  <a:lnTo>
                    <a:pt x="8329" y="1328"/>
                  </a:lnTo>
                  <a:lnTo>
                    <a:pt x="8715" y="1320"/>
                  </a:lnTo>
                  <a:lnTo>
                    <a:pt x="9094" y="1311"/>
                  </a:lnTo>
                  <a:lnTo>
                    <a:pt x="9466" y="1296"/>
                  </a:lnTo>
                  <a:lnTo>
                    <a:pt x="9832" y="1280"/>
                  </a:lnTo>
                  <a:lnTo>
                    <a:pt x="10190" y="1259"/>
                  </a:lnTo>
                  <a:lnTo>
                    <a:pt x="10542" y="1237"/>
                  </a:lnTo>
                  <a:lnTo>
                    <a:pt x="10886" y="1211"/>
                  </a:lnTo>
                  <a:lnTo>
                    <a:pt x="11218" y="1184"/>
                  </a:lnTo>
                  <a:lnTo>
                    <a:pt x="11544" y="1152"/>
                  </a:lnTo>
                  <a:lnTo>
                    <a:pt x="11858" y="1119"/>
                  </a:lnTo>
                  <a:lnTo>
                    <a:pt x="12163" y="1082"/>
                  </a:lnTo>
                  <a:lnTo>
                    <a:pt x="12457" y="1043"/>
                  </a:lnTo>
                  <a:lnTo>
                    <a:pt x="12740" y="1002"/>
                  </a:lnTo>
                  <a:lnTo>
                    <a:pt x="13012" y="958"/>
                  </a:lnTo>
                  <a:lnTo>
                    <a:pt x="13271" y="914"/>
                  </a:lnTo>
                  <a:lnTo>
                    <a:pt x="13394" y="890"/>
                  </a:lnTo>
                  <a:lnTo>
                    <a:pt x="13516" y="866"/>
                  </a:lnTo>
                  <a:lnTo>
                    <a:pt x="13635" y="842"/>
                  </a:lnTo>
                  <a:lnTo>
                    <a:pt x="13749" y="816"/>
                  </a:lnTo>
                  <a:lnTo>
                    <a:pt x="13860" y="790"/>
                  </a:lnTo>
                  <a:lnTo>
                    <a:pt x="13968" y="764"/>
                  </a:lnTo>
                  <a:lnTo>
                    <a:pt x="14073" y="738"/>
                  </a:lnTo>
                  <a:lnTo>
                    <a:pt x="14173" y="710"/>
                  </a:lnTo>
                  <a:lnTo>
                    <a:pt x="14271" y="684"/>
                  </a:lnTo>
                  <a:lnTo>
                    <a:pt x="14363" y="655"/>
                  </a:lnTo>
                  <a:lnTo>
                    <a:pt x="14454" y="627"/>
                  </a:lnTo>
                  <a:lnTo>
                    <a:pt x="14539" y="599"/>
                  </a:lnTo>
                  <a:lnTo>
                    <a:pt x="14620" y="570"/>
                  </a:lnTo>
                  <a:lnTo>
                    <a:pt x="14698" y="540"/>
                  </a:lnTo>
                  <a:lnTo>
                    <a:pt x="14772" y="511"/>
                  </a:lnTo>
                  <a:lnTo>
                    <a:pt x="14842" y="479"/>
                  </a:lnTo>
                  <a:lnTo>
                    <a:pt x="14907" y="450"/>
                  </a:lnTo>
                  <a:lnTo>
                    <a:pt x="14970" y="418"/>
                  </a:lnTo>
                  <a:lnTo>
                    <a:pt x="15027" y="387"/>
                  </a:lnTo>
                  <a:lnTo>
                    <a:pt x="15079" y="355"/>
                  </a:lnTo>
                  <a:lnTo>
                    <a:pt x="15127" y="324"/>
                  </a:lnTo>
                  <a:lnTo>
                    <a:pt x="15171" y="291"/>
                  </a:lnTo>
                  <a:lnTo>
                    <a:pt x="15210" y="259"/>
                  </a:lnTo>
                  <a:lnTo>
                    <a:pt x="15245" y="226"/>
                  </a:lnTo>
                  <a:lnTo>
                    <a:pt x="15275" y="193"/>
                  </a:lnTo>
                  <a:lnTo>
                    <a:pt x="15301" y="159"/>
                  </a:lnTo>
                  <a:lnTo>
                    <a:pt x="15321" y="126"/>
                  </a:lnTo>
                  <a:lnTo>
                    <a:pt x="15330" y="109"/>
                  </a:lnTo>
                  <a:lnTo>
                    <a:pt x="15338" y="91"/>
                  </a:lnTo>
                  <a:lnTo>
                    <a:pt x="15343" y="74"/>
                  </a:lnTo>
                  <a:lnTo>
                    <a:pt x="15349" y="58"/>
                  </a:lnTo>
                  <a:lnTo>
                    <a:pt x="15352" y="41"/>
                  </a:lnTo>
                  <a:lnTo>
                    <a:pt x="15354" y="22"/>
                  </a:lnTo>
                  <a:lnTo>
                    <a:pt x="15354" y="22"/>
                  </a:lnTo>
                  <a:lnTo>
                    <a:pt x="15356" y="0"/>
                  </a:lnTo>
                  <a:lnTo>
                    <a:pt x="15356" y="1039"/>
                  </a:lnTo>
                  <a:lnTo>
                    <a:pt x="15356" y="1039"/>
                  </a:lnTo>
                  <a:lnTo>
                    <a:pt x="15354" y="1063"/>
                  </a:lnTo>
                  <a:lnTo>
                    <a:pt x="15354" y="1063"/>
                  </a:lnTo>
                  <a:lnTo>
                    <a:pt x="15352" y="1080"/>
                  </a:lnTo>
                  <a:lnTo>
                    <a:pt x="15349" y="1097"/>
                  </a:lnTo>
                  <a:lnTo>
                    <a:pt x="15343" y="1115"/>
                  </a:lnTo>
                  <a:lnTo>
                    <a:pt x="15338" y="1132"/>
                  </a:lnTo>
                  <a:lnTo>
                    <a:pt x="15330" y="1149"/>
                  </a:lnTo>
                  <a:lnTo>
                    <a:pt x="15321" y="1165"/>
                  </a:lnTo>
                  <a:lnTo>
                    <a:pt x="15301" y="1200"/>
                  </a:lnTo>
                  <a:lnTo>
                    <a:pt x="15275" y="1234"/>
                  </a:lnTo>
                  <a:lnTo>
                    <a:pt x="15245" y="1267"/>
                  </a:lnTo>
                  <a:lnTo>
                    <a:pt x="15210" y="1298"/>
                  </a:lnTo>
                  <a:lnTo>
                    <a:pt x="15171" y="1332"/>
                  </a:lnTo>
                  <a:lnTo>
                    <a:pt x="15127" y="1363"/>
                  </a:lnTo>
                  <a:lnTo>
                    <a:pt x="15079" y="1396"/>
                  </a:lnTo>
                  <a:lnTo>
                    <a:pt x="15027" y="1428"/>
                  </a:lnTo>
                  <a:lnTo>
                    <a:pt x="14970" y="1459"/>
                  </a:lnTo>
                  <a:lnTo>
                    <a:pt x="14907" y="1489"/>
                  </a:lnTo>
                  <a:lnTo>
                    <a:pt x="14842" y="1520"/>
                  </a:lnTo>
                  <a:lnTo>
                    <a:pt x="14772" y="1550"/>
                  </a:lnTo>
                  <a:lnTo>
                    <a:pt x="14698" y="1581"/>
                  </a:lnTo>
                  <a:lnTo>
                    <a:pt x="14620" y="1609"/>
                  </a:lnTo>
                  <a:lnTo>
                    <a:pt x="14539" y="1639"/>
                  </a:lnTo>
                  <a:lnTo>
                    <a:pt x="14454" y="1668"/>
                  </a:lnTo>
                  <a:lnTo>
                    <a:pt x="14363" y="1696"/>
                  </a:lnTo>
                  <a:lnTo>
                    <a:pt x="14271" y="1724"/>
                  </a:lnTo>
                  <a:lnTo>
                    <a:pt x="14173" y="1751"/>
                  </a:lnTo>
                  <a:lnTo>
                    <a:pt x="14073" y="1777"/>
                  </a:lnTo>
                  <a:lnTo>
                    <a:pt x="13968" y="1805"/>
                  </a:lnTo>
                  <a:lnTo>
                    <a:pt x="13860" y="1831"/>
                  </a:lnTo>
                  <a:lnTo>
                    <a:pt x="13749" y="1857"/>
                  </a:lnTo>
                  <a:lnTo>
                    <a:pt x="13635" y="1881"/>
                  </a:lnTo>
                  <a:lnTo>
                    <a:pt x="13516" y="1907"/>
                  </a:lnTo>
                  <a:lnTo>
                    <a:pt x="13394" y="1931"/>
                  </a:lnTo>
                  <a:lnTo>
                    <a:pt x="13271" y="1953"/>
                  </a:lnTo>
                  <a:lnTo>
                    <a:pt x="13012" y="1999"/>
                  </a:lnTo>
                  <a:lnTo>
                    <a:pt x="12740" y="2042"/>
                  </a:lnTo>
                  <a:lnTo>
                    <a:pt x="12457" y="2084"/>
                  </a:lnTo>
                  <a:lnTo>
                    <a:pt x="12163" y="2123"/>
                  </a:lnTo>
                  <a:lnTo>
                    <a:pt x="11858" y="2158"/>
                  </a:lnTo>
                  <a:lnTo>
                    <a:pt x="11544" y="2191"/>
                  </a:lnTo>
                  <a:lnTo>
                    <a:pt x="11218" y="2223"/>
                  </a:lnTo>
                  <a:lnTo>
                    <a:pt x="10886" y="2252"/>
                  </a:lnTo>
                  <a:lnTo>
                    <a:pt x="10542" y="2278"/>
                  </a:lnTo>
                  <a:lnTo>
                    <a:pt x="10190" y="2301"/>
                  </a:lnTo>
                  <a:lnTo>
                    <a:pt x="9832" y="2321"/>
                  </a:lnTo>
                  <a:lnTo>
                    <a:pt x="9466" y="2337"/>
                  </a:lnTo>
                  <a:lnTo>
                    <a:pt x="9094" y="2350"/>
                  </a:lnTo>
                  <a:lnTo>
                    <a:pt x="8715" y="2362"/>
                  </a:lnTo>
                  <a:lnTo>
                    <a:pt x="8329" y="2369"/>
                  </a:lnTo>
                  <a:lnTo>
                    <a:pt x="7939" y="2373"/>
                  </a:lnTo>
                  <a:lnTo>
                    <a:pt x="7543" y="2373"/>
                  </a:lnTo>
                  <a:lnTo>
                    <a:pt x="7543" y="2373"/>
                  </a:lnTo>
                  <a:lnTo>
                    <a:pt x="7153" y="2371"/>
                  </a:lnTo>
                  <a:lnTo>
                    <a:pt x="6768" y="2363"/>
                  </a:lnTo>
                  <a:lnTo>
                    <a:pt x="6389" y="2354"/>
                  </a:lnTo>
                  <a:lnTo>
                    <a:pt x="6016" y="2341"/>
                  </a:lnTo>
                  <a:lnTo>
                    <a:pt x="5650" y="2326"/>
                  </a:lnTo>
                  <a:lnTo>
                    <a:pt x="5291" y="2308"/>
                  </a:lnTo>
                  <a:lnTo>
                    <a:pt x="4938" y="2286"/>
                  </a:lnTo>
                  <a:lnTo>
                    <a:pt x="4596" y="2262"/>
                  </a:lnTo>
                  <a:lnTo>
                    <a:pt x="4261" y="2234"/>
                  </a:lnTo>
                  <a:lnTo>
                    <a:pt x="3936" y="2204"/>
                  </a:lnTo>
                  <a:lnTo>
                    <a:pt x="3620" y="2173"/>
                  </a:lnTo>
                  <a:lnTo>
                    <a:pt x="3315" y="2138"/>
                  </a:lnTo>
                  <a:lnTo>
                    <a:pt x="3019" y="2099"/>
                  </a:lnTo>
                  <a:lnTo>
                    <a:pt x="2734" y="2060"/>
                  </a:lnTo>
                  <a:lnTo>
                    <a:pt x="2461" y="2018"/>
                  </a:lnTo>
                  <a:lnTo>
                    <a:pt x="2200" y="1973"/>
                  </a:lnTo>
                  <a:lnTo>
                    <a:pt x="1950" y="1929"/>
                  </a:lnTo>
                  <a:lnTo>
                    <a:pt x="1830" y="1905"/>
                  </a:lnTo>
                  <a:lnTo>
                    <a:pt x="1714" y="1879"/>
                  </a:lnTo>
                  <a:lnTo>
                    <a:pt x="1601" y="1855"/>
                  </a:lnTo>
                  <a:lnTo>
                    <a:pt x="1490" y="1829"/>
                  </a:lnTo>
                  <a:lnTo>
                    <a:pt x="1385" y="1803"/>
                  </a:lnTo>
                  <a:lnTo>
                    <a:pt x="1281" y="1777"/>
                  </a:lnTo>
                  <a:lnTo>
                    <a:pt x="1181" y="1751"/>
                  </a:lnTo>
                  <a:lnTo>
                    <a:pt x="1085" y="1724"/>
                  </a:lnTo>
                  <a:lnTo>
                    <a:pt x="995" y="1696"/>
                  </a:lnTo>
                  <a:lnTo>
                    <a:pt x="906" y="1668"/>
                  </a:lnTo>
                  <a:lnTo>
                    <a:pt x="821" y="1640"/>
                  </a:lnTo>
                  <a:lnTo>
                    <a:pt x="740" y="1611"/>
                  </a:lnTo>
                  <a:lnTo>
                    <a:pt x="662" y="1583"/>
                  </a:lnTo>
                  <a:lnTo>
                    <a:pt x="590" y="1553"/>
                  </a:lnTo>
                  <a:lnTo>
                    <a:pt x="520" y="1524"/>
                  </a:lnTo>
                  <a:lnTo>
                    <a:pt x="455" y="1492"/>
                  </a:lnTo>
                  <a:lnTo>
                    <a:pt x="394" y="1463"/>
                  </a:lnTo>
                  <a:lnTo>
                    <a:pt x="336" y="1431"/>
                  </a:lnTo>
                  <a:lnTo>
                    <a:pt x="285" y="1400"/>
                  </a:lnTo>
                  <a:lnTo>
                    <a:pt x="237" y="1369"/>
                  </a:lnTo>
                  <a:lnTo>
                    <a:pt x="192" y="1337"/>
                  </a:lnTo>
                  <a:lnTo>
                    <a:pt x="153" y="1306"/>
                  </a:lnTo>
                  <a:lnTo>
                    <a:pt x="118" y="1272"/>
                  </a:lnTo>
                  <a:lnTo>
                    <a:pt x="87" y="1241"/>
                  </a:lnTo>
                  <a:lnTo>
                    <a:pt x="61" y="1208"/>
                  </a:lnTo>
                  <a:lnTo>
                    <a:pt x="39" y="1174"/>
                  </a:lnTo>
                  <a:lnTo>
                    <a:pt x="22" y="1141"/>
                  </a:lnTo>
                  <a:lnTo>
                    <a:pt x="15" y="1124"/>
                  </a:lnTo>
                  <a:lnTo>
                    <a:pt x="11" y="1108"/>
                  </a:lnTo>
                  <a:lnTo>
                    <a:pt x="6" y="1091"/>
                  </a:lnTo>
                  <a:lnTo>
                    <a:pt x="4" y="1075"/>
                  </a:lnTo>
                  <a:lnTo>
                    <a:pt x="2" y="1058"/>
                  </a:lnTo>
                  <a:lnTo>
                    <a:pt x="0" y="1041"/>
                  </a:lnTo>
                  <a:lnTo>
                    <a:pt x="0" y="1041"/>
                  </a:lnTo>
                  <a:close/>
                </a:path>
              </a:pathLst>
            </a:custGeom>
            <a:gradFill flip="none" rotWithShape="1">
              <a:gsLst>
                <a:gs pos="100000">
                  <a:srgbClr val="CFCFCF"/>
                </a:gs>
                <a:gs pos="0">
                  <a:srgbClr val="646464"/>
                </a:gs>
                <a:gs pos="70000">
                  <a:srgbClr val="F2F2F2"/>
                </a:gs>
              </a:gsLst>
              <a:lin ang="108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1">
              <a:extLst>
                <a:ext uri="{FF2B5EF4-FFF2-40B4-BE49-F238E27FC236}">
                  <a16:creationId xmlns:a16="http://schemas.microsoft.com/office/drawing/2014/main" id="{2CB629A9-1B0A-A34A-B9E6-949DEC2E36D6}"/>
                </a:ext>
              </a:extLst>
            </p:cNvPr>
            <p:cNvSpPr>
              <a:spLocks noEditPoints="1"/>
            </p:cNvSpPr>
            <p:nvPr/>
          </p:nvSpPr>
          <p:spPr bwMode="auto">
            <a:xfrm>
              <a:off x="3200403" y="3124201"/>
              <a:ext cx="5790444" cy="622329"/>
            </a:xfrm>
            <a:custGeom>
              <a:avLst/>
              <a:gdLst/>
              <a:ahLst/>
              <a:cxnLst>
                <a:cxn ang="0">
                  <a:pos x="26" y="1224"/>
                </a:cxn>
                <a:cxn ang="0">
                  <a:pos x="229" y="1010"/>
                </a:cxn>
                <a:cxn ang="0">
                  <a:pos x="656" y="793"/>
                </a:cxn>
                <a:cxn ang="0">
                  <a:pos x="1283" y="595"/>
                </a:cxn>
                <a:cxn ang="0">
                  <a:pos x="2085" y="420"/>
                </a:cxn>
                <a:cxn ang="0">
                  <a:pos x="4138" y="150"/>
                </a:cxn>
                <a:cxn ang="0">
                  <a:pos x="6641" y="11"/>
                </a:cxn>
                <a:cxn ang="0">
                  <a:pos x="8980" y="18"/>
                </a:cxn>
                <a:cxn ang="0">
                  <a:pos x="11455" y="172"/>
                </a:cxn>
                <a:cxn ang="0">
                  <a:pos x="13450" y="453"/>
                </a:cxn>
                <a:cxn ang="0">
                  <a:pos x="14217" y="634"/>
                </a:cxn>
                <a:cxn ang="0">
                  <a:pos x="14803" y="836"/>
                </a:cxn>
                <a:cxn ang="0">
                  <a:pos x="15188" y="1054"/>
                </a:cxn>
                <a:cxn ang="0">
                  <a:pos x="15341" y="1254"/>
                </a:cxn>
                <a:cxn ang="0">
                  <a:pos x="15354" y="1355"/>
                </a:cxn>
                <a:cxn ang="0">
                  <a:pos x="15301" y="1492"/>
                </a:cxn>
                <a:cxn ang="0">
                  <a:pos x="15027" y="1720"/>
                </a:cxn>
                <a:cxn ang="0">
                  <a:pos x="14539" y="1932"/>
                </a:cxn>
                <a:cxn ang="0">
                  <a:pos x="13860" y="2123"/>
                </a:cxn>
                <a:cxn ang="0">
                  <a:pos x="12740" y="2335"/>
                </a:cxn>
                <a:cxn ang="0">
                  <a:pos x="10542" y="2570"/>
                </a:cxn>
                <a:cxn ang="0">
                  <a:pos x="7939" y="2665"/>
                </a:cxn>
                <a:cxn ang="0">
                  <a:pos x="5630" y="2618"/>
                </a:cxn>
                <a:cxn ang="0">
                  <a:pos x="3274" y="2426"/>
                </a:cxn>
                <a:cxn ang="0">
                  <a:pos x="1669" y="2163"/>
                </a:cxn>
                <a:cxn ang="0">
                  <a:pos x="952" y="1977"/>
                </a:cxn>
                <a:cxn ang="0">
                  <a:pos x="422" y="1770"/>
                </a:cxn>
                <a:cxn ang="0">
                  <a:pos x="98" y="1546"/>
                </a:cxn>
                <a:cxn ang="0">
                  <a:pos x="6" y="1378"/>
                </a:cxn>
                <a:cxn ang="0">
                  <a:pos x="192" y="1311"/>
                </a:cxn>
                <a:cxn ang="0">
                  <a:pos x="211" y="1428"/>
                </a:cxn>
                <a:cxn ang="0">
                  <a:pos x="396" y="1636"/>
                </a:cxn>
                <a:cxn ang="0">
                  <a:pos x="799" y="1847"/>
                </a:cxn>
                <a:cxn ang="0">
                  <a:pos x="1398" y="2041"/>
                </a:cxn>
                <a:cxn ang="0">
                  <a:pos x="2292" y="2236"/>
                </a:cxn>
                <a:cxn ang="0">
                  <a:pos x="4315" y="2494"/>
                </a:cxn>
                <a:cxn ang="0">
                  <a:pos x="6783" y="2624"/>
                </a:cxn>
                <a:cxn ang="0">
                  <a:pos x="9059" y="2611"/>
                </a:cxn>
                <a:cxn ang="0">
                  <a:pos x="11448" y="2456"/>
                </a:cxn>
                <a:cxn ang="0">
                  <a:pos x="13370" y="2176"/>
                </a:cxn>
                <a:cxn ang="0">
                  <a:pos x="14106" y="1999"/>
                </a:cxn>
                <a:cxn ang="0">
                  <a:pos x="14665" y="1801"/>
                </a:cxn>
                <a:cxn ang="0">
                  <a:pos x="15023" y="1585"/>
                </a:cxn>
                <a:cxn ang="0">
                  <a:pos x="15158" y="1389"/>
                </a:cxn>
                <a:cxn ang="0">
                  <a:pos x="15160" y="1289"/>
                </a:cxn>
                <a:cxn ang="0">
                  <a:pos x="15069" y="1124"/>
                </a:cxn>
                <a:cxn ang="0">
                  <a:pos x="14755" y="908"/>
                </a:cxn>
                <a:cxn ang="0">
                  <a:pos x="14237" y="705"/>
                </a:cxn>
                <a:cxn ang="0">
                  <a:pos x="13537" y="523"/>
                </a:cxn>
                <a:cxn ang="0">
                  <a:pos x="11971" y="268"/>
                </a:cxn>
                <a:cxn ang="0">
                  <a:pos x="9675" y="80"/>
                </a:cxn>
                <a:cxn ang="0">
                  <a:pos x="7423" y="33"/>
                </a:cxn>
                <a:cxn ang="0">
                  <a:pos x="4884" y="126"/>
                </a:cxn>
                <a:cxn ang="0">
                  <a:pos x="2742" y="355"/>
                </a:cxn>
                <a:cxn ang="0">
                  <a:pos x="1544" y="586"/>
                </a:cxn>
                <a:cxn ang="0">
                  <a:pos x="908" y="777"/>
                </a:cxn>
                <a:cxn ang="0">
                  <a:pos x="460" y="986"/>
                </a:cxn>
                <a:cxn ang="0">
                  <a:pos x="224" y="1209"/>
                </a:cxn>
              </a:cxnLst>
              <a:rect l="0" t="0" r="r" b="b"/>
              <a:pathLst>
                <a:path w="15354" h="2666">
                  <a:moveTo>
                    <a:pt x="2" y="1309"/>
                  </a:moveTo>
                  <a:lnTo>
                    <a:pt x="2" y="1309"/>
                  </a:lnTo>
                  <a:lnTo>
                    <a:pt x="4" y="1293"/>
                  </a:lnTo>
                  <a:lnTo>
                    <a:pt x="7" y="1276"/>
                  </a:lnTo>
                  <a:lnTo>
                    <a:pt x="13" y="1257"/>
                  </a:lnTo>
                  <a:lnTo>
                    <a:pt x="18" y="1241"/>
                  </a:lnTo>
                  <a:lnTo>
                    <a:pt x="26" y="1224"/>
                  </a:lnTo>
                  <a:lnTo>
                    <a:pt x="35" y="1207"/>
                  </a:lnTo>
                  <a:lnTo>
                    <a:pt x="55" y="1174"/>
                  </a:lnTo>
                  <a:lnTo>
                    <a:pt x="81" y="1139"/>
                  </a:lnTo>
                  <a:lnTo>
                    <a:pt x="111" y="1108"/>
                  </a:lnTo>
                  <a:lnTo>
                    <a:pt x="146" y="1074"/>
                  </a:lnTo>
                  <a:lnTo>
                    <a:pt x="185" y="1041"/>
                  </a:lnTo>
                  <a:lnTo>
                    <a:pt x="229" y="1010"/>
                  </a:lnTo>
                  <a:lnTo>
                    <a:pt x="277" y="976"/>
                  </a:lnTo>
                  <a:lnTo>
                    <a:pt x="329" y="945"/>
                  </a:lnTo>
                  <a:lnTo>
                    <a:pt x="386" y="913"/>
                  </a:lnTo>
                  <a:lnTo>
                    <a:pt x="447" y="884"/>
                  </a:lnTo>
                  <a:lnTo>
                    <a:pt x="514" y="852"/>
                  </a:lnTo>
                  <a:lnTo>
                    <a:pt x="582" y="823"/>
                  </a:lnTo>
                  <a:lnTo>
                    <a:pt x="656" y="793"/>
                  </a:lnTo>
                  <a:lnTo>
                    <a:pt x="736" y="764"/>
                  </a:lnTo>
                  <a:lnTo>
                    <a:pt x="817" y="734"/>
                  </a:lnTo>
                  <a:lnTo>
                    <a:pt x="902" y="705"/>
                  </a:lnTo>
                  <a:lnTo>
                    <a:pt x="993" y="677"/>
                  </a:lnTo>
                  <a:lnTo>
                    <a:pt x="1085" y="649"/>
                  </a:lnTo>
                  <a:lnTo>
                    <a:pt x="1183" y="621"/>
                  </a:lnTo>
                  <a:lnTo>
                    <a:pt x="1283" y="595"/>
                  </a:lnTo>
                  <a:lnTo>
                    <a:pt x="1388" y="568"/>
                  </a:lnTo>
                  <a:lnTo>
                    <a:pt x="1496" y="542"/>
                  </a:lnTo>
                  <a:lnTo>
                    <a:pt x="1607" y="516"/>
                  </a:lnTo>
                  <a:lnTo>
                    <a:pt x="1721" y="492"/>
                  </a:lnTo>
                  <a:lnTo>
                    <a:pt x="1840" y="466"/>
                  </a:lnTo>
                  <a:lnTo>
                    <a:pt x="1962" y="442"/>
                  </a:lnTo>
                  <a:lnTo>
                    <a:pt x="2085" y="420"/>
                  </a:lnTo>
                  <a:lnTo>
                    <a:pt x="2344" y="374"/>
                  </a:lnTo>
                  <a:lnTo>
                    <a:pt x="2616" y="331"/>
                  </a:lnTo>
                  <a:lnTo>
                    <a:pt x="2899" y="288"/>
                  </a:lnTo>
                  <a:lnTo>
                    <a:pt x="3193" y="250"/>
                  </a:lnTo>
                  <a:lnTo>
                    <a:pt x="3498" y="214"/>
                  </a:lnTo>
                  <a:lnTo>
                    <a:pt x="3812" y="181"/>
                  </a:lnTo>
                  <a:lnTo>
                    <a:pt x="4138" y="150"/>
                  </a:lnTo>
                  <a:lnTo>
                    <a:pt x="4470" y="120"/>
                  </a:lnTo>
                  <a:lnTo>
                    <a:pt x="4814" y="96"/>
                  </a:lnTo>
                  <a:lnTo>
                    <a:pt x="5164" y="72"/>
                  </a:lnTo>
                  <a:lnTo>
                    <a:pt x="5522" y="52"/>
                  </a:lnTo>
                  <a:lnTo>
                    <a:pt x="5888" y="35"/>
                  </a:lnTo>
                  <a:lnTo>
                    <a:pt x="6262" y="22"/>
                  </a:lnTo>
                  <a:lnTo>
                    <a:pt x="6641" y="11"/>
                  </a:lnTo>
                  <a:lnTo>
                    <a:pt x="7025" y="4"/>
                  </a:lnTo>
                  <a:lnTo>
                    <a:pt x="7417" y="0"/>
                  </a:lnTo>
                  <a:lnTo>
                    <a:pt x="7811" y="0"/>
                  </a:lnTo>
                  <a:lnTo>
                    <a:pt x="7811" y="0"/>
                  </a:lnTo>
                  <a:lnTo>
                    <a:pt x="8207" y="2"/>
                  </a:lnTo>
                  <a:lnTo>
                    <a:pt x="8597" y="9"/>
                  </a:lnTo>
                  <a:lnTo>
                    <a:pt x="8980" y="18"/>
                  </a:lnTo>
                  <a:lnTo>
                    <a:pt x="9357" y="31"/>
                  </a:lnTo>
                  <a:lnTo>
                    <a:pt x="9726" y="48"/>
                  </a:lnTo>
                  <a:lnTo>
                    <a:pt x="10089" y="67"/>
                  </a:lnTo>
                  <a:lnTo>
                    <a:pt x="10444" y="89"/>
                  </a:lnTo>
                  <a:lnTo>
                    <a:pt x="10790" y="113"/>
                  </a:lnTo>
                  <a:lnTo>
                    <a:pt x="11126" y="141"/>
                  </a:lnTo>
                  <a:lnTo>
                    <a:pt x="11455" y="172"/>
                  </a:lnTo>
                  <a:lnTo>
                    <a:pt x="11773" y="205"/>
                  </a:lnTo>
                  <a:lnTo>
                    <a:pt x="12080" y="240"/>
                  </a:lnTo>
                  <a:lnTo>
                    <a:pt x="12378" y="279"/>
                  </a:lnTo>
                  <a:lnTo>
                    <a:pt x="12664" y="318"/>
                  </a:lnTo>
                  <a:lnTo>
                    <a:pt x="12938" y="362"/>
                  </a:lnTo>
                  <a:lnTo>
                    <a:pt x="13200" y="407"/>
                  </a:lnTo>
                  <a:lnTo>
                    <a:pt x="13450" y="453"/>
                  </a:lnTo>
                  <a:lnTo>
                    <a:pt x="13570" y="477"/>
                  </a:lnTo>
                  <a:lnTo>
                    <a:pt x="13687" y="503"/>
                  </a:lnTo>
                  <a:lnTo>
                    <a:pt x="13799" y="529"/>
                  </a:lnTo>
                  <a:lnTo>
                    <a:pt x="13908" y="553"/>
                  </a:lnTo>
                  <a:lnTo>
                    <a:pt x="14016" y="581"/>
                  </a:lnTo>
                  <a:lnTo>
                    <a:pt x="14117" y="607"/>
                  </a:lnTo>
                  <a:lnTo>
                    <a:pt x="14217" y="634"/>
                  </a:lnTo>
                  <a:lnTo>
                    <a:pt x="14311" y="662"/>
                  </a:lnTo>
                  <a:lnTo>
                    <a:pt x="14404" y="690"/>
                  </a:lnTo>
                  <a:lnTo>
                    <a:pt x="14491" y="717"/>
                  </a:lnTo>
                  <a:lnTo>
                    <a:pt x="14576" y="747"/>
                  </a:lnTo>
                  <a:lnTo>
                    <a:pt x="14655" y="777"/>
                  </a:lnTo>
                  <a:lnTo>
                    <a:pt x="14731" y="806"/>
                  </a:lnTo>
                  <a:lnTo>
                    <a:pt x="14803" y="836"/>
                  </a:lnTo>
                  <a:lnTo>
                    <a:pt x="14870" y="865"/>
                  </a:lnTo>
                  <a:lnTo>
                    <a:pt x="14934" y="897"/>
                  </a:lnTo>
                  <a:lnTo>
                    <a:pt x="14994" y="926"/>
                  </a:lnTo>
                  <a:lnTo>
                    <a:pt x="15049" y="958"/>
                  </a:lnTo>
                  <a:lnTo>
                    <a:pt x="15099" y="991"/>
                  </a:lnTo>
                  <a:lnTo>
                    <a:pt x="15145" y="1023"/>
                  </a:lnTo>
                  <a:lnTo>
                    <a:pt x="15188" y="1054"/>
                  </a:lnTo>
                  <a:lnTo>
                    <a:pt x="15225" y="1087"/>
                  </a:lnTo>
                  <a:lnTo>
                    <a:pt x="15258" y="1121"/>
                  </a:lnTo>
                  <a:lnTo>
                    <a:pt x="15286" y="1152"/>
                  </a:lnTo>
                  <a:lnTo>
                    <a:pt x="15310" y="1185"/>
                  </a:lnTo>
                  <a:lnTo>
                    <a:pt x="15328" y="1220"/>
                  </a:lnTo>
                  <a:lnTo>
                    <a:pt x="15336" y="1237"/>
                  </a:lnTo>
                  <a:lnTo>
                    <a:pt x="15341" y="1254"/>
                  </a:lnTo>
                  <a:lnTo>
                    <a:pt x="15347" y="1270"/>
                  </a:lnTo>
                  <a:lnTo>
                    <a:pt x="15350" y="1287"/>
                  </a:lnTo>
                  <a:lnTo>
                    <a:pt x="15354" y="1304"/>
                  </a:lnTo>
                  <a:lnTo>
                    <a:pt x="15354" y="1322"/>
                  </a:lnTo>
                  <a:lnTo>
                    <a:pt x="15354" y="1339"/>
                  </a:lnTo>
                  <a:lnTo>
                    <a:pt x="15354" y="1355"/>
                  </a:lnTo>
                  <a:lnTo>
                    <a:pt x="15354" y="1355"/>
                  </a:lnTo>
                  <a:lnTo>
                    <a:pt x="15352" y="1374"/>
                  </a:lnTo>
                  <a:lnTo>
                    <a:pt x="15349" y="1391"/>
                  </a:lnTo>
                  <a:lnTo>
                    <a:pt x="15343" y="1407"/>
                  </a:lnTo>
                  <a:lnTo>
                    <a:pt x="15338" y="1424"/>
                  </a:lnTo>
                  <a:lnTo>
                    <a:pt x="15330" y="1442"/>
                  </a:lnTo>
                  <a:lnTo>
                    <a:pt x="15321" y="1459"/>
                  </a:lnTo>
                  <a:lnTo>
                    <a:pt x="15301" y="1492"/>
                  </a:lnTo>
                  <a:lnTo>
                    <a:pt x="15275" y="1526"/>
                  </a:lnTo>
                  <a:lnTo>
                    <a:pt x="15245" y="1559"/>
                  </a:lnTo>
                  <a:lnTo>
                    <a:pt x="15210" y="1592"/>
                  </a:lnTo>
                  <a:lnTo>
                    <a:pt x="15171" y="1624"/>
                  </a:lnTo>
                  <a:lnTo>
                    <a:pt x="15127" y="1657"/>
                  </a:lnTo>
                  <a:lnTo>
                    <a:pt x="15079" y="1688"/>
                  </a:lnTo>
                  <a:lnTo>
                    <a:pt x="15027" y="1720"/>
                  </a:lnTo>
                  <a:lnTo>
                    <a:pt x="14970" y="1751"/>
                  </a:lnTo>
                  <a:lnTo>
                    <a:pt x="14907" y="1783"/>
                  </a:lnTo>
                  <a:lnTo>
                    <a:pt x="14842" y="1812"/>
                  </a:lnTo>
                  <a:lnTo>
                    <a:pt x="14772" y="1844"/>
                  </a:lnTo>
                  <a:lnTo>
                    <a:pt x="14698" y="1873"/>
                  </a:lnTo>
                  <a:lnTo>
                    <a:pt x="14620" y="1903"/>
                  </a:lnTo>
                  <a:lnTo>
                    <a:pt x="14539" y="1932"/>
                  </a:lnTo>
                  <a:lnTo>
                    <a:pt x="14454" y="1960"/>
                  </a:lnTo>
                  <a:lnTo>
                    <a:pt x="14363" y="1988"/>
                  </a:lnTo>
                  <a:lnTo>
                    <a:pt x="14271" y="2017"/>
                  </a:lnTo>
                  <a:lnTo>
                    <a:pt x="14173" y="2043"/>
                  </a:lnTo>
                  <a:lnTo>
                    <a:pt x="14073" y="2071"/>
                  </a:lnTo>
                  <a:lnTo>
                    <a:pt x="13968" y="2097"/>
                  </a:lnTo>
                  <a:lnTo>
                    <a:pt x="13860" y="2123"/>
                  </a:lnTo>
                  <a:lnTo>
                    <a:pt x="13749" y="2149"/>
                  </a:lnTo>
                  <a:lnTo>
                    <a:pt x="13635" y="2175"/>
                  </a:lnTo>
                  <a:lnTo>
                    <a:pt x="13516" y="2199"/>
                  </a:lnTo>
                  <a:lnTo>
                    <a:pt x="13394" y="2223"/>
                  </a:lnTo>
                  <a:lnTo>
                    <a:pt x="13271" y="2247"/>
                  </a:lnTo>
                  <a:lnTo>
                    <a:pt x="13012" y="2291"/>
                  </a:lnTo>
                  <a:lnTo>
                    <a:pt x="12740" y="2335"/>
                  </a:lnTo>
                  <a:lnTo>
                    <a:pt x="12457" y="2376"/>
                  </a:lnTo>
                  <a:lnTo>
                    <a:pt x="12163" y="2415"/>
                  </a:lnTo>
                  <a:lnTo>
                    <a:pt x="11858" y="2452"/>
                  </a:lnTo>
                  <a:lnTo>
                    <a:pt x="11544" y="2485"/>
                  </a:lnTo>
                  <a:lnTo>
                    <a:pt x="11218" y="2517"/>
                  </a:lnTo>
                  <a:lnTo>
                    <a:pt x="10886" y="2544"/>
                  </a:lnTo>
                  <a:lnTo>
                    <a:pt x="10542" y="2570"/>
                  </a:lnTo>
                  <a:lnTo>
                    <a:pt x="10190" y="2592"/>
                  </a:lnTo>
                  <a:lnTo>
                    <a:pt x="9832" y="2613"/>
                  </a:lnTo>
                  <a:lnTo>
                    <a:pt x="9466" y="2629"/>
                  </a:lnTo>
                  <a:lnTo>
                    <a:pt x="9094" y="2644"/>
                  </a:lnTo>
                  <a:lnTo>
                    <a:pt x="8715" y="2653"/>
                  </a:lnTo>
                  <a:lnTo>
                    <a:pt x="8329" y="2661"/>
                  </a:lnTo>
                  <a:lnTo>
                    <a:pt x="7939" y="2665"/>
                  </a:lnTo>
                  <a:lnTo>
                    <a:pt x="7543" y="2666"/>
                  </a:lnTo>
                  <a:lnTo>
                    <a:pt x="7543" y="2666"/>
                  </a:lnTo>
                  <a:lnTo>
                    <a:pt x="7149" y="2663"/>
                  </a:lnTo>
                  <a:lnTo>
                    <a:pt x="6759" y="2657"/>
                  </a:lnTo>
                  <a:lnTo>
                    <a:pt x="6376" y="2648"/>
                  </a:lnTo>
                  <a:lnTo>
                    <a:pt x="5999" y="2635"/>
                  </a:lnTo>
                  <a:lnTo>
                    <a:pt x="5630" y="2618"/>
                  </a:lnTo>
                  <a:lnTo>
                    <a:pt x="5267" y="2600"/>
                  </a:lnTo>
                  <a:lnTo>
                    <a:pt x="4912" y="2578"/>
                  </a:lnTo>
                  <a:lnTo>
                    <a:pt x="4566" y="2552"/>
                  </a:lnTo>
                  <a:lnTo>
                    <a:pt x="4228" y="2524"/>
                  </a:lnTo>
                  <a:lnTo>
                    <a:pt x="3901" y="2494"/>
                  </a:lnTo>
                  <a:lnTo>
                    <a:pt x="3583" y="2461"/>
                  </a:lnTo>
                  <a:lnTo>
                    <a:pt x="3274" y="2426"/>
                  </a:lnTo>
                  <a:lnTo>
                    <a:pt x="2978" y="2387"/>
                  </a:lnTo>
                  <a:lnTo>
                    <a:pt x="2692" y="2347"/>
                  </a:lnTo>
                  <a:lnTo>
                    <a:pt x="2418" y="2304"/>
                  </a:lnTo>
                  <a:lnTo>
                    <a:pt x="2156" y="2260"/>
                  </a:lnTo>
                  <a:lnTo>
                    <a:pt x="1906" y="2212"/>
                  </a:lnTo>
                  <a:lnTo>
                    <a:pt x="1786" y="2188"/>
                  </a:lnTo>
                  <a:lnTo>
                    <a:pt x="1669" y="2163"/>
                  </a:lnTo>
                  <a:lnTo>
                    <a:pt x="1557" y="2138"/>
                  </a:lnTo>
                  <a:lnTo>
                    <a:pt x="1446" y="2112"/>
                  </a:lnTo>
                  <a:lnTo>
                    <a:pt x="1340" y="2086"/>
                  </a:lnTo>
                  <a:lnTo>
                    <a:pt x="1237" y="2058"/>
                  </a:lnTo>
                  <a:lnTo>
                    <a:pt x="1139" y="2032"/>
                  </a:lnTo>
                  <a:lnTo>
                    <a:pt x="1043" y="2004"/>
                  </a:lnTo>
                  <a:lnTo>
                    <a:pt x="952" y="1977"/>
                  </a:lnTo>
                  <a:lnTo>
                    <a:pt x="863" y="1947"/>
                  </a:lnTo>
                  <a:lnTo>
                    <a:pt x="780" y="1919"/>
                  </a:lnTo>
                  <a:lnTo>
                    <a:pt x="701" y="1890"/>
                  </a:lnTo>
                  <a:lnTo>
                    <a:pt x="625" y="1860"/>
                  </a:lnTo>
                  <a:lnTo>
                    <a:pt x="553" y="1831"/>
                  </a:lnTo>
                  <a:lnTo>
                    <a:pt x="484" y="1799"/>
                  </a:lnTo>
                  <a:lnTo>
                    <a:pt x="422" y="1770"/>
                  </a:lnTo>
                  <a:lnTo>
                    <a:pt x="362" y="1738"/>
                  </a:lnTo>
                  <a:lnTo>
                    <a:pt x="307" y="1707"/>
                  </a:lnTo>
                  <a:lnTo>
                    <a:pt x="257" y="1675"/>
                  </a:lnTo>
                  <a:lnTo>
                    <a:pt x="211" y="1644"/>
                  </a:lnTo>
                  <a:lnTo>
                    <a:pt x="168" y="1611"/>
                  </a:lnTo>
                  <a:lnTo>
                    <a:pt x="131" y="1579"/>
                  </a:lnTo>
                  <a:lnTo>
                    <a:pt x="98" y="1546"/>
                  </a:lnTo>
                  <a:lnTo>
                    <a:pt x="70" y="1513"/>
                  </a:lnTo>
                  <a:lnTo>
                    <a:pt x="46" y="1479"/>
                  </a:lnTo>
                  <a:lnTo>
                    <a:pt x="28" y="1446"/>
                  </a:lnTo>
                  <a:lnTo>
                    <a:pt x="20" y="1429"/>
                  </a:lnTo>
                  <a:lnTo>
                    <a:pt x="13" y="1413"/>
                  </a:lnTo>
                  <a:lnTo>
                    <a:pt x="9" y="1396"/>
                  </a:lnTo>
                  <a:lnTo>
                    <a:pt x="6" y="1378"/>
                  </a:lnTo>
                  <a:lnTo>
                    <a:pt x="2" y="1361"/>
                  </a:lnTo>
                  <a:lnTo>
                    <a:pt x="0" y="1344"/>
                  </a:lnTo>
                  <a:lnTo>
                    <a:pt x="0" y="1328"/>
                  </a:lnTo>
                  <a:lnTo>
                    <a:pt x="2" y="1309"/>
                  </a:lnTo>
                  <a:lnTo>
                    <a:pt x="2" y="1309"/>
                  </a:lnTo>
                  <a:close/>
                  <a:moveTo>
                    <a:pt x="192" y="1311"/>
                  </a:moveTo>
                  <a:lnTo>
                    <a:pt x="192" y="1311"/>
                  </a:lnTo>
                  <a:lnTo>
                    <a:pt x="190" y="1328"/>
                  </a:lnTo>
                  <a:lnTo>
                    <a:pt x="190" y="1344"/>
                  </a:lnTo>
                  <a:lnTo>
                    <a:pt x="192" y="1361"/>
                  </a:lnTo>
                  <a:lnTo>
                    <a:pt x="194" y="1378"/>
                  </a:lnTo>
                  <a:lnTo>
                    <a:pt x="200" y="1394"/>
                  </a:lnTo>
                  <a:lnTo>
                    <a:pt x="203" y="1411"/>
                  </a:lnTo>
                  <a:lnTo>
                    <a:pt x="211" y="1428"/>
                  </a:lnTo>
                  <a:lnTo>
                    <a:pt x="218" y="1442"/>
                  </a:lnTo>
                  <a:lnTo>
                    <a:pt x="235" y="1476"/>
                  </a:lnTo>
                  <a:lnTo>
                    <a:pt x="259" y="1509"/>
                  </a:lnTo>
                  <a:lnTo>
                    <a:pt x="287" y="1540"/>
                  </a:lnTo>
                  <a:lnTo>
                    <a:pt x="318" y="1572"/>
                  </a:lnTo>
                  <a:lnTo>
                    <a:pt x="355" y="1605"/>
                  </a:lnTo>
                  <a:lnTo>
                    <a:pt x="396" y="1636"/>
                  </a:lnTo>
                  <a:lnTo>
                    <a:pt x="440" y="1666"/>
                  </a:lnTo>
                  <a:lnTo>
                    <a:pt x="490" y="1697"/>
                  </a:lnTo>
                  <a:lnTo>
                    <a:pt x="544" y="1729"/>
                  </a:lnTo>
                  <a:lnTo>
                    <a:pt x="601" y="1759"/>
                  </a:lnTo>
                  <a:lnTo>
                    <a:pt x="664" y="1788"/>
                  </a:lnTo>
                  <a:lnTo>
                    <a:pt x="730" y="1818"/>
                  </a:lnTo>
                  <a:lnTo>
                    <a:pt x="799" y="1847"/>
                  </a:lnTo>
                  <a:lnTo>
                    <a:pt x="873" y="1877"/>
                  </a:lnTo>
                  <a:lnTo>
                    <a:pt x="952" y="1905"/>
                  </a:lnTo>
                  <a:lnTo>
                    <a:pt x="1033" y="1932"/>
                  </a:lnTo>
                  <a:lnTo>
                    <a:pt x="1119" y="1960"/>
                  </a:lnTo>
                  <a:lnTo>
                    <a:pt x="1207" y="1988"/>
                  </a:lnTo>
                  <a:lnTo>
                    <a:pt x="1302" y="2014"/>
                  </a:lnTo>
                  <a:lnTo>
                    <a:pt x="1398" y="2041"/>
                  </a:lnTo>
                  <a:lnTo>
                    <a:pt x="1498" y="2067"/>
                  </a:lnTo>
                  <a:lnTo>
                    <a:pt x="1601" y="2093"/>
                  </a:lnTo>
                  <a:lnTo>
                    <a:pt x="1708" y="2117"/>
                  </a:lnTo>
                  <a:lnTo>
                    <a:pt x="1817" y="2143"/>
                  </a:lnTo>
                  <a:lnTo>
                    <a:pt x="1932" y="2167"/>
                  </a:lnTo>
                  <a:lnTo>
                    <a:pt x="2048" y="2189"/>
                  </a:lnTo>
                  <a:lnTo>
                    <a:pt x="2292" y="2236"/>
                  </a:lnTo>
                  <a:lnTo>
                    <a:pt x="2548" y="2280"/>
                  </a:lnTo>
                  <a:lnTo>
                    <a:pt x="2816" y="2322"/>
                  </a:lnTo>
                  <a:lnTo>
                    <a:pt x="3095" y="2361"/>
                  </a:lnTo>
                  <a:lnTo>
                    <a:pt x="3383" y="2398"/>
                  </a:lnTo>
                  <a:lnTo>
                    <a:pt x="3685" y="2433"/>
                  </a:lnTo>
                  <a:lnTo>
                    <a:pt x="3995" y="2465"/>
                  </a:lnTo>
                  <a:lnTo>
                    <a:pt x="4315" y="2494"/>
                  </a:lnTo>
                  <a:lnTo>
                    <a:pt x="4644" y="2522"/>
                  </a:lnTo>
                  <a:lnTo>
                    <a:pt x="4981" y="2546"/>
                  </a:lnTo>
                  <a:lnTo>
                    <a:pt x="5326" y="2568"/>
                  </a:lnTo>
                  <a:lnTo>
                    <a:pt x="5681" y="2587"/>
                  </a:lnTo>
                  <a:lnTo>
                    <a:pt x="6042" y="2602"/>
                  </a:lnTo>
                  <a:lnTo>
                    <a:pt x="6408" y="2615"/>
                  </a:lnTo>
                  <a:lnTo>
                    <a:pt x="6783" y="2624"/>
                  </a:lnTo>
                  <a:lnTo>
                    <a:pt x="7162" y="2629"/>
                  </a:lnTo>
                  <a:lnTo>
                    <a:pt x="7547" y="2633"/>
                  </a:lnTo>
                  <a:lnTo>
                    <a:pt x="7547" y="2633"/>
                  </a:lnTo>
                  <a:lnTo>
                    <a:pt x="7933" y="2633"/>
                  </a:lnTo>
                  <a:lnTo>
                    <a:pt x="8314" y="2629"/>
                  </a:lnTo>
                  <a:lnTo>
                    <a:pt x="8689" y="2622"/>
                  </a:lnTo>
                  <a:lnTo>
                    <a:pt x="9059" y="2611"/>
                  </a:lnTo>
                  <a:lnTo>
                    <a:pt x="9421" y="2598"/>
                  </a:lnTo>
                  <a:lnTo>
                    <a:pt x="9778" y="2581"/>
                  </a:lnTo>
                  <a:lnTo>
                    <a:pt x="10129" y="2561"/>
                  </a:lnTo>
                  <a:lnTo>
                    <a:pt x="10472" y="2539"/>
                  </a:lnTo>
                  <a:lnTo>
                    <a:pt x="10806" y="2515"/>
                  </a:lnTo>
                  <a:lnTo>
                    <a:pt x="11132" y="2487"/>
                  </a:lnTo>
                  <a:lnTo>
                    <a:pt x="11448" y="2456"/>
                  </a:lnTo>
                  <a:lnTo>
                    <a:pt x="11755" y="2424"/>
                  </a:lnTo>
                  <a:lnTo>
                    <a:pt x="12052" y="2389"/>
                  </a:lnTo>
                  <a:lnTo>
                    <a:pt x="12339" y="2350"/>
                  </a:lnTo>
                  <a:lnTo>
                    <a:pt x="12614" y="2310"/>
                  </a:lnTo>
                  <a:lnTo>
                    <a:pt x="12879" y="2269"/>
                  </a:lnTo>
                  <a:lnTo>
                    <a:pt x="13132" y="2224"/>
                  </a:lnTo>
                  <a:lnTo>
                    <a:pt x="13370" y="2176"/>
                  </a:lnTo>
                  <a:lnTo>
                    <a:pt x="13487" y="2152"/>
                  </a:lnTo>
                  <a:lnTo>
                    <a:pt x="13598" y="2128"/>
                  </a:lnTo>
                  <a:lnTo>
                    <a:pt x="13707" y="2104"/>
                  </a:lnTo>
                  <a:lnTo>
                    <a:pt x="13812" y="2078"/>
                  </a:lnTo>
                  <a:lnTo>
                    <a:pt x="13914" y="2053"/>
                  </a:lnTo>
                  <a:lnTo>
                    <a:pt x="14012" y="2027"/>
                  </a:lnTo>
                  <a:lnTo>
                    <a:pt x="14106" y="1999"/>
                  </a:lnTo>
                  <a:lnTo>
                    <a:pt x="14199" y="1973"/>
                  </a:lnTo>
                  <a:lnTo>
                    <a:pt x="14286" y="1945"/>
                  </a:lnTo>
                  <a:lnTo>
                    <a:pt x="14369" y="1918"/>
                  </a:lnTo>
                  <a:lnTo>
                    <a:pt x="14448" y="1888"/>
                  </a:lnTo>
                  <a:lnTo>
                    <a:pt x="14524" y="1860"/>
                  </a:lnTo>
                  <a:lnTo>
                    <a:pt x="14596" y="1831"/>
                  </a:lnTo>
                  <a:lnTo>
                    <a:pt x="14665" y="1801"/>
                  </a:lnTo>
                  <a:lnTo>
                    <a:pt x="14729" y="1771"/>
                  </a:lnTo>
                  <a:lnTo>
                    <a:pt x="14788" y="1742"/>
                  </a:lnTo>
                  <a:lnTo>
                    <a:pt x="14844" y="1710"/>
                  </a:lnTo>
                  <a:lnTo>
                    <a:pt x="14896" y="1679"/>
                  </a:lnTo>
                  <a:lnTo>
                    <a:pt x="14942" y="1649"/>
                  </a:lnTo>
                  <a:lnTo>
                    <a:pt x="14984" y="1616"/>
                  </a:lnTo>
                  <a:lnTo>
                    <a:pt x="15023" y="1585"/>
                  </a:lnTo>
                  <a:lnTo>
                    <a:pt x="15058" y="1553"/>
                  </a:lnTo>
                  <a:lnTo>
                    <a:pt x="15086" y="1520"/>
                  </a:lnTo>
                  <a:lnTo>
                    <a:pt x="15112" y="1489"/>
                  </a:lnTo>
                  <a:lnTo>
                    <a:pt x="15132" y="1455"/>
                  </a:lnTo>
                  <a:lnTo>
                    <a:pt x="15147" y="1422"/>
                  </a:lnTo>
                  <a:lnTo>
                    <a:pt x="15153" y="1405"/>
                  </a:lnTo>
                  <a:lnTo>
                    <a:pt x="15158" y="1389"/>
                  </a:lnTo>
                  <a:lnTo>
                    <a:pt x="15162" y="1372"/>
                  </a:lnTo>
                  <a:lnTo>
                    <a:pt x="15164" y="1355"/>
                  </a:lnTo>
                  <a:lnTo>
                    <a:pt x="15164" y="1355"/>
                  </a:lnTo>
                  <a:lnTo>
                    <a:pt x="15166" y="1339"/>
                  </a:lnTo>
                  <a:lnTo>
                    <a:pt x="15164" y="1322"/>
                  </a:lnTo>
                  <a:lnTo>
                    <a:pt x="15164" y="1305"/>
                  </a:lnTo>
                  <a:lnTo>
                    <a:pt x="15160" y="1289"/>
                  </a:lnTo>
                  <a:lnTo>
                    <a:pt x="15156" y="1272"/>
                  </a:lnTo>
                  <a:lnTo>
                    <a:pt x="15153" y="1256"/>
                  </a:lnTo>
                  <a:lnTo>
                    <a:pt x="15145" y="1239"/>
                  </a:lnTo>
                  <a:lnTo>
                    <a:pt x="15138" y="1222"/>
                  </a:lnTo>
                  <a:lnTo>
                    <a:pt x="15119" y="1189"/>
                  </a:lnTo>
                  <a:lnTo>
                    <a:pt x="15097" y="1158"/>
                  </a:lnTo>
                  <a:lnTo>
                    <a:pt x="15069" y="1124"/>
                  </a:lnTo>
                  <a:lnTo>
                    <a:pt x="15038" y="1093"/>
                  </a:lnTo>
                  <a:lnTo>
                    <a:pt x="15001" y="1061"/>
                  </a:lnTo>
                  <a:lnTo>
                    <a:pt x="14960" y="1030"/>
                  </a:lnTo>
                  <a:lnTo>
                    <a:pt x="14916" y="999"/>
                  </a:lnTo>
                  <a:lnTo>
                    <a:pt x="14866" y="967"/>
                  </a:lnTo>
                  <a:lnTo>
                    <a:pt x="14812" y="938"/>
                  </a:lnTo>
                  <a:lnTo>
                    <a:pt x="14755" y="908"/>
                  </a:lnTo>
                  <a:lnTo>
                    <a:pt x="14692" y="876"/>
                  </a:lnTo>
                  <a:lnTo>
                    <a:pt x="14626" y="847"/>
                  </a:lnTo>
                  <a:lnTo>
                    <a:pt x="14555" y="819"/>
                  </a:lnTo>
                  <a:lnTo>
                    <a:pt x="14482" y="790"/>
                  </a:lnTo>
                  <a:lnTo>
                    <a:pt x="14404" y="762"/>
                  </a:lnTo>
                  <a:lnTo>
                    <a:pt x="14323" y="732"/>
                  </a:lnTo>
                  <a:lnTo>
                    <a:pt x="14237" y="705"/>
                  </a:lnTo>
                  <a:lnTo>
                    <a:pt x="14147" y="679"/>
                  </a:lnTo>
                  <a:lnTo>
                    <a:pt x="14054" y="651"/>
                  </a:lnTo>
                  <a:lnTo>
                    <a:pt x="13958" y="625"/>
                  </a:lnTo>
                  <a:lnTo>
                    <a:pt x="13858" y="599"/>
                  </a:lnTo>
                  <a:lnTo>
                    <a:pt x="13755" y="573"/>
                  </a:lnTo>
                  <a:lnTo>
                    <a:pt x="13648" y="547"/>
                  </a:lnTo>
                  <a:lnTo>
                    <a:pt x="13537" y="523"/>
                  </a:lnTo>
                  <a:lnTo>
                    <a:pt x="13424" y="499"/>
                  </a:lnTo>
                  <a:lnTo>
                    <a:pt x="13308" y="475"/>
                  </a:lnTo>
                  <a:lnTo>
                    <a:pt x="13064" y="429"/>
                  </a:lnTo>
                  <a:lnTo>
                    <a:pt x="12808" y="386"/>
                  </a:lnTo>
                  <a:lnTo>
                    <a:pt x="12540" y="344"/>
                  </a:lnTo>
                  <a:lnTo>
                    <a:pt x="12261" y="305"/>
                  </a:lnTo>
                  <a:lnTo>
                    <a:pt x="11971" y="268"/>
                  </a:lnTo>
                  <a:lnTo>
                    <a:pt x="11671" y="233"/>
                  </a:lnTo>
                  <a:lnTo>
                    <a:pt x="11361" y="200"/>
                  </a:lnTo>
                  <a:lnTo>
                    <a:pt x="11041" y="170"/>
                  </a:lnTo>
                  <a:lnTo>
                    <a:pt x="10712" y="144"/>
                  </a:lnTo>
                  <a:lnTo>
                    <a:pt x="10374" y="120"/>
                  </a:lnTo>
                  <a:lnTo>
                    <a:pt x="10028" y="98"/>
                  </a:lnTo>
                  <a:lnTo>
                    <a:pt x="9675" y="80"/>
                  </a:lnTo>
                  <a:lnTo>
                    <a:pt x="9314" y="63"/>
                  </a:lnTo>
                  <a:lnTo>
                    <a:pt x="8946" y="52"/>
                  </a:lnTo>
                  <a:lnTo>
                    <a:pt x="8573" y="43"/>
                  </a:lnTo>
                  <a:lnTo>
                    <a:pt x="8194" y="35"/>
                  </a:lnTo>
                  <a:lnTo>
                    <a:pt x="7809" y="33"/>
                  </a:lnTo>
                  <a:lnTo>
                    <a:pt x="7809" y="33"/>
                  </a:lnTo>
                  <a:lnTo>
                    <a:pt x="7423" y="33"/>
                  </a:lnTo>
                  <a:lnTo>
                    <a:pt x="7042" y="37"/>
                  </a:lnTo>
                  <a:lnTo>
                    <a:pt x="6667" y="44"/>
                  </a:lnTo>
                  <a:lnTo>
                    <a:pt x="6297" y="54"/>
                  </a:lnTo>
                  <a:lnTo>
                    <a:pt x="5933" y="68"/>
                  </a:lnTo>
                  <a:lnTo>
                    <a:pt x="5576" y="85"/>
                  </a:lnTo>
                  <a:lnTo>
                    <a:pt x="5227" y="104"/>
                  </a:lnTo>
                  <a:lnTo>
                    <a:pt x="4884" y="126"/>
                  </a:lnTo>
                  <a:lnTo>
                    <a:pt x="4550" y="152"/>
                  </a:lnTo>
                  <a:lnTo>
                    <a:pt x="4224" y="179"/>
                  </a:lnTo>
                  <a:lnTo>
                    <a:pt x="3908" y="209"/>
                  </a:lnTo>
                  <a:lnTo>
                    <a:pt x="3601" y="242"/>
                  </a:lnTo>
                  <a:lnTo>
                    <a:pt x="3304" y="277"/>
                  </a:lnTo>
                  <a:lnTo>
                    <a:pt x="3017" y="314"/>
                  </a:lnTo>
                  <a:lnTo>
                    <a:pt x="2742" y="355"/>
                  </a:lnTo>
                  <a:lnTo>
                    <a:pt x="2477" y="398"/>
                  </a:lnTo>
                  <a:lnTo>
                    <a:pt x="2224" y="442"/>
                  </a:lnTo>
                  <a:lnTo>
                    <a:pt x="1984" y="488"/>
                  </a:lnTo>
                  <a:lnTo>
                    <a:pt x="1869" y="512"/>
                  </a:lnTo>
                  <a:lnTo>
                    <a:pt x="1758" y="536"/>
                  </a:lnTo>
                  <a:lnTo>
                    <a:pt x="1649" y="562"/>
                  </a:lnTo>
                  <a:lnTo>
                    <a:pt x="1544" y="586"/>
                  </a:lnTo>
                  <a:lnTo>
                    <a:pt x="1442" y="612"/>
                  </a:lnTo>
                  <a:lnTo>
                    <a:pt x="1344" y="640"/>
                  </a:lnTo>
                  <a:lnTo>
                    <a:pt x="1248" y="666"/>
                  </a:lnTo>
                  <a:lnTo>
                    <a:pt x="1157" y="693"/>
                  </a:lnTo>
                  <a:lnTo>
                    <a:pt x="1070" y="721"/>
                  </a:lnTo>
                  <a:lnTo>
                    <a:pt x="987" y="749"/>
                  </a:lnTo>
                  <a:lnTo>
                    <a:pt x="908" y="777"/>
                  </a:lnTo>
                  <a:lnTo>
                    <a:pt x="832" y="806"/>
                  </a:lnTo>
                  <a:lnTo>
                    <a:pt x="760" y="836"/>
                  </a:lnTo>
                  <a:lnTo>
                    <a:pt x="691" y="865"/>
                  </a:lnTo>
                  <a:lnTo>
                    <a:pt x="627" y="895"/>
                  </a:lnTo>
                  <a:lnTo>
                    <a:pt x="568" y="925"/>
                  </a:lnTo>
                  <a:lnTo>
                    <a:pt x="512" y="954"/>
                  </a:lnTo>
                  <a:lnTo>
                    <a:pt x="460" y="986"/>
                  </a:lnTo>
                  <a:lnTo>
                    <a:pt x="412" y="1017"/>
                  </a:lnTo>
                  <a:lnTo>
                    <a:pt x="370" y="1048"/>
                  </a:lnTo>
                  <a:lnTo>
                    <a:pt x="333" y="1080"/>
                  </a:lnTo>
                  <a:lnTo>
                    <a:pt x="298" y="1113"/>
                  </a:lnTo>
                  <a:lnTo>
                    <a:pt x="268" y="1145"/>
                  </a:lnTo>
                  <a:lnTo>
                    <a:pt x="244" y="1178"/>
                  </a:lnTo>
                  <a:lnTo>
                    <a:pt x="224" y="1209"/>
                  </a:lnTo>
                  <a:lnTo>
                    <a:pt x="209" y="1243"/>
                  </a:lnTo>
                  <a:lnTo>
                    <a:pt x="203" y="1259"/>
                  </a:lnTo>
                  <a:lnTo>
                    <a:pt x="198" y="1276"/>
                  </a:lnTo>
                  <a:lnTo>
                    <a:pt x="194" y="1293"/>
                  </a:lnTo>
                  <a:lnTo>
                    <a:pt x="192" y="1311"/>
                  </a:lnTo>
                  <a:close/>
                </a:path>
              </a:pathLst>
            </a:custGeom>
            <a:solidFill>
              <a:srgbClr val="E2E2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26" name="Group 180">
            <a:extLst>
              <a:ext uri="{FF2B5EF4-FFF2-40B4-BE49-F238E27FC236}">
                <a16:creationId xmlns:a16="http://schemas.microsoft.com/office/drawing/2014/main" id="{75638FD2-CFC9-144B-89A8-C03A97341052}"/>
              </a:ext>
            </a:extLst>
          </p:cNvPr>
          <p:cNvGrpSpPr/>
          <p:nvPr userDrawn="1"/>
        </p:nvGrpSpPr>
        <p:grpSpPr>
          <a:xfrm>
            <a:off x="6152618" y="3543302"/>
            <a:ext cx="719670" cy="110772"/>
            <a:chOff x="5235041" y="3089576"/>
            <a:chExt cx="719670" cy="145396"/>
          </a:xfrm>
        </p:grpSpPr>
        <p:sp>
          <p:nvSpPr>
            <p:cNvPr id="127" name="Freeform 126">
              <a:extLst>
                <a:ext uri="{FF2B5EF4-FFF2-40B4-BE49-F238E27FC236}">
                  <a16:creationId xmlns:a16="http://schemas.microsoft.com/office/drawing/2014/main" id="{759FFA83-0371-B14A-BA0A-BEC4760B1AEC}"/>
                </a:ext>
              </a:extLst>
            </p:cNvPr>
            <p:cNvSpPr/>
            <p:nvPr/>
          </p:nvSpPr>
          <p:spPr>
            <a:xfrm>
              <a:off x="5704946" y="3114322"/>
              <a:ext cx="143229" cy="96662"/>
            </a:xfrm>
            <a:custGeom>
              <a:avLst/>
              <a:gdLst>
                <a:gd name="connsiteX0" fmla="*/ 47273 w 143229"/>
                <a:gd name="connsiteY0" fmla="*/ 1411 h 96662"/>
                <a:gd name="connsiteX1" fmla="*/ 93840 w 143229"/>
                <a:gd name="connsiteY1" fmla="*/ 22578 h 96662"/>
                <a:gd name="connsiteX2" fmla="*/ 93840 w 143229"/>
                <a:gd name="connsiteY2" fmla="*/ 60678 h 96662"/>
                <a:gd name="connsiteX3" fmla="*/ 59973 w 143229"/>
                <a:gd name="connsiteY3" fmla="*/ 81845 h 96662"/>
                <a:gd name="connsiteX4" fmla="*/ 26106 w 143229"/>
                <a:gd name="connsiteY4" fmla="*/ 94545 h 96662"/>
                <a:gd name="connsiteX5" fmla="*/ 13406 w 143229"/>
                <a:gd name="connsiteY5" fmla="*/ 94545 h 96662"/>
                <a:gd name="connsiteX6" fmla="*/ 106540 w 143229"/>
                <a:gd name="connsiteY6" fmla="*/ 81845 h 96662"/>
                <a:gd name="connsiteX7" fmla="*/ 136173 w 143229"/>
                <a:gd name="connsiteY7" fmla="*/ 31045 h 96662"/>
                <a:gd name="connsiteX8" fmla="*/ 47273 w 143229"/>
                <a:gd name="connsiteY8" fmla="*/ 1411 h 9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9" h="96662">
                  <a:moveTo>
                    <a:pt x="47273" y="1411"/>
                  </a:moveTo>
                  <a:cubicBezTo>
                    <a:pt x="40218" y="0"/>
                    <a:pt x="86079" y="12700"/>
                    <a:pt x="93840" y="22578"/>
                  </a:cubicBezTo>
                  <a:cubicBezTo>
                    <a:pt x="101601" y="32456"/>
                    <a:pt x="99485" y="50800"/>
                    <a:pt x="93840" y="60678"/>
                  </a:cubicBezTo>
                  <a:cubicBezTo>
                    <a:pt x="88196" y="70556"/>
                    <a:pt x="71262" y="76201"/>
                    <a:pt x="59973" y="81845"/>
                  </a:cubicBezTo>
                  <a:cubicBezTo>
                    <a:pt x="48684" y="87490"/>
                    <a:pt x="33867" y="92428"/>
                    <a:pt x="26106" y="94545"/>
                  </a:cubicBezTo>
                  <a:cubicBezTo>
                    <a:pt x="18345" y="96662"/>
                    <a:pt x="0" y="96662"/>
                    <a:pt x="13406" y="94545"/>
                  </a:cubicBezTo>
                  <a:cubicBezTo>
                    <a:pt x="26812" y="92428"/>
                    <a:pt x="86079" y="92428"/>
                    <a:pt x="106540" y="81845"/>
                  </a:cubicBezTo>
                  <a:cubicBezTo>
                    <a:pt x="127001" y="71262"/>
                    <a:pt x="143229" y="45862"/>
                    <a:pt x="136173" y="31045"/>
                  </a:cubicBezTo>
                  <a:cubicBezTo>
                    <a:pt x="129117" y="16228"/>
                    <a:pt x="54329" y="2822"/>
                    <a:pt x="47273" y="1411"/>
                  </a:cubicBezTo>
                  <a:close/>
                </a:path>
              </a:pathLst>
            </a:custGeom>
            <a:gradFill flip="none" rotWithShape="1">
              <a:gsLst>
                <a:gs pos="28000">
                  <a:srgbClr val="FFFFFF"/>
                </a:gs>
                <a:gs pos="80000">
                  <a:srgbClr val="FFFFFF">
                    <a:alpha val="0"/>
                  </a:srgbClr>
                </a:gs>
              </a:gsLst>
              <a:lin ang="21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Freeform 127">
              <a:extLst>
                <a:ext uri="{FF2B5EF4-FFF2-40B4-BE49-F238E27FC236}">
                  <a16:creationId xmlns:a16="http://schemas.microsoft.com/office/drawing/2014/main" id="{D2D52D30-A24C-4349-9629-00341AA059D2}"/>
                </a:ext>
              </a:extLst>
            </p:cNvPr>
            <p:cNvSpPr/>
            <p:nvPr/>
          </p:nvSpPr>
          <p:spPr>
            <a:xfrm flipH="1">
              <a:off x="5341583" y="3114322"/>
              <a:ext cx="143229" cy="96662"/>
            </a:xfrm>
            <a:custGeom>
              <a:avLst/>
              <a:gdLst>
                <a:gd name="connsiteX0" fmla="*/ 47273 w 143229"/>
                <a:gd name="connsiteY0" fmla="*/ 1411 h 96662"/>
                <a:gd name="connsiteX1" fmla="*/ 93840 w 143229"/>
                <a:gd name="connsiteY1" fmla="*/ 22578 h 96662"/>
                <a:gd name="connsiteX2" fmla="*/ 93840 w 143229"/>
                <a:gd name="connsiteY2" fmla="*/ 60678 h 96662"/>
                <a:gd name="connsiteX3" fmla="*/ 59973 w 143229"/>
                <a:gd name="connsiteY3" fmla="*/ 81845 h 96662"/>
                <a:gd name="connsiteX4" fmla="*/ 26106 w 143229"/>
                <a:gd name="connsiteY4" fmla="*/ 94545 h 96662"/>
                <a:gd name="connsiteX5" fmla="*/ 13406 w 143229"/>
                <a:gd name="connsiteY5" fmla="*/ 94545 h 96662"/>
                <a:gd name="connsiteX6" fmla="*/ 106540 w 143229"/>
                <a:gd name="connsiteY6" fmla="*/ 81845 h 96662"/>
                <a:gd name="connsiteX7" fmla="*/ 136173 w 143229"/>
                <a:gd name="connsiteY7" fmla="*/ 31045 h 96662"/>
                <a:gd name="connsiteX8" fmla="*/ 47273 w 143229"/>
                <a:gd name="connsiteY8" fmla="*/ 1411 h 9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9" h="96662">
                  <a:moveTo>
                    <a:pt x="47273" y="1411"/>
                  </a:moveTo>
                  <a:cubicBezTo>
                    <a:pt x="40218" y="0"/>
                    <a:pt x="86079" y="12700"/>
                    <a:pt x="93840" y="22578"/>
                  </a:cubicBezTo>
                  <a:cubicBezTo>
                    <a:pt x="101601" y="32456"/>
                    <a:pt x="99485" y="50800"/>
                    <a:pt x="93840" y="60678"/>
                  </a:cubicBezTo>
                  <a:cubicBezTo>
                    <a:pt x="88196" y="70556"/>
                    <a:pt x="71262" y="76201"/>
                    <a:pt x="59973" y="81845"/>
                  </a:cubicBezTo>
                  <a:cubicBezTo>
                    <a:pt x="48684" y="87490"/>
                    <a:pt x="33867" y="92428"/>
                    <a:pt x="26106" y="94545"/>
                  </a:cubicBezTo>
                  <a:cubicBezTo>
                    <a:pt x="18345" y="96662"/>
                    <a:pt x="0" y="96662"/>
                    <a:pt x="13406" y="94545"/>
                  </a:cubicBezTo>
                  <a:cubicBezTo>
                    <a:pt x="26812" y="92428"/>
                    <a:pt x="86079" y="92428"/>
                    <a:pt x="106540" y="81845"/>
                  </a:cubicBezTo>
                  <a:cubicBezTo>
                    <a:pt x="127001" y="71262"/>
                    <a:pt x="143229" y="45862"/>
                    <a:pt x="136173" y="31045"/>
                  </a:cubicBezTo>
                  <a:cubicBezTo>
                    <a:pt x="129117" y="16228"/>
                    <a:pt x="54329" y="2822"/>
                    <a:pt x="47273" y="1411"/>
                  </a:cubicBezTo>
                  <a:close/>
                </a:path>
              </a:pathLst>
            </a:custGeom>
            <a:gradFill flip="none" rotWithShape="1">
              <a:gsLst>
                <a:gs pos="28000">
                  <a:srgbClr val="FFFFFF"/>
                </a:gs>
                <a:gs pos="80000">
                  <a:srgbClr val="FFFFFF">
                    <a:alpha val="0"/>
                  </a:srgbClr>
                </a:gs>
              </a:gsLst>
              <a:lin ang="21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Freeform 128">
              <a:extLst>
                <a:ext uri="{FF2B5EF4-FFF2-40B4-BE49-F238E27FC236}">
                  <a16:creationId xmlns:a16="http://schemas.microsoft.com/office/drawing/2014/main" id="{38779162-EEAB-7E45-95DE-DFF92B8F4630}"/>
                </a:ext>
              </a:extLst>
            </p:cNvPr>
            <p:cNvSpPr/>
            <p:nvPr/>
          </p:nvSpPr>
          <p:spPr>
            <a:xfrm>
              <a:off x="5739270" y="3089576"/>
              <a:ext cx="215441" cy="145396"/>
            </a:xfrm>
            <a:custGeom>
              <a:avLst/>
              <a:gdLst>
                <a:gd name="connsiteX0" fmla="*/ 47273 w 143229"/>
                <a:gd name="connsiteY0" fmla="*/ 1411 h 96662"/>
                <a:gd name="connsiteX1" fmla="*/ 93840 w 143229"/>
                <a:gd name="connsiteY1" fmla="*/ 22578 h 96662"/>
                <a:gd name="connsiteX2" fmla="*/ 93840 w 143229"/>
                <a:gd name="connsiteY2" fmla="*/ 60678 h 96662"/>
                <a:gd name="connsiteX3" fmla="*/ 59973 w 143229"/>
                <a:gd name="connsiteY3" fmla="*/ 81845 h 96662"/>
                <a:gd name="connsiteX4" fmla="*/ 26106 w 143229"/>
                <a:gd name="connsiteY4" fmla="*/ 94545 h 96662"/>
                <a:gd name="connsiteX5" fmla="*/ 13406 w 143229"/>
                <a:gd name="connsiteY5" fmla="*/ 94545 h 96662"/>
                <a:gd name="connsiteX6" fmla="*/ 106540 w 143229"/>
                <a:gd name="connsiteY6" fmla="*/ 81845 h 96662"/>
                <a:gd name="connsiteX7" fmla="*/ 136173 w 143229"/>
                <a:gd name="connsiteY7" fmla="*/ 31045 h 96662"/>
                <a:gd name="connsiteX8" fmla="*/ 47273 w 143229"/>
                <a:gd name="connsiteY8" fmla="*/ 1411 h 9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9" h="96662">
                  <a:moveTo>
                    <a:pt x="47273" y="1411"/>
                  </a:moveTo>
                  <a:cubicBezTo>
                    <a:pt x="40218" y="0"/>
                    <a:pt x="86079" y="12700"/>
                    <a:pt x="93840" y="22578"/>
                  </a:cubicBezTo>
                  <a:cubicBezTo>
                    <a:pt x="101601" y="32456"/>
                    <a:pt x="99485" y="50800"/>
                    <a:pt x="93840" y="60678"/>
                  </a:cubicBezTo>
                  <a:cubicBezTo>
                    <a:pt x="88196" y="70556"/>
                    <a:pt x="71262" y="76201"/>
                    <a:pt x="59973" y="81845"/>
                  </a:cubicBezTo>
                  <a:cubicBezTo>
                    <a:pt x="48684" y="87490"/>
                    <a:pt x="33867" y="92428"/>
                    <a:pt x="26106" y="94545"/>
                  </a:cubicBezTo>
                  <a:cubicBezTo>
                    <a:pt x="18345" y="96662"/>
                    <a:pt x="0" y="96662"/>
                    <a:pt x="13406" y="94545"/>
                  </a:cubicBezTo>
                  <a:cubicBezTo>
                    <a:pt x="26812" y="92428"/>
                    <a:pt x="86079" y="92428"/>
                    <a:pt x="106540" y="81845"/>
                  </a:cubicBezTo>
                  <a:cubicBezTo>
                    <a:pt x="127001" y="71262"/>
                    <a:pt x="143229" y="45862"/>
                    <a:pt x="136173" y="31045"/>
                  </a:cubicBezTo>
                  <a:cubicBezTo>
                    <a:pt x="129117" y="16228"/>
                    <a:pt x="54329" y="2822"/>
                    <a:pt x="47273" y="1411"/>
                  </a:cubicBezTo>
                  <a:close/>
                </a:path>
              </a:pathLst>
            </a:custGeom>
            <a:gradFill flip="none" rotWithShape="1">
              <a:gsLst>
                <a:gs pos="28000">
                  <a:srgbClr val="FFFFFF"/>
                </a:gs>
                <a:gs pos="80000">
                  <a:srgbClr val="FFFFFF">
                    <a:alpha val="0"/>
                  </a:srgbClr>
                </a:gs>
              </a:gsLst>
              <a:lin ang="21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Freeform 129">
              <a:extLst>
                <a:ext uri="{FF2B5EF4-FFF2-40B4-BE49-F238E27FC236}">
                  <a16:creationId xmlns:a16="http://schemas.microsoft.com/office/drawing/2014/main" id="{CD216DC0-3B11-3A4C-8C65-9EAB0760FAD2}"/>
                </a:ext>
              </a:extLst>
            </p:cNvPr>
            <p:cNvSpPr/>
            <p:nvPr/>
          </p:nvSpPr>
          <p:spPr>
            <a:xfrm flipH="1">
              <a:off x="5235041" y="3089576"/>
              <a:ext cx="215441" cy="145396"/>
            </a:xfrm>
            <a:custGeom>
              <a:avLst/>
              <a:gdLst>
                <a:gd name="connsiteX0" fmla="*/ 47273 w 143229"/>
                <a:gd name="connsiteY0" fmla="*/ 1411 h 96662"/>
                <a:gd name="connsiteX1" fmla="*/ 93840 w 143229"/>
                <a:gd name="connsiteY1" fmla="*/ 22578 h 96662"/>
                <a:gd name="connsiteX2" fmla="*/ 93840 w 143229"/>
                <a:gd name="connsiteY2" fmla="*/ 60678 h 96662"/>
                <a:gd name="connsiteX3" fmla="*/ 59973 w 143229"/>
                <a:gd name="connsiteY3" fmla="*/ 81845 h 96662"/>
                <a:gd name="connsiteX4" fmla="*/ 26106 w 143229"/>
                <a:gd name="connsiteY4" fmla="*/ 94545 h 96662"/>
                <a:gd name="connsiteX5" fmla="*/ 13406 w 143229"/>
                <a:gd name="connsiteY5" fmla="*/ 94545 h 96662"/>
                <a:gd name="connsiteX6" fmla="*/ 106540 w 143229"/>
                <a:gd name="connsiteY6" fmla="*/ 81845 h 96662"/>
                <a:gd name="connsiteX7" fmla="*/ 136173 w 143229"/>
                <a:gd name="connsiteY7" fmla="*/ 31045 h 96662"/>
                <a:gd name="connsiteX8" fmla="*/ 47273 w 143229"/>
                <a:gd name="connsiteY8" fmla="*/ 1411 h 9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9" h="96662">
                  <a:moveTo>
                    <a:pt x="47273" y="1411"/>
                  </a:moveTo>
                  <a:cubicBezTo>
                    <a:pt x="40218" y="0"/>
                    <a:pt x="86079" y="12700"/>
                    <a:pt x="93840" y="22578"/>
                  </a:cubicBezTo>
                  <a:cubicBezTo>
                    <a:pt x="101601" y="32456"/>
                    <a:pt x="99485" y="50800"/>
                    <a:pt x="93840" y="60678"/>
                  </a:cubicBezTo>
                  <a:cubicBezTo>
                    <a:pt x="88196" y="70556"/>
                    <a:pt x="71262" y="76201"/>
                    <a:pt x="59973" y="81845"/>
                  </a:cubicBezTo>
                  <a:cubicBezTo>
                    <a:pt x="48684" y="87490"/>
                    <a:pt x="33867" y="92428"/>
                    <a:pt x="26106" y="94545"/>
                  </a:cubicBezTo>
                  <a:cubicBezTo>
                    <a:pt x="18345" y="96662"/>
                    <a:pt x="0" y="96662"/>
                    <a:pt x="13406" y="94545"/>
                  </a:cubicBezTo>
                  <a:cubicBezTo>
                    <a:pt x="26812" y="92428"/>
                    <a:pt x="86079" y="92428"/>
                    <a:pt x="106540" y="81845"/>
                  </a:cubicBezTo>
                  <a:cubicBezTo>
                    <a:pt x="127001" y="71262"/>
                    <a:pt x="143229" y="45862"/>
                    <a:pt x="136173" y="31045"/>
                  </a:cubicBezTo>
                  <a:cubicBezTo>
                    <a:pt x="129117" y="16228"/>
                    <a:pt x="54329" y="2822"/>
                    <a:pt x="47273" y="1411"/>
                  </a:cubicBezTo>
                  <a:close/>
                </a:path>
              </a:pathLst>
            </a:custGeom>
            <a:gradFill flip="none" rotWithShape="1">
              <a:gsLst>
                <a:gs pos="28000">
                  <a:srgbClr val="FFFFFF"/>
                </a:gs>
                <a:gs pos="80000">
                  <a:srgbClr val="FFFFFF">
                    <a:alpha val="0"/>
                  </a:srgbClr>
                </a:gs>
              </a:gsLst>
              <a:lin ang="21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0" name="Group 207">
            <a:extLst>
              <a:ext uri="{FF2B5EF4-FFF2-40B4-BE49-F238E27FC236}">
                <a16:creationId xmlns:a16="http://schemas.microsoft.com/office/drawing/2014/main" id="{9D5C2C9F-08A8-4649-AA83-7632F464B18D}"/>
              </a:ext>
            </a:extLst>
          </p:cNvPr>
          <p:cNvGrpSpPr/>
          <p:nvPr userDrawn="1"/>
        </p:nvGrpSpPr>
        <p:grpSpPr>
          <a:xfrm flipH="1">
            <a:off x="6089963" y="874843"/>
            <a:ext cx="1682438" cy="2757360"/>
            <a:chOff x="4341812" y="304800"/>
            <a:chExt cx="1682438" cy="2757360"/>
          </a:xfrm>
        </p:grpSpPr>
        <p:grpSp>
          <p:nvGrpSpPr>
            <p:cNvPr id="41" name="Group 79">
              <a:extLst>
                <a:ext uri="{FF2B5EF4-FFF2-40B4-BE49-F238E27FC236}">
                  <a16:creationId xmlns:a16="http://schemas.microsoft.com/office/drawing/2014/main" id="{05669913-1C7C-1F4B-A3DA-E52CA6F57E0E}"/>
                </a:ext>
              </a:extLst>
            </p:cNvPr>
            <p:cNvGrpSpPr/>
            <p:nvPr/>
          </p:nvGrpSpPr>
          <p:grpSpPr>
            <a:xfrm>
              <a:off x="4341812" y="304800"/>
              <a:ext cx="1682438" cy="1989067"/>
              <a:chOff x="7723187" y="0"/>
              <a:chExt cx="3649663" cy="4314826"/>
            </a:xfrm>
          </p:grpSpPr>
          <p:sp>
            <p:nvSpPr>
              <p:cNvPr id="51" name="Freeform 5">
                <a:extLst>
                  <a:ext uri="{FF2B5EF4-FFF2-40B4-BE49-F238E27FC236}">
                    <a16:creationId xmlns:a16="http://schemas.microsoft.com/office/drawing/2014/main" id="{EADE209F-83C3-B247-8EF9-FB1CDEE833D5}"/>
                  </a:ext>
                </a:extLst>
              </p:cNvPr>
              <p:cNvSpPr>
                <a:spLocks/>
              </p:cNvSpPr>
              <p:nvPr/>
            </p:nvSpPr>
            <p:spPr bwMode="auto">
              <a:xfrm>
                <a:off x="7723187" y="1579563"/>
                <a:ext cx="2713038" cy="2735263"/>
              </a:xfrm>
              <a:custGeom>
                <a:avLst/>
                <a:gdLst/>
                <a:ahLst/>
                <a:cxnLst>
                  <a:cxn ang="0">
                    <a:pos x="5124" y="2784"/>
                  </a:cxn>
                  <a:cxn ang="0">
                    <a:pos x="5093" y="3105"/>
                  </a:cxn>
                  <a:cxn ang="0">
                    <a:pos x="5024" y="3413"/>
                  </a:cxn>
                  <a:cxn ang="0">
                    <a:pos x="4918" y="3705"/>
                  </a:cxn>
                  <a:cxn ang="0">
                    <a:pos x="4779" y="3978"/>
                  </a:cxn>
                  <a:cxn ang="0">
                    <a:pos x="4608" y="4229"/>
                  </a:cxn>
                  <a:cxn ang="0">
                    <a:pos x="4408" y="4456"/>
                  </a:cxn>
                  <a:cxn ang="0">
                    <a:pos x="4182" y="4656"/>
                  </a:cxn>
                  <a:cxn ang="0">
                    <a:pos x="3932" y="4827"/>
                  </a:cxn>
                  <a:cxn ang="0">
                    <a:pos x="3660" y="4966"/>
                  </a:cxn>
                  <a:cxn ang="0">
                    <a:pos x="3369" y="5071"/>
                  </a:cxn>
                  <a:cxn ang="0">
                    <a:pos x="3060" y="5140"/>
                  </a:cxn>
                  <a:cxn ang="0">
                    <a:pos x="2738" y="5168"/>
                  </a:cxn>
                  <a:cxn ang="0">
                    <a:pos x="2475" y="5162"/>
                  </a:cxn>
                  <a:cxn ang="0">
                    <a:pos x="2154" y="5116"/>
                  </a:cxn>
                  <a:cxn ang="0">
                    <a:pos x="1846" y="5034"/>
                  </a:cxn>
                  <a:cxn ang="0">
                    <a:pos x="1551" y="4914"/>
                  </a:cxn>
                  <a:cxn ang="0">
                    <a:pos x="1275" y="4762"/>
                  </a:cxn>
                  <a:cxn ang="0">
                    <a:pos x="1019" y="4578"/>
                  </a:cxn>
                  <a:cxn ang="0">
                    <a:pos x="784" y="4367"/>
                  </a:cxn>
                  <a:cxn ang="0">
                    <a:pos x="576" y="4131"/>
                  </a:cxn>
                  <a:cxn ang="0">
                    <a:pos x="397" y="3870"/>
                  </a:cxn>
                  <a:cxn ang="0">
                    <a:pos x="246" y="3590"/>
                  </a:cxn>
                  <a:cxn ang="0">
                    <a:pos x="130" y="3292"/>
                  </a:cxn>
                  <a:cxn ang="0">
                    <a:pos x="49" y="2978"/>
                  </a:cxn>
                  <a:cxn ang="0">
                    <a:pos x="6" y="2651"/>
                  </a:cxn>
                  <a:cxn ang="0">
                    <a:pos x="1" y="2386"/>
                  </a:cxn>
                  <a:cxn ang="0">
                    <a:pos x="32" y="2064"/>
                  </a:cxn>
                  <a:cxn ang="0">
                    <a:pos x="102" y="1756"/>
                  </a:cxn>
                  <a:cxn ang="0">
                    <a:pos x="208" y="1464"/>
                  </a:cxn>
                  <a:cxn ang="0">
                    <a:pos x="348" y="1191"/>
                  </a:cxn>
                  <a:cxn ang="0">
                    <a:pos x="519" y="941"/>
                  </a:cxn>
                  <a:cxn ang="0">
                    <a:pos x="718" y="714"/>
                  </a:cxn>
                  <a:cxn ang="0">
                    <a:pos x="943" y="515"/>
                  </a:cxn>
                  <a:cxn ang="0">
                    <a:pos x="1194" y="344"/>
                  </a:cxn>
                  <a:cxn ang="0">
                    <a:pos x="1467" y="204"/>
                  </a:cxn>
                  <a:cxn ang="0">
                    <a:pos x="1757" y="99"/>
                  </a:cxn>
                  <a:cxn ang="0">
                    <a:pos x="2065" y="31"/>
                  </a:cxn>
                  <a:cxn ang="0">
                    <a:pos x="2388" y="2"/>
                  </a:cxn>
                  <a:cxn ang="0">
                    <a:pos x="2652" y="9"/>
                  </a:cxn>
                  <a:cxn ang="0">
                    <a:pos x="2972" y="53"/>
                  </a:cxn>
                  <a:cxn ang="0">
                    <a:pos x="3282" y="137"/>
                  </a:cxn>
                  <a:cxn ang="0">
                    <a:pos x="3575" y="255"/>
                  </a:cxn>
                  <a:cxn ang="0">
                    <a:pos x="3851" y="408"/>
                  </a:cxn>
                  <a:cxn ang="0">
                    <a:pos x="4107" y="591"/>
                  </a:cxn>
                  <a:cxn ang="0">
                    <a:pos x="4342" y="802"/>
                  </a:cxn>
                  <a:cxn ang="0">
                    <a:pos x="4549" y="1038"/>
                  </a:cxn>
                  <a:cxn ang="0">
                    <a:pos x="4729" y="1299"/>
                  </a:cxn>
                  <a:cxn ang="0">
                    <a:pos x="4880" y="1579"/>
                  </a:cxn>
                  <a:cxn ang="0">
                    <a:pos x="4996" y="1877"/>
                  </a:cxn>
                  <a:cxn ang="0">
                    <a:pos x="5077" y="2191"/>
                  </a:cxn>
                  <a:cxn ang="0">
                    <a:pos x="5120" y="2518"/>
                  </a:cxn>
                </a:cxnLst>
                <a:rect l="0" t="0" r="r" b="b"/>
                <a:pathLst>
                  <a:path w="5126" h="5169">
                    <a:moveTo>
                      <a:pt x="5123" y="2585"/>
                    </a:moveTo>
                    <a:lnTo>
                      <a:pt x="5123" y="2585"/>
                    </a:lnTo>
                    <a:lnTo>
                      <a:pt x="5126" y="2651"/>
                    </a:lnTo>
                    <a:lnTo>
                      <a:pt x="5126" y="2717"/>
                    </a:lnTo>
                    <a:lnTo>
                      <a:pt x="5124" y="2784"/>
                    </a:lnTo>
                    <a:lnTo>
                      <a:pt x="5121" y="2849"/>
                    </a:lnTo>
                    <a:lnTo>
                      <a:pt x="5117" y="2914"/>
                    </a:lnTo>
                    <a:lnTo>
                      <a:pt x="5111" y="2978"/>
                    </a:lnTo>
                    <a:lnTo>
                      <a:pt x="5102" y="3042"/>
                    </a:lnTo>
                    <a:lnTo>
                      <a:pt x="5093" y="3105"/>
                    </a:lnTo>
                    <a:lnTo>
                      <a:pt x="5083" y="3169"/>
                    </a:lnTo>
                    <a:lnTo>
                      <a:pt x="5070" y="3231"/>
                    </a:lnTo>
                    <a:lnTo>
                      <a:pt x="5057" y="3292"/>
                    </a:lnTo>
                    <a:lnTo>
                      <a:pt x="5040" y="3353"/>
                    </a:lnTo>
                    <a:lnTo>
                      <a:pt x="5024" y="3413"/>
                    </a:lnTo>
                    <a:lnTo>
                      <a:pt x="5005" y="3474"/>
                    </a:lnTo>
                    <a:lnTo>
                      <a:pt x="4986" y="3533"/>
                    </a:lnTo>
                    <a:lnTo>
                      <a:pt x="4965" y="3590"/>
                    </a:lnTo>
                    <a:lnTo>
                      <a:pt x="4942" y="3648"/>
                    </a:lnTo>
                    <a:lnTo>
                      <a:pt x="4918" y="3705"/>
                    </a:lnTo>
                    <a:lnTo>
                      <a:pt x="4893" y="3761"/>
                    </a:lnTo>
                    <a:lnTo>
                      <a:pt x="4866" y="3816"/>
                    </a:lnTo>
                    <a:lnTo>
                      <a:pt x="4838" y="3870"/>
                    </a:lnTo>
                    <a:lnTo>
                      <a:pt x="4809" y="3925"/>
                    </a:lnTo>
                    <a:lnTo>
                      <a:pt x="4779" y="3978"/>
                    </a:lnTo>
                    <a:lnTo>
                      <a:pt x="4747" y="4030"/>
                    </a:lnTo>
                    <a:lnTo>
                      <a:pt x="4715" y="4081"/>
                    </a:lnTo>
                    <a:lnTo>
                      <a:pt x="4681" y="4131"/>
                    </a:lnTo>
                    <a:lnTo>
                      <a:pt x="4645" y="4180"/>
                    </a:lnTo>
                    <a:lnTo>
                      <a:pt x="4608" y="4229"/>
                    </a:lnTo>
                    <a:lnTo>
                      <a:pt x="4570" y="4276"/>
                    </a:lnTo>
                    <a:lnTo>
                      <a:pt x="4532" y="4323"/>
                    </a:lnTo>
                    <a:lnTo>
                      <a:pt x="4492" y="4367"/>
                    </a:lnTo>
                    <a:lnTo>
                      <a:pt x="4451" y="4412"/>
                    </a:lnTo>
                    <a:lnTo>
                      <a:pt x="4408" y="4456"/>
                    </a:lnTo>
                    <a:lnTo>
                      <a:pt x="4365" y="4497"/>
                    </a:lnTo>
                    <a:lnTo>
                      <a:pt x="4321" y="4538"/>
                    </a:lnTo>
                    <a:lnTo>
                      <a:pt x="4275" y="4578"/>
                    </a:lnTo>
                    <a:lnTo>
                      <a:pt x="4230" y="4618"/>
                    </a:lnTo>
                    <a:lnTo>
                      <a:pt x="4182" y="4656"/>
                    </a:lnTo>
                    <a:lnTo>
                      <a:pt x="4134" y="4692"/>
                    </a:lnTo>
                    <a:lnTo>
                      <a:pt x="4085" y="4727"/>
                    </a:lnTo>
                    <a:lnTo>
                      <a:pt x="4035" y="4762"/>
                    </a:lnTo>
                    <a:lnTo>
                      <a:pt x="3983" y="4795"/>
                    </a:lnTo>
                    <a:lnTo>
                      <a:pt x="3932" y="4827"/>
                    </a:lnTo>
                    <a:lnTo>
                      <a:pt x="3879" y="4857"/>
                    </a:lnTo>
                    <a:lnTo>
                      <a:pt x="3826" y="4886"/>
                    </a:lnTo>
                    <a:lnTo>
                      <a:pt x="3771" y="4914"/>
                    </a:lnTo>
                    <a:lnTo>
                      <a:pt x="3716" y="4941"/>
                    </a:lnTo>
                    <a:lnTo>
                      <a:pt x="3660" y="4966"/>
                    </a:lnTo>
                    <a:lnTo>
                      <a:pt x="3603" y="4989"/>
                    </a:lnTo>
                    <a:lnTo>
                      <a:pt x="3545" y="5012"/>
                    </a:lnTo>
                    <a:lnTo>
                      <a:pt x="3488" y="5034"/>
                    </a:lnTo>
                    <a:lnTo>
                      <a:pt x="3429" y="5053"/>
                    </a:lnTo>
                    <a:lnTo>
                      <a:pt x="3369" y="5071"/>
                    </a:lnTo>
                    <a:lnTo>
                      <a:pt x="3308" y="5088"/>
                    </a:lnTo>
                    <a:lnTo>
                      <a:pt x="3248" y="5103"/>
                    </a:lnTo>
                    <a:lnTo>
                      <a:pt x="3186" y="5116"/>
                    </a:lnTo>
                    <a:lnTo>
                      <a:pt x="3124" y="5128"/>
                    </a:lnTo>
                    <a:lnTo>
                      <a:pt x="3060" y="5140"/>
                    </a:lnTo>
                    <a:lnTo>
                      <a:pt x="2997" y="5149"/>
                    </a:lnTo>
                    <a:lnTo>
                      <a:pt x="2934" y="5156"/>
                    </a:lnTo>
                    <a:lnTo>
                      <a:pt x="2869" y="5162"/>
                    </a:lnTo>
                    <a:lnTo>
                      <a:pt x="2804" y="5165"/>
                    </a:lnTo>
                    <a:lnTo>
                      <a:pt x="2738" y="5168"/>
                    </a:lnTo>
                    <a:lnTo>
                      <a:pt x="2673" y="5169"/>
                    </a:lnTo>
                    <a:lnTo>
                      <a:pt x="2673" y="5169"/>
                    </a:lnTo>
                    <a:lnTo>
                      <a:pt x="2606" y="5168"/>
                    </a:lnTo>
                    <a:lnTo>
                      <a:pt x="2540" y="5165"/>
                    </a:lnTo>
                    <a:lnTo>
                      <a:pt x="2475" y="5162"/>
                    </a:lnTo>
                    <a:lnTo>
                      <a:pt x="2410" y="5156"/>
                    </a:lnTo>
                    <a:lnTo>
                      <a:pt x="2345" y="5149"/>
                    </a:lnTo>
                    <a:lnTo>
                      <a:pt x="2281" y="5140"/>
                    </a:lnTo>
                    <a:lnTo>
                      <a:pt x="2217" y="5128"/>
                    </a:lnTo>
                    <a:lnTo>
                      <a:pt x="2154" y="5116"/>
                    </a:lnTo>
                    <a:lnTo>
                      <a:pt x="2090" y="5103"/>
                    </a:lnTo>
                    <a:lnTo>
                      <a:pt x="2029" y="5088"/>
                    </a:lnTo>
                    <a:lnTo>
                      <a:pt x="1967" y="5071"/>
                    </a:lnTo>
                    <a:lnTo>
                      <a:pt x="1906" y="5053"/>
                    </a:lnTo>
                    <a:lnTo>
                      <a:pt x="1846" y="5034"/>
                    </a:lnTo>
                    <a:lnTo>
                      <a:pt x="1785" y="5012"/>
                    </a:lnTo>
                    <a:lnTo>
                      <a:pt x="1726" y="4989"/>
                    </a:lnTo>
                    <a:lnTo>
                      <a:pt x="1667" y="4966"/>
                    </a:lnTo>
                    <a:lnTo>
                      <a:pt x="1608" y="4941"/>
                    </a:lnTo>
                    <a:lnTo>
                      <a:pt x="1551" y="4914"/>
                    </a:lnTo>
                    <a:lnTo>
                      <a:pt x="1495" y="4886"/>
                    </a:lnTo>
                    <a:lnTo>
                      <a:pt x="1439" y="4857"/>
                    </a:lnTo>
                    <a:lnTo>
                      <a:pt x="1383" y="4827"/>
                    </a:lnTo>
                    <a:lnTo>
                      <a:pt x="1328" y="4795"/>
                    </a:lnTo>
                    <a:lnTo>
                      <a:pt x="1275" y="4762"/>
                    </a:lnTo>
                    <a:lnTo>
                      <a:pt x="1222" y="4727"/>
                    </a:lnTo>
                    <a:lnTo>
                      <a:pt x="1171" y="4692"/>
                    </a:lnTo>
                    <a:lnTo>
                      <a:pt x="1119" y="4656"/>
                    </a:lnTo>
                    <a:lnTo>
                      <a:pt x="1069" y="4618"/>
                    </a:lnTo>
                    <a:lnTo>
                      <a:pt x="1019" y="4578"/>
                    </a:lnTo>
                    <a:lnTo>
                      <a:pt x="970" y="4538"/>
                    </a:lnTo>
                    <a:lnTo>
                      <a:pt x="923" y="4497"/>
                    </a:lnTo>
                    <a:lnTo>
                      <a:pt x="876" y="4456"/>
                    </a:lnTo>
                    <a:lnTo>
                      <a:pt x="830" y="4412"/>
                    </a:lnTo>
                    <a:lnTo>
                      <a:pt x="784" y="4367"/>
                    </a:lnTo>
                    <a:lnTo>
                      <a:pt x="742" y="4323"/>
                    </a:lnTo>
                    <a:lnTo>
                      <a:pt x="699" y="4276"/>
                    </a:lnTo>
                    <a:lnTo>
                      <a:pt x="657" y="4229"/>
                    </a:lnTo>
                    <a:lnTo>
                      <a:pt x="616" y="4180"/>
                    </a:lnTo>
                    <a:lnTo>
                      <a:pt x="576" y="4131"/>
                    </a:lnTo>
                    <a:lnTo>
                      <a:pt x="538" y="4081"/>
                    </a:lnTo>
                    <a:lnTo>
                      <a:pt x="501" y="4030"/>
                    </a:lnTo>
                    <a:lnTo>
                      <a:pt x="464" y="3978"/>
                    </a:lnTo>
                    <a:lnTo>
                      <a:pt x="430" y="3925"/>
                    </a:lnTo>
                    <a:lnTo>
                      <a:pt x="397" y="3870"/>
                    </a:lnTo>
                    <a:lnTo>
                      <a:pt x="364" y="3816"/>
                    </a:lnTo>
                    <a:lnTo>
                      <a:pt x="333" y="3761"/>
                    </a:lnTo>
                    <a:lnTo>
                      <a:pt x="302" y="3705"/>
                    </a:lnTo>
                    <a:lnTo>
                      <a:pt x="274" y="3648"/>
                    </a:lnTo>
                    <a:lnTo>
                      <a:pt x="246" y="3590"/>
                    </a:lnTo>
                    <a:lnTo>
                      <a:pt x="221" y="3533"/>
                    </a:lnTo>
                    <a:lnTo>
                      <a:pt x="196" y="3474"/>
                    </a:lnTo>
                    <a:lnTo>
                      <a:pt x="172" y="3413"/>
                    </a:lnTo>
                    <a:lnTo>
                      <a:pt x="150" y="3353"/>
                    </a:lnTo>
                    <a:lnTo>
                      <a:pt x="130" y="3292"/>
                    </a:lnTo>
                    <a:lnTo>
                      <a:pt x="111" y="3231"/>
                    </a:lnTo>
                    <a:lnTo>
                      <a:pt x="93" y="3169"/>
                    </a:lnTo>
                    <a:lnTo>
                      <a:pt x="77" y="3105"/>
                    </a:lnTo>
                    <a:lnTo>
                      <a:pt x="62" y="3042"/>
                    </a:lnTo>
                    <a:lnTo>
                      <a:pt x="49" y="2978"/>
                    </a:lnTo>
                    <a:lnTo>
                      <a:pt x="37" y="2914"/>
                    </a:lnTo>
                    <a:lnTo>
                      <a:pt x="27" y="2849"/>
                    </a:lnTo>
                    <a:lnTo>
                      <a:pt x="19" y="2784"/>
                    </a:lnTo>
                    <a:lnTo>
                      <a:pt x="12" y="2717"/>
                    </a:lnTo>
                    <a:lnTo>
                      <a:pt x="6" y="2651"/>
                    </a:lnTo>
                    <a:lnTo>
                      <a:pt x="3" y="2585"/>
                    </a:lnTo>
                    <a:lnTo>
                      <a:pt x="3" y="2585"/>
                    </a:lnTo>
                    <a:lnTo>
                      <a:pt x="1" y="2518"/>
                    </a:lnTo>
                    <a:lnTo>
                      <a:pt x="0" y="2452"/>
                    </a:lnTo>
                    <a:lnTo>
                      <a:pt x="1" y="2386"/>
                    </a:lnTo>
                    <a:lnTo>
                      <a:pt x="4" y="2321"/>
                    </a:lnTo>
                    <a:lnTo>
                      <a:pt x="9" y="2256"/>
                    </a:lnTo>
                    <a:lnTo>
                      <a:pt x="16" y="2191"/>
                    </a:lnTo>
                    <a:lnTo>
                      <a:pt x="24" y="2128"/>
                    </a:lnTo>
                    <a:lnTo>
                      <a:pt x="32" y="2064"/>
                    </a:lnTo>
                    <a:lnTo>
                      <a:pt x="44" y="2001"/>
                    </a:lnTo>
                    <a:lnTo>
                      <a:pt x="56" y="1939"/>
                    </a:lnTo>
                    <a:lnTo>
                      <a:pt x="71" y="1877"/>
                    </a:lnTo>
                    <a:lnTo>
                      <a:pt x="86" y="1817"/>
                    </a:lnTo>
                    <a:lnTo>
                      <a:pt x="102" y="1756"/>
                    </a:lnTo>
                    <a:lnTo>
                      <a:pt x="121" y="1696"/>
                    </a:lnTo>
                    <a:lnTo>
                      <a:pt x="140" y="1637"/>
                    </a:lnTo>
                    <a:lnTo>
                      <a:pt x="162" y="1579"/>
                    </a:lnTo>
                    <a:lnTo>
                      <a:pt x="184" y="1522"/>
                    </a:lnTo>
                    <a:lnTo>
                      <a:pt x="208" y="1464"/>
                    </a:lnTo>
                    <a:lnTo>
                      <a:pt x="233" y="1408"/>
                    </a:lnTo>
                    <a:lnTo>
                      <a:pt x="259" y="1354"/>
                    </a:lnTo>
                    <a:lnTo>
                      <a:pt x="287" y="1299"/>
                    </a:lnTo>
                    <a:lnTo>
                      <a:pt x="317" y="1244"/>
                    </a:lnTo>
                    <a:lnTo>
                      <a:pt x="348" y="1191"/>
                    </a:lnTo>
                    <a:lnTo>
                      <a:pt x="379" y="1140"/>
                    </a:lnTo>
                    <a:lnTo>
                      <a:pt x="413" y="1090"/>
                    </a:lnTo>
                    <a:lnTo>
                      <a:pt x="447" y="1038"/>
                    </a:lnTo>
                    <a:lnTo>
                      <a:pt x="482" y="989"/>
                    </a:lnTo>
                    <a:lnTo>
                      <a:pt x="519" y="941"/>
                    </a:lnTo>
                    <a:lnTo>
                      <a:pt x="556" y="894"/>
                    </a:lnTo>
                    <a:lnTo>
                      <a:pt x="594" y="848"/>
                    </a:lnTo>
                    <a:lnTo>
                      <a:pt x="635" y="802"/>
                    </a:lnTo>
                    <a:lnTo>
                      <a:pt x="675" y="758"/>
                    </a:lnTo>
                    <a:lnTo>
                      <a:pt x="718" y="714"/>
                    </a:lnTo>
                    <a:lnTo>
                      <a:pt x="761" y="672"/>
                    </a:lnTo>
                    <a:lnTo>
                      <a:pt x="805" y="631"/>
                    </a:lnTo>
                    <a:lnTo>
                      <a:pt x="851" y="591"/>
                    </a:lnTo>
                    <a:lnTo>
                      <a:pt x="896" y="552"/>
                    </a:lnTo>
                    <a:lnTo>
                      <a:pt x="943" y="515"/>
                    </a:lnTo>
                    <a:lnTo>
                      <a:pt x="992" y="478"/>
                    </a:lnTo>
                    <a:lnTo>
                      <a:pt x="1041" y="442"/>
                    </a:lnTo>
                    <a:lnTo>
                      <a:pt x="1091" y="408"/>
                    </a:lnTo>
                    <a:lnTo>
                      <a:pt x="1143" y="375"/>
                    </a:lnTo>
                    <a:lnTo>
                      <a:pt x="1194" y="344"/>
                    </a:lnTo>
                    <a:lnTo>
                      <a:pt x="1247" y="313"/>
                    </a:lnTo>
                    <a:lnTo>
                      <a:pt x="1300" y="283"/>
                    </a:lnTo>
                    <a:lnTo>
                      <a:pt x="1355" y="255"/>
                    </a:lnTo>
                    <a:lnTo>
                      <a:pt x="1411" y="229"/>
                    </a:lnTo>
                    <a:lnTo>
                      <a:pt x="1467" y="204"/>
                    </a:lnTo>
                    <a:lnTo>
                      <a:pt x="1523" y="180"/>
                    </a:lnTo>
                    <a:lnTo>
                      <a:pt x="1580" y="158"/>
                    </a:lnTo>
                    <a:lnTo>
                      <a:pt x="1639" y="137"/>
                    </a:lnTo>
                    <a:lnTo>
                      <a:pt x="1698" y="117"/>
                    </a:lnTo>
                    <a:lnTo>
                      <a:pt x="1757" y="99"/>
                    </a:lnTo>
                    <a:lnTo>
                      <a:pt x="1818" y="83"/>
                    </a:lnTo>
                    <a:lnTo>
                      <a:pt x="1878" y="66"/>
                    </a:lnTo>
                    <a:lnTo>
                      <a:pt x="1940" y="53"/>
                    </a:lnTo>
                    <a:lnTo>
                      <a:pt x="2002" y="41"/>
                    </a:lnTo>
                    <a:lnTo>
                      <a:pt x="2065" y="31"/>
                    </a:lnTo>
                    <a:lnTo>
                      <a:pt x="2129" y="22"/>
                    </a:lnTo>
                    <a:lnTo>
                      <a:pt x="2194" y="15"/>
                    </a:lnTo>
                    <a:lnTo>
                      <a:pt x="2257" y="9"/>
                    </a:lnTo>
                    <a:lnTo>
                      <a:pt x="2322" y="5"/>
                    </a:lnTo>
                    <a:lnTo>
                      <a:pt x="2388" y="2"/>
                    </a:lnTo>
                    <a:lnTo>
                      <a:pt x="2455" y="0"/>
                    </a:lnTo>
                    <a:lnTo>
                      <a:pt x="2455" y="0"/>
                    </a:lnTo>
                    <a:lnTo>
                      <a:pt x="2521" y="2"/>
                    </a:lnTo>
                    <a:lnTo>
                      <a:pt x="2586" y="5"/>
                    </a:lnTo>
                    <a:lnTo>
                      <a:pt x="2652" y="9"/>
                    </a:lnTo>
                    <a:lnTo>
                      <a:pt x="2717" y="15"/>
                    </a:lnTo>
                    <a:lnTo>
                      <a:pt x="2782" y="22"/>
                    </a:lnTo>
                    <a:lnTo>
                      <a:pt x="2845" y="31"/>
                    </a:lnTo>
                    <a:lnTo>
                      <a:pt x="2909" y="41"/>
                    </a:lnTo>
                    <a:lnTo>
                      <a:pt x="2972" y="53"/>
                    </a:lnTo>
                    <a:lnTo>
                      <a:pt x="3035" y="66"/>
                    </a:lnTo>
                    <a:lnTo>
                      <a:pt x="3097" y="83"/>
                    </a:lnTo>
                    <a:lnTo>
                      <a:pt x="3159" y="99"/>
                    </a:lnTo>
                    <a:lnTo>
                      <a:pt x="3221" y="117"/>
                    </a:lnTo>
                    <a:lnTo>
                      <a:pt x="3282" y="137"/>
                    </a:lnTo>
                    <a:lnTo>
                      <a:pt x="3341" y="158"/>
                    </a:lnTo>
                    <a:lnTo>
                      <a:pt x="3401" y="180"/>
                    </a:lnTo>
                    <a:lnTo>
                      <a:pt x="3460" y="204"/>
                    </a:lnTo>
                    <a:lnTo>
                      <a:pt x="3517" y="229"/>
                    </a:lnTo>
                    <a:lnTo>
                      <a:pt x="3575" y="255"/>
                    </a:lnTo>
                    <a:lnTo>
                      <a:pt x="3631" y="283"/>
                    </a:lnTo>
                    <a:lnTo>
                      <a:pt x="3687" y="313"/>
                    </a:lnTo>
                    <a:lnTo>
                      <a:pt x="3743" y="344"/>
                    </a:lnTo>
                    <a:lnTo>
                      <a:pt x="3798" y="375"/>
                    </a:lnTo>
                    <a:lnTo>
                      <a:pt x="3851" y="408"/>
                    </a:lnTo>
                    <a:lnTo>
                      <a:pt x="3904" y="442"/>
                    </a:lnTo>
                    <a:lnTo>
                      <a:pt x="3957" y="478"/>
                    </a:lnTo>
                    <a:lnTo>
                      <a:pt x="4008" y="515"/>
                    </a:lnTo>
                    <a:lnTo>
                      <a:pt x="4059" y="552"/>
                    </a:lnTo>
                    <a:lnTo>
                      <a:pt x="4107" y="591"/>
                    </a:lnTo>
                    <a:lnTo>
                      <a:pt x="4156" y="631"/>
                    </a:lnTo>
                    <a:lnTo>
                      <a:pt x="4204" y="672"/>
                    </a:lnTo>
                    <a:lnTo>
                      <a:pt x="4250" y="714"/>
                    </a:lnTo>
                    <a:lnTo>
                      <a:pt x="4296" y="758"/>
                    </a:lnTo>
                    <a:lnTo>
                      <a:pt x="4342" y="802"/>
                    </a:lnTo>
                    <a:lnTo>
                      <a:pt x="4384" y="848"/>
                    </a:lnTo>
                    <a:lnTo>
                      <a:pt x="4427" y="894"/>
                    </a:lnTo>
                    <a:lnTo>
                      <a:pt x="4470" y="941"/>
                    </a:lnTo>
                    <a:lnTo>
                      <a:pt x="4510" y="989"/>
                    </a:lnTo>
                    <a:lnTo>
                      <a:pt x="4549" y="1038"/>
                    </a:lnTo>
                    <a:lnTo>
                      <a:pt x="4588" y="1090"/>
                    </a:lnTo>
                    <a:lnTo>
                      <a:pt x="4625" y="1140"/>
                    </a:lnTo>
                    <a:lnTo>
                      <a:pt x="4661" y="1191"/>
                    </a:lnTo>
                    <a:lnTo>
                      <a:pt x="4697" y="1244"/>
                    </a:lnTo>
                    <a:lnTo>
                      <a:pt x="4729" y="1299"/>
                    </a:lnTo>
                    <a:lnTo>
                      <a:pt x="4763" y="1354"/>
                    </a:lnTo>
                    <a:lnTo>
                      <a:pt x="4794" y="1408"/>
                    </a:lnTo>
                    <a:lnTo>
                      <a:pt x="4824" y="1464"/>
                    </a:lnTo>
                    <a:lnTo>
                      <a:pt x="4853" y="1522"/>
                    </a:lnTo>
                    <a:lnTo>
                      <a:pt x="4880" y="1579"/>
                    </a:lnTo>
                    <a:lnTo>
                      <a:pt x="4906" y="1637"/>
                    </a:lnTo>
                    <a:lnTo>
                      <a:pt x="4931" y="1696"/>
                    </a:lnTo>
                    <a:lnTo>
                      <a:pt x="4953" y="1756"/>
                    </a:lnTo>
                    <a:lnTo>
                      <a:pt x="4975" y="1817"/>
                    </a:lnTo>
                    <a:lnTo>
                      <a:pt x="4996" y="1877"/>
                    </a:lnTo>
                    <a:lnTo>
                      <a:pt x="5015" y="1939"/>
                    </a:lnTo>
                    <a:lnTo>
                      <a:pt x="5033" y="2001"/>
                    </a:lnTo>
                    <a:lnTo>
                      <a:pt x="5049" y="2064"/>
                    </a:lnTo>
                    <a:lnTo>
                      <a:pt x="5064" y="2128"/>
                    </a:lnTo>
                    <a:lnTo>
                      <a:pt x="5077" y="2191"/>
                    </a:lnTo>
                    <a:lnTo>
                      <a:pt x="5089" y="2256"/>
                    </a:lnTo>
                    <a:lnTo>
                      <a:pt x="5099" y="2321"/>
                    </a:lnTo>
                    <a:lnTo>
                      <a:pt x="5108" y="2386"/>
                    </a:lnTo>
                    <a:lnTo>
                      <a:pt x="5114" y="2452"/>
                    </a:lnTo>
                    <a:lnTo>
                      <a:pt x="5120" y="2518"/>
                    </a:lnTo>
                    <a:lnTo>
                      <a:pt x="5123" y="2585"/>
                    </a:lnTo>
                    <a:lnTo>
                      <a:pt x="5123" y="2585"/>
                    </a:lnTo>
                    <a:close/>
                  </a:path>
                </a:pathLst>
              </a:custGeom>
              <a:gradFill flip="none" rotWithShape="1">
                <a:gsLst>
                  <a:gs pos="20000">
                    <a:srgbClr val="414141"/>
                  </a:gs>
                  <a:gs pos="66000">
                    <a:srgbClr val="FFFFFF"/>
                  </a:gs>
                  <a:gs pos="80000">
                    <a:srgbClr val="CFCFCF"/>
                  </a:gs>
                  <a:gs pos="5000">
                    <a:srgbClr val="A6A6A6"/>
                  </a:gs>
                  <a:gs pos="45000">
                    <a:srgbClr val="A6A6A6"/>
                  </a:gs>
                  <a:gs pos="25000">
                    <a:srgbClr val="262626"/>
                  </a:gs>
                  <a:gs pos="54000">
                    <a:srgbClr val="454545"/>
                  </a:gs>
                  <a:gs pos="36000">
                    <a:srgbClr val="616161"/>
                  </a:gs>
                  <a:gs pos="82000">
                    <a:srgbClr val="A6A6A6"/>
                  </a:gs>
                </a:gsLst>
                <a:lin ang="1314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52" name="Freeform 8">
                <a:extLst>
                  <a:ext uri="{FF2B5EF4-FFF2-40B4-BE49-F238E27FC236}">
                    <a16:creationId xmlns:a16="http://schemas.microsoft.com/office/drawing/2014/main" id="{57DECC87-BA30-AA49-9E98-1188FD067C75}"/>
                  </a:ext>
                </a:extLst>
              </p:cNvPr>
              <p:cNvSpPr>
                <a:spLocks/>
              </p:cNvSpPr>
              <p:nvPr/>
            </p:nvSpPr>
            <p:spPr bwMode="auto">
              <a:xfrm>
                <a:off x="8393112" y="406400"/>
                <a:ext cx="2947988" cy="2871788"/>
              </a:xfrm>
              <a:custGeom>
                <a:avLst/>
                <a:gdLst/>
                <a:ahLst/>
                <a:cxnLst>
                  <a:cxn ang="0">
                    <a:pos x="5553" y="2571"/>
                  </a:cxn>
                  <a:cxn ang="0">
                    <a:pos x="5490" y="2225"/>
                  </a:cxn>
                  <a:cxn ang="0">
                    <a:pos x="5385" y="1893"/>
                  </a:cxn>
                  <a:cxn ang="0">
                    <a:pos x="5244" y="1577"/>
                  </a:cxn>
                  <a:cxn ang="0">
                    <a:pos x="5067" y="1284"/>
                  </a:cxn>
                  <a:cxn ang="0">
                    <a:pos x="4859" y="1014"/>
                  </a:cxn>
                  <a:cxn ang="0">
                    <a:pos x="4620" y="769"/>
                  </a:cxn>
                  <a:cxn ang="0">
                    <a:pos x="4356" y="554"/>
                  </a:cxn>
                  <a:cxn ang="0">
                    <a:pos x="4069" y="370"/>
                  </a:cxn>
                  <a:cxn ang="0">
                    <a:pos x="3759" y="219"/>
                  </a:cxn>
                  <a:cxn ang="0">
                    <a:pos x="3433" y="106"/>
                  </a:cxn>
                  <a:cxn ang="0">
                    <a:pos x="3091" y="32"/>
                  </a:cxn>
                  <a:cxn ang="0">
                    <a:pos x="2737" y="1"/>
                  </a:cxn>
                  <a:cxn ang="0">
                    <a:pos x="2463" y="7"/>
                  </a:cxn>
                  <a:cxn ang="0">
                    <a:pos x="2137" y="51"/>
                  </a:cxn>
                  <a:cxn ang="0">
                    <a:pos x="1825" y="131"/>
                  </a:cxn>
                  <a:cxn ang="0">
                    <a:pos x="1530" y="246"/>
                  </a:cxn>
                  <a:cxn ang="0">
                    <a:pos x="1254" y="393"/>
                  </a:cxn>
                  <a:cxn ang="0">
                    <a:pos x="1001" y="572"/>
                  </a:cxn>
                  <a:cxn ang="0">
                    <a:pos x="769" y="778"/>
                  </a:cxn>
                  <a:cxn ang="0">
                    <a:pos x="564" y="1008"/>
                  </a:cxn>
                  <a:cxn ang="0">
                    <a:pos x="387" y="1263"/>
                  </a:cxn>
                  <a:cxn ang="0">
                    <a:pos x="240" y="1539"/>
                  </a:cxn>
                  <a:cxn ang="0">
                    <a:pos x="127" y="1832"/>
                  </a:cxn>
                  <a:cxn ang="0">
                    <a:pos x="47" y="2142"/>
                  </a:cxn>
                  <a:cxn ang="0">
                    <a:pos x="4" y="2466"/>
                  </a:cxn>
                  <a:cxn ang="0">
                    <a:pos x="199" y="2438"/>
                  </a:cxn>
                  <a:cxn ang="0">
                    <a:pos x="550" y="2322"/>
                  </a:cxn>
                  <a:cxn ang="0">
                    <a:pos x="926" y="2258"/>
                  </a:cxn>
                  <a:cxn ang="0">
                    <a:pos x="1226" y="2248"/>
                  </a:cxn>
                  <a:cxn ang="0">
                    <a:pos x="1551" y="2278"/>
                  </a:cxn>
                  <a:cxn ang="0">
                    <a:pos x="1865" y="2345"/>
                  </a:cxn>
                  <a:cxn ang="0">
                    <a:pos x="2164" y="2450"/>
                  </a:cxn>
                  <a:cxn ang="0">
                    <a:pos x="2448" y="2590"/>
                  </a:cxn>
                  <a:cxn ang="0">
                    <a:pos x="2712" y="2761"/>
                  </a:cxn>
                  <a:cxn ang="0">
                    <a:pos x="2956" y="2962"/>
                  </a:cxn>
                  <a:cxn ang="0">
                    <a:pos x="3175" y="3187"/>
                  </a:cxn>
                  <a:cxn ang="0">
                    <a:pos x="3367" y="3439"/>
                  </a:cxn>
                  <a:cxn ang="0">
                    <a:pos x="3529" y="3711"/>
                  </a:cxn>
                  <a:cxn ang="0">
                    <a:pos x="3659" y="4003"/>
                  </a:cxn>
                  <a:cxn ang="0">
                    <a:pos x="3755" y="4311"/>
                  </a:cxn>
                  <a:cxn ang="0">
                    <a:pos x="3814" y="4632"/>
                  </a:cxn>
                  <a:cxn ang="0">
                    <a:pos x="3831" y="4908"/>
                  </a:cxn>
                  <a:cxn ang="0">
                    <a:pos x="3809" y="5281"/>
                  </a:cxn>
                  <a:cxn ang="0">
                    <a:pos x="3886" y="5390"/>
                  </a:cxn>
                  <a:cxn ang="0">
                    <a:pos x="4129" y="5281"/>
                  </a:cxn>
                  <a:cxn ang="0">
                    <a:pos x="4358" y="5150"/>
                  </a:cxn>
                  <a:cxn ang="0">
                    <a:pos x="4571" y="4998"/>
                  </a:cxn>
                  <a:cxn ang="0">
                    <a:pos x="4767" y="4825"/>
                  </a:cxn>
                  <a:cxn ang="0">
                    <a:pos x="4946" y="4635"/>
                  </a:cxn>
                  <a:cxn ang="0">
                    <a:pos x="5105" y="4427"/>
                  </a:cxn>
                  <a:cxn ang="0">
                    <a:pos x="5242" y="4203"/>
                  </a:cxn>
                  <a:cxn ang="0">
                    <a:pos x="5359" y="3966"/>
                  </a:cxn>
                  <a:cxn ang="0">
                    <a:pos x="5450" y="3715"/>
                  </a:cxn>
                  <a:cxn ang="0">
                    <a:pos x="5518" y="3453"/>
                  </a:cxn>
                  <a:cxn ang="0">
                    <a:pos x="5559" y="3181"/>
                  </a:cxn>
                  <a:cxn ang="0">
                    <a:pos x="5572" y="2900"/>
                  </a:cxn>
                </a:cxnLst>
                <a:rect l="0" t="0" r="r" b="b"/>
                <a:pathLst>
                  <a:path w="5572" h="5427">
                    <a:moveTo>
                      <a:pt x="5569" y="2786"/>
                    </a:moveTo>
                    <a:lnTo>
                      <a:pt x="5569" y="2786"/>
                    </a:lnTo>
                    <a:lnTo>
                      <a:pt x="5566" y="2714"/>
                    </a:lnTo>
                    <a:lnTo>
                      <a:pt x="5560" y="2642"/>
                    </a:lnTo>
                    <a:lnTo>
                      <a:pt x="5553" y="2571"/>
                    </a:lnTo>
                    <a:lnTo>
                      <a:pt x="5543" y="2500"/>
                    </a:lnTo>
                    <a:lnTo>
                      <a:pt x="5532" y="2431"/>
                    </a:lnTo>
                    <a:lnTo>
                      <a:pt x="5519" y="2362"/>
                    </a:lnTo>
                    <a:lnTo>
                      <a:pt x="5504" y="2292"/>
                    </a:lnTo>
                    <a:lnTo>
                      <a:pt x="5490" y="2225"/>
                    </a:lnTo>
                    <a:lnTo>
                      <a:pt x="5472" y="2157"/>
                    </a:lnTo>
                    <a:lnTo>
                      <a:pt x="5453" y="2089"/>
                    </a:lnTo>
                    <a:lnTo>
                      <a:pt x="5432" y="2023"/>
                    </a:lnTo>
                    <a:lnTo>
                      <a:pt x="5409" y="1958"/>
                    </a:lnTo>
                    <a:lnTo>
                      <a:pt x="5385" y="1893"/>
                    </a:lnTo>
                    <a:lnTo>
                      <a:pt x="5360" y="1828"/>
                    </a:lnTo>
                    <a:lnTo>
                      <a:pt x="5333" y="1765"/>
                    </a:lnTo>
                    <a:lnTo>
                      <a:pt x="5304" y="1701"/>
                    </a:lnTo>
                    <a:lnTo>
                      <a:pt x="5274" y="1639"/>
                    </a:lnTo>
                    <a:lnTo>
                      <a:pt x="5244" y="1577"/>
                    </a:lnTo>
                    <a:lnTo>
                      <a:pt x="5211" y="1517"/>
                    </a:lnTo>
                    <a:lnTo>
                      <a:pt x="5177" y="1458"/>
                    </a:lnTo>
                    <a:lnTo>
                      <a:pt x="5142" y="1399"/>
                    </a:lnTo>
                    <a:lnTo>
                      <a:pt x="5105" y="1341"/>
                    </a:lnTo>
                    <a:lnTo>
                      <a:pt x="5067" y="1284"/>
                    </a:lnTo>
                    <a:lnTo>
                      <a:pt x="5028" y="1228"/>
                    </a:lnTo>
                    <a:lnTo>
                      <a:pt x="4987" y="1173"/>
                    </a:lnTo>
                    <a:lnTo>
                      <a:pt x="4946" y="1119"/>
                    </a:lnTo>
                    <a:lnTo>
                      <a:pt x="4903" y="1066"/>
                    </a:lnTo>
                    <a:lnTo>
                      <a:pt x="4859" y="1014"/>
                    </a:lnTo>
                    <a:lnTo>
                      <a:pt x="4813" y="962"/>
                    </a:lnTo>
                    <a:lnTo>
                      <a:pt x="4766" y="912"/>
                    </a:lnTo>
                    <a:lnTo>
                      <a:pt x="4719" y="864"/>
                    </a:lnTo>
                    <a:lnTo>
                      <a:pt x="4670" y="817"/>
                    </a:lnTo>
                    <a:lnTo>
                      <a:pt x="4620" y="769"/>
                    </a:lnTo>
                    <a:lnTo>
                      <a:pt x="4570" y="724"/>
                    </a:lnTo>
                    <a:lnTo>
                      <a:pt x="4518" y="679"/>
                    </a:lnTo>
                    <a:lnTo>
                      <a:pt x="4465" y="637"/>
                    </a:lnTo>
                    <a:lnTo>
                      <a:pt x="4411" y="594"/>
                    </a:lnTo>
                    <a:lnTo>
                      <a:pt x="4356" y="554"/>
                    </a:lnTo>
                    <a:lnTo>
                      <a:pt x="4300" y="514"/>
                    </a:lnTo>
                    <a:lnTo>
                      <a:pt x="4244" y="476"/>
                    </a:lnTo>
                    <a:lnTo>
                      <a:pt x="4187" y="439"/>
                    </a:lnTo>
                    <a:lnTo>
                      <a:pt x="4128" y="404"/>
                    </a:lnTo>
                    <a:lnTo>
                      <a:pt x="4069" y="370"/>
                    </a:lnTo>
                    <a:lnTo>
                      <a:pt x="4008" y="336"/>
                    </a:lnTo>
                    <a:lnTo>
                      <a:pt x="3946" y="305"/>
                    </a:lnTo>
                    <a:lnTo>
                      <a:pt x="3886" y="275"/>
                    </a:lnTo>
                    <a:lnTo>
                      <a:pt x="3822" y="246"/>
                    </a:lnTo>
                    <a:lnTo>
                      <a:pt x="3759" y="219"/>
                    </a:lnTo>
                    <a:lnTo>
                      <a:pt x="3696" y="193"/>
                    </a:lnTo>
                    <a:lnTo>
                      <a:pt x="3631" y="169"/>
                    </a:lnTo>
                    <a:lnTo>
                      <a:pt x="3566" y="147"/>
                    </a:lnTo>
                    <a:lnTo>
                      <a:pt x="3500" y="125"/>
                    </a:lnTo>
                    <a:lnTo>
                      <a:pt x="3433" y="106"/>
                    </a:lnTo>
                    <a:lnTo>
                      <a:pt x="3365" y="88"/>
                    </a:lnTo>
                    <a:lnTo>
                      <a:pt x="3298" y="72"/>
                    </a:lnTo>
                    <a:lnTo>
                      <a:pt x="3230" y="57"/>
                    </a:lnTo>
                    <a:lnTo>
                      <a:pt x="3160" y="44"/>
                    </a:lnTo>
                    <a:lnTo>
                      <a:pt x="3091" y="32"/>
                    </a:lnTo>
                    <a:lnTo>
                      <a:pt x="3022" y="23"/>
                    </a:lnTo>
                    <a:lnTo>
                      <a:pt x="2951" y="14"/>
                    </a:lnTo>
                    <a:lnTo>
                      <a:pt x="2880" y="9"/>
                    </a:lnTo>
                    <a:lnTo>
                      <a:pt x="2810" y="4"/>
                    </a:lnTo>
                    <a:lnTo>
                      <a:pt x="2737" y="1"/>
                    </a:lnTo>
                    <a:lnTo>
                      <a:pt x="2667" y="0"/>
                    </a:lnTo>
                    <a:lnTo>
                      <a:pt x="2667" y="0"/>
                    </a:lnTo>
                    <a:lnTo>
                      <a:pt x="2599" y="1"/>
                    </a:lnTo>
                    <a:lnTo>
                      <a:pt x="2531" y="4"/>
                    </a:lnTo>
                    <a:lnTo>
                      <a:pt x="2463" y="7"/>
                    </a:lnTo>
                    <a:lnTo>
                      <a:pt x="2397" y="13"/>
                    </a:lnTo>
                    <a:lnTo>
                      <a:pt x="2332" y="20"/>
                    </a:lnTo>
                    <a:lnTo>
                      <a:pt x="2266" y="29"/>
                    </a:lnTo>
                    <a:lnTo>
                      <a:pt x="2201" y="39"/>
                    </a:lnTo>
                    <a:lnTo>
                      <a:pt x="2137" y="51"/>
                    </a:lnTo>
                    <a:lnTo>
                      <a:pt x="2074" y="65"/>
                    </a:lnTo>
                    <a:lnTo>
                      <a:pt x="2011" y="79"/>
                    </a:lnTo>
                    <a:lnTo>
                      <a:pt x="1949" y="94"/>
                    </a:lnTo>
                    <a:lnTo>
                      <a:pt x="1887" y="112"/>
                    </a:lnTo>
                    <a:lnTo>
                      <a:pt x="1825" y="131"/>
                    </a:lnTo>
                    <a:lnTo>
                      <a:pt x="1764" y="152"/>
                    </a:lnTo>
                    <a:lnTo>
                      <a:pt x="1705" y="174"/>
                    </a:lnTo>
                    <a:lnTo>
                      <a:pt x="1646" y="196"/>
                    </a:lnTo>
                    <a:lnTo>
                      <a:pt x="1587" y="221"/>
                    </a:lnTo>
                    <a:lnTo>
                      <a:pt x="1530" y="246"/>
                    </a:lnTo>
                    <a:lnTo>
                      <a:pt x="1474" y="274"/>
                    </a:lnTo>
                    <a:lnTo>
                      <a:pt x="1418" y="302"/>
                    </a:lnTo>
                    <a:lnTo>
                      <a:pt x="1362" y="331"/>
                    </a:lnTo>
                    <a:lnTo>
                      <a:pt x="1307" y="362"/>
                    </a:lnTo>
                    <a:lnTo>
                      <a:pt x="1254" y="393"/>
                    </a:lnTo>
                    <a:lnTo>
                      <a:pt x="1201" y="427"/>
                    </a:lnTo>
                    <a:lnTo>
                      <a:pt x="1150" y="461"/>
                    </a:lnTo>
                    <a:lnTo>
                      <a:pt x="1100" y="497"/>
                    </a:lnTo>
                    <a:lnTo>
                      <a:pt x="1049" y="533"/>
                    </a:lnTo>
                    <a:lnTo>
                      <a:pt x="1001" y="572"/>
                    </a:lnTo>
                    <a:lnTo>
                      <a:pt x="952" y="610"/>
                    </a:lnTo>
                    <a:lnTo>
                      <a:pt x="905" y="651"/>
                    </a:lnTo>
                    <a:lnTo>
                      <a:pt x="859" y="693"/>
                    </a:lnTo>
                    <a:lnTo>
                      <a:pt x="814" y="734"/>
                    </a:lnTo>
                    <a:lnTo>
                      <a:pt x="769" y="778"/>
                    </a:lnTo>
                    <a:lnTo>
                      <a:pt x="727" y="822"/>
                    </a:lnTo>
                    <a:lnTo>
                      <a:pt x="684" y="867"/>
                    </a:lnTo>
                    <a:lnTo>
                      <a:pt x="643" y="914"/>
                    </a:lnTo>
                    <a:lnTo>
                      <a:pt x="603" y="961"/>
                    </a:lnTo>
                    <a:lnTo>
                      <a:pt x="564" y="1008"/>
                    </a:lnTo>
                    <a:lnTo>
                      <a:pt x="526" y="1058"/>
                    </a:lnTo>
                    <a:lnTo>
                      <a:pt x="491" y="1108"/>
                    </a:lnTo>
                    <a:lnTo>
                      <a:pt x="455" y="1159"/>
                    </a:lnTo>
                    <a:lnTo>
                      <a:pt x="420" y="1210"/>
                    </a:lnTo>
                    <a:lnTo>
                      <a:pt x="387" y="1263"/>
                    </a:lnTo>
                    <a:lnTo>
                      <a:pt x="355" y="1316"/>
                    </a:lnTo>
                    <a:lnTo>
                      <a:pt x="326" y="1371"/>
                    </a:lnTo>
                    <a:lnTo>
                      <a:pt x="296" y="1425"/>
                    </a:lnTo>
                    <a:lnTo>
                      <a:pt x="268" y="1481"/>
                    </a:lnTo>
                    <a:lnTo>
                      <a:pt x="240" y="1539"/>
                    </a:lnTo>
                    <a:lnTo>
                      <a:pt x="215" y="1596"/>
                    </a:lnTo>
                    <a:lnTo>
                      <a:pt x="191" y="1654"/>
                    </a:lnTo>
                    <a:lnTo>
                      <a:pt x="168" y="1713"/>
                    </a:lnTo>
                    <a:lnTo>
                      <a:pt x="147" y="1772"/>
                    </a:lnTo>
                    <a:lnTo>
                      <a:pt x="127" y="1832"/>
                    </a:lnTo>
                    <a:lnTo>
                      <a:pt x="107" y="1893"/>
                    </a:lnTo>
                    <a:lnTo>
                      <a:pt x="90" y="1955"/>
                    </a:lnTo>
                    <a:lnTo>
                      <a:pt x="75" y="2017"/>
                    </a:lnTo>
                    <a:lnTo>
                      <a:pt x="60" y="2080"/>
                    </a:lnTo>
                    <a:lnTo>
                      <a:pt x="47" y="2142"/>
                    </a:lnTo>
                    <a:lnTo>
                      <a:pt x="35" y="2207"/>
                    </a:lnTo>
                    <a:lnTo>
                      <a:pt x="25" y="2270"/>
                    </a:lnTo>
                    <a:lnTo>
                      <a:pt x="17" y="2335"/>
                    </a:lnTo>
                    <a:lnTo>
                      <a:pt x="10" y="2401"/>
                    </a:lnTo>
                    <a:lnTo>
                      <a:pt x="4" y="2466"/>
                    </a:lnTo>
                    <a:lnTo>
                      <a:pt x="0" y="2533"/>
                    </a:lnTo>
                    <a:lnTo>
                      <a:pt x="0" y="2533"/>
                    </a:lnTo>
                    <a:lnTo>
                      <a:pt x="65" y="2500"/>
                    </a:lnTo>
                    <a:lnTo>
                      <a:pt x="131" y="2468"/>
                    </a:lnTo>
                    <a:lnTo>
                      <a:pt x="199" y="2438"/>
                    </a:lnTo>
                    <a:lnTo>
                      <a:pt x="267" y="2412"/>
                    </a:lnTo>
                    <a:lnTo>
                      <a:pt x="336" y="2387"/>
                    </a:lnTo>
                    <a:lnTo>
                      <a:pt x="407" y="2363"/>
                    </a:lnTo>
                    <a:lnTo>
                      <a:pt x="477" y="2341"/>
                    </a:lnTo>
                    <a:lnTo>
                      <a:pt x="550" y="2322"/>
                    </a:lnTo>
                    <a:lnTo>
                      <a:pt x="623" y="2304"/>
                    </a:lnTo>
                    <a:lnTo>
                      <a:pt x="697" y="2289"/>
                    </a:lnTo>
                    <a:lnTo>
                      <a:pt x="772" y="2278"/>
                    </a:lnTo>
                    <a:lnTo>
                      <a:pt x="849" y="2266"/>
                    </a:lnTo>
                    <a:lnTo>
                      <a:pt x="926" y="2258"/>
                    </a:lnTo>
                    <a:lnTo>
                      <a:pt x="1002" y="2253"/>
                    </a:lnTo>
                    <a:lnTo>
                      <a:pt x="1080" y="2248"/>
                    </a:lnTo>
                    <a:lnTo>
                      <a:pt x="1160" y="2248"/>
                    </a:lnTo>
                    <a:lnTo>
                      <a:pt x="1160" y="2248"/>
                    </a:lnTo>
                    <a:lnTo>
                      <a:pt x="1226" y="2248"/>
                    </a:lnTo>
                    <a:lnTo>
                      <a:pt x="1291" y="2251"/>
                    </a:lnTo>
                    <a:lnTo>
                      <a:pt x="1358" y="2256"/>
                    </a:lnTo>
                    <a:lnTo>
                      <a:pt x="1422" y="2261"/>
                    </a:lnTo>
                    <a:lnTo>
                      <a:pt x="1486" y="2269"/>
                    </a:lnTo>
                    <a:lnTo>
                      <a:pt x="1551" y="2278"/>
                    </a:lnTo>
                    <a:lnTo>
                      <a:pt x="1614" y="2288"/>
                    </a:lnTo>
                    <a:lnTo>
                      <a:pt x="1677" y="2300"/>
                    </a:lnTo>
                    <a:lnTo>
                      <a:pt x="1741" y="2313"/>
                    </a:lnTo>
                    <a:lnTo>
                      <a:pt x="1803" y="2329"/>
                    </a:lnTo>
                    <a:lnTo>
                      <a:pt x="1865" y="2345"/>
                    </a:lnTo>
                    <a:lnTo>
                      <a:pt x="1925" y="2363"/>
                    </a:lnTo>
                    <a:lnTo>
                      <a:pt x="1987" y="2384"/>
                    </a:lnTo>
                    <a:lnTo>
                      <a:pt x="2046" y="2404"/>
                    </a:lnTo>
                    <a:lnTo>
                      <a:pt x="2106" y="2427"/>
                    </a:lnTo>
                    <a:lnTo>
                      <a:pt x="2164" y="2450"/>
                    </a:lnTo>
                    <a:lnTo>
                      <a:pt x="2223" y="2475"/>
                    </a:lnTo>
                    <a:lnTo>
                      <a:pt x="2280" y="2502"/>
                    </a:lnTo>
                    <a:lnTo>
                      <a:pt x="2336" y="2530"/>
                    </a:lnTo>
                    <a:lnTo>
                      <a:pt x="2392" y="2559"/>
                    </a:lnTo>
                    <a:lnTo>
                      <a:pt x="2448" y="2590"/>
                    </a:lnTo>
                    <a:lnTo>
                      <a:pt x="2503" y="2621"/>
                    </a:lnTo>
                    <a:lnTo>
                      <a:pt x="2556" y="2655"/>
                    </a:lnTo>
                    <a:lnTo>
                      <a:pt x="2609" y="2689"/>
                    </a:lnTo>
                    <a:lnTo>
                      <a:pt x="2662" y="2724"/>
                    </a:lnTo>
                    <a:lnTo>
                      <a:pt x="2712" y="2761"/>
                    </a:lnTo>
                    <a:lnTo>
                      <a:pt x="2764" y="2798"/>
                    </a:lnTo>
                    <a:lnTo>
                      <a:pt x="2813" y="2838"/>
                    </a:lnTo>
                    <a:lnTo>
                      <a:pt x="2861" y="2878"/>
                    </a:lnTo>
                    <a:lnTo>
                      <a:pt x="2910" y="2919"/>
                    </a:lnTo>
                    <a:lnTo>
                      <a:pt x="2956" y="2962"/>
                    </a:lnTo>
                    <a:lnTo>
                      <a:pt x="3001" y="3005"/>
                    </a:lnTo>
                    <a:lnTo>
                      <a:pt x="3047" y="3049"/>
                    </a:lnTo>
                    <a:lnTo>
                      <a:pt x="3090" y="3094"/>
                    </a:lnTo>
                    <a:lnTo>
                      <a:pt x="3132" y="3140"/>
                    </a:lnTo>
                    <a:lnTo>
                      <a:pt x="3175" y="3187"/>
                    </a:lnTo>
                    <a:lnTo>
                      <a:pt x="3215" y="3236"/>
                    </a:lnTo>
                    <a:lnTo>
                      <a:pt x="3255" y="3286"/>
                    </a:lnTo>
                    <a:lnTo>
                      <a:pt x="3293" y="3336"/>
                    </a:lnTo>
                    <a:lnTo>
                      <a:pt x="3330" y="3386"/>
                    </a:lnTo>
                    <a:lnTo>
                      <a:pt x="3367" y="3439"/>
                    </a:lnTo>
                    <a:lnTo>
                      <a:pt x="3402" y="3491"/>
                    </a:lnTo>
                    <a:lnTo>
                      <a:pt x="3435" y="3546"/>
                    </a:lnTo>
                    <a:lnTo>
                      <a:pt x="3467" y="3600"/>
                    </a:lnTo>
                    <a:lnTo>
                      <a:pt x="3500" y="3655"/>
                    </a:lnTo>
                    <a:lnTo>
                      <a:pt x="3529" y="3711"/>
                    </a:lnTo>
                    <a:lnTo>
                      <a:pt x="3557" y="3768"/>
                    </a:lnTo>
                    <a:lnTo>
                      <a:pt x="3585" y="3826"/>
                    </a:lnTo>
                    <a:lnTo>
                      <a:pt x="3612" y="3885"/>
                    </a:lnTo>
                    <a:lnTo>
                      <a:pt x="3635" y="3944"/>
                    </a:lnTo>
                    <a:lnTo>
                      <a:pt x="3659" y="4003"/>
                    </a:lnTo>
                    <a:lnTo>
                      <a:pt x="3681" y="4063"/>
                    </a:lnTo>
                    <a:lnTo>
                      <a:pt x="3702" y="4124"/>
                    </a:lnTo>
                    <a:lnTo>
                      <a:pt x="3721" y="4186"/>
                    </a:lnTo>
                    <a:lnTo>
                      <a:pt x="3738" y="4247"/>
                    </a:lnTo>
                    <a:lnTo>
                      <a:pt x="3755" y="4311"/>
                    </a:lnTo>
                    <a:lnTo>
                      <a:pt x="3769" y="4374"/>
                    </a:lnTo>
                    <a:lnTo>
                      <a:pt x="3783" y="4438"/>
                    </a:lnTo>
                    <a:lnTo>
                      <a:pt x="3794" y="4503"/>
                    </a:lnTo>
                    <a:lnTo>
                      <a:pt x="3805" y="4567"/>
                    </a:lnTo>
                    <a:lnTo>
                      <a:pt x="3814" y="4632"/>
                    </a:lnTo>
                    <a:lnTo>
                      <a:pt x="3819" y="4699"/>
                    </a:lnTo>
                    <a:lnTo>
                      <a:pt x="3825" y="4765"/>
                    </a:lnTo>
                    <a:lnTo>
                      <a:pt x="3828" y="4831"/>
                    </a:lnTo>
                    <a:lnTo>
                      <a:pt x="3828" y="4831"/>
                    </a:lnTo>
                    <a:lnTo>
                      <a:pt x="3831" y="4908"/>
                    </a:lnTo>
                    <a:lnTo>
                      <a:pt x="3831" y="4985"/>
                    </a:lnTo>
                    <a:lnTo>
                      <a:pt x="3828" y="5060"/>
                    </a:lnTo>
                    <a:lnTo>
                      <a:pt x="3824" y="5134"/>
                    </a:lnTo>
                    <a:lnTo>
                      <a:pt x="3818" y="5209"/>
                    </a:lnTo>
                    <a:lnTo>
                      <a:pt x="3809" y="5281"/>
                    </a:lnTo>
                    <a:lnTo>
                      <a:pt x="3799" y="5355"/>
                    </a:lnTo>
                    <a:lnTo>
                      <a:pt x="3786" y="5427"/>
                    </a:lnTo>
                    <a:lnTo>
                      <a:pt x="3786" y="5427"/>
                    </a:lnTo>
                    <a:lnTo>
                      <a:pt x="3836" y="5408"/>
                    </a:lnTo>
                    <a:lnTo>
                      <a:pt x="3886" y="5390"/>
                    </a:lnTo>
                    <a:lnTo>
                      <a:pt x="3936" y="5369"/>
                    </a:lnTo>
                    <a:lnTo>
                      <a:pt x="3985" y="5349"/>
                    </a:lnTo>
                    <a:lnTo>
                      <a:pt x="4033" y="5327"/>
                    </a:lnTo>
                    <a:lnTo>
                      <a:pt x="4082" y="5305"/>
                    </a:lnTo>
                    <a:lnTo>
                      <a:pt x="4129" y="5281"/>
                    </a:lnTo>
                    <a:lnTo>
                      <a:pt x="4176" y="5256"/>
                    </a:lnTo>
                    <a:lnTo>
                      <a:pt x="4223" y="5231"/>
                    </a:lnTo>
                    <a:lnTo>
                      <a:pt x="4269" y="5204"/>
                    </a:lnTo>
                    <a:lnTo>
                      <a:pt x="4313" y="5178"/>
                    </a:lnTo>
                    <a:lnTo>
                      <a:pt x="4358" y="5150"/>
                    </a:lnTo>
                    <a:lnTo>
                      <a:pt x="4402" y="5122"/>
                    </a:lnTo>
                    <a:lnTo>
                      <a:pt x="4446" y="5092"/>
                    </a:lnTo>
                    <a:lnTo>
                      <a:pt x="4489" y="5061"/>
                    </a:lnTo>
                    <a:lnTo>
                      <a:pt x="4530" y="5030"/>
                    </a:lnTo>
                    <a:lnTo>
                      <a:pt x="4571" y="4998"/>
                    </a:lnTo>
                    <a:lnTo>
                      <a:pt x="4613" y="4965"/>
                    </a:lnTo>
                    <a:lnTo>
                      <a:pt x="4652" y="4932"/>
                    </a:lnTo>
                    <a:lnTo>
                      <a:pt x="4691" y="4896"/>
                    </a:lnTo>
                    <a:lnTo>
                      <a:pt x="4731" y="4861"/>
                    </a:lnTo>
                    <a:lnTo>
                      <a:pt x="4767" y="4825"/>
                    </a:lnTo>
                    <a:lnTo>
                      <a:pt x="4804" y="4789"/>
                    </a:lnTo>
                    <a:lnTo>
                      <a:pt x="4841" y="4752"/>
                    </a:lnTo>
                    <a:lnTo>
                      <a:pt x="4876" y="4713"/>
                    </a:lnTo>
                    <a:lnTo>
                      <a:pt x="4912" y="4675"/>
                    </a:lnTo>
                    <a:lnTo>
                      <a:pt x="4946" y="4635"/>
                    </a:lnTo>
                    <a:lnTo>
                      <a:pt x="4980" y="4595"/>
                    </a:lnTo>
                    <a:lnTo>
                      <a:pt x="5012" y="4554"/>
                    </a:lnTo>
                    <a:lnTo>
                      <a:pt x="5043" y="4513"/>
                    </a:lnTo>
                    <a:lnTo>
                      <a:pt x="5074" y="4470"/>
                    </a:lnTo>
                    <a:lnTo>
                      <a:pt x="5105" y="4427"/>
                    </a:lnTo>
                    <a:lnTo>
                      <a:pt x="5134" y="4383"/>
                    </a:lnTo>
                    <a:lnTo>
                      <a:pt x="5162" y="4340"/>
                    </a:lnTo>
                    <a:lnTo>
                      <a:pt x="5190" y="4295"/>
                    </a:lnTo>
                    <a:lnTo>
                      <a:pt x="5217" y="4250"/>
                    </a:lnTo>
                    <a:lnTo>
                      <a:pt x="5242" y="4203"/>
                    </a:lnTo>
                    <a:lnTo>
                      <a:pt x="5267" y="4158"/>
                    </a:lnTo>
                    <a:lnTo>
                      <a:pt x="5292" y="4110"/>
                    </a:lnTo>
                    <a:lnTo>
                      <a:pt x="5314" y="4063"/>
                    </a:lnTo>
                    <a:lnTo>
                      <a:pt x="5336" y="4014"/>
                    </a:lnTo>
                    <a:lnTo>
                      <a:pt x="5359" y="3966"/>
                    </a:lnTo>
                    <a:lnTo>
                      <a:pt x="5379" y="3917"/>
                    </a:lnTo>
                    <a:lnTo>
                      <a:pt x="5398" y="3867"/>
                    </a:lnTo>
                    <a:lnTo>
                      <a:pt x="5416" y="3817"/>
                    </a:lnTo>
                    <a:lnTo>
                      <a:pt x="5434" y="3767"/>
                    </a:lnTo>
                    <a:lnTo>
                      <a:pt x="5450" y="3715"/>
                    </a:lnTo>
                    <a:lnTo>
                      <a:pt x="5466" y="3664"/>
                    </a:lnTo>
                    <a:lnTo>
                      <a:pt x="5481" y="3612"/>
                    </a:lnTo>
                    <a:lnTo>
                      <a:pt x="5494" y="3559"/>
                    </a:lnTo>
                    <a:lnTo>
                      <a:pt x="5506" y="3507"/>
                    </a:lnTo>
                    <a:lnTo>
                      <a:pt x="5518" y="3453"/>
                    </a:lnTo>
                    <a:lnTo>
                      <a:pt x="5528" y="3400"/>
                    </a:lnTo>
                    <a:lnTo>
                      <a:pt x="5537" y="3345"/>
                    </a:lnTo>
                    <a:lnTo>
                      <a:pt x="5546" y="3291"/>
                    </a:lnTo>
                    <a:lnTo>
                      <a:pt x="5553" y="3236"/>
                    </a:lnTo>
                    <a:lnTo>
                      <a:pt x="5559" y="3181"/>
                    </a:lnTo>
                    <a:lnTo>
                      <a:pt x="5563" y="3125"/>
                    </a:lnTo>
                    <a:lnTo>
                      <a:pt x="5568" y="3069"/>
                    </a:lnTo>
                    <a:lnTo>
                      <a:pt x="5571" y="3013"/>
                    </a:lnTo>
                    <a:lnTo>
                      <a:pt x="5572" y="2957"/>
                    </a:lnTo>
                    <a:lnTo>
                      <a:pt x="5572" y="2900"/>
                    </a:lnTo>
                    <a:lnTo>
                      <a:pt x="5571" y="2842"/>
                    </a:lnTo>
                    <a:lnTo>
                      <a:pt x="5569" y="2786"/>
                    </a:lnTo>
                    <a:lnTo>
                      <a:pt x="5569" y="2786"/>
                    </a:lnTo>
                    <a:close/>
                  </a:path>
                </a:pathLst>
              </a:custGeom>
              <a:gradFill flip="none" rotWithShape="1">
                <a:gsLst>
                  <a:gs pos="45000">
                    <a:schemeClr val="accent6">
                      <a:lumMod val="75000"/>
                    </a:schemeClr>
                  </a:gs>
                  <a:gs pos="100000">
                    <a:schemeClr val="accent6">
                      <a:lumMod val="60000"/>
                      <a:lumOff val="40000"/>
                    </a:schemeClr>
                  </a:gs>
                  <a:gs pos="30000">
                    <a:schemeClr val="accent6">
                      <a:lumMod val="50000"/>
                    </a:schemeClr>
                  </a:gs>
                  <a:gs pos="83000">
                    <a:schemeClr val="accent6">
                      <a:lumMod val="75000"/>
                    </a:schemeClr>
                  </a:gs>
                  <a:gs pos="55000">
                    <a:schemeClr val="accent6">
                      <a:lumMod val="50000"/>
                    </a:schemeClr>
                  </a:gs>
                  <a:gs pos="69000">
                    <a:schemeClr val="accent6">
                      <a:lumMod val="50000"/>
                    </a:schemeClr>
                  </a:gs>
                </a:gsLst>
                <a:lin ang="270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53" name="Freeform 10">
                <a:extLst>
                  <a:ext uri="{FF2B5EF4-FFF2-40B4-BE49-F238E27FC236}">
                    <a16:creationId xmlns:a16="http://schemas.microsoft.com/office/drawing/2014/main" id="{7BE59EB1-FDC7-3E49-A817-7035E57D78D0}"/>
                  </a:ext>
                </a:extLst>
              </p:cNvPr>
              <p:cNvSpPr>
                <a:spLocks/>
              </p:cNvSpPr>
              <p:nvPr/>
            </p:nvSpPr>
            <p:spPr bwMode="auto">
              <a:xfrm>
                <a:off x="8442325" y="1582738"/>
                <a:ext cx="2017713" cy="1719263"/>
              </a:xfrm>
              <a:custGeom>
                <a:avLst/>
                <a:gdLst/>
                <a:ahLst/>
                <a:cxnLst>
                  <a:cxn ang="0">
                    <a:pos x="3757" y="3095"/>
                  </a:cxn>
                  <a:cxn ang="0">
                    <a:pos x="3794" y="3057"/>
                  </a:cxn>
                  <a:cxn ang="0">
                    <a:pos x="3810" y="3002"/>
                  </a:cxn>
                  <a:cxn ang="0">
                    <a:pos x="3809" y="2896"/>
                  </a:cxn>
                  <a:cxn ang="0">
                    <a:pos x="3774" y="2695"/>
                  </a:cxn>
                  <a:cxn ang="0">
                    <a:pos x="3759" y="2585"/>
                  </a:cxn>
                  <a:cxn ang="0">
                    <a:pos x="3735" y="2321"/>
                  </a:cxn>
                  <a:cxn ang="0">
                    <a:pos x="3685" y="2064"/>
                  </a:cxn>
                  <a:cxn ang="0">
                    <a:pos x="3611" y="1817"/>
                  </a:cxn>
                  <a:cxn ang="0">
                    <a:pos x="3516" y="1579"/>
                  </a:cxn>
                  <a:cxn ang="0">
                    <a:pos x="3399" y="1354"/>
                  </a:cxn>
                  <a:cxn ang="0">
                    <a:pos x="3261" y="1140"/>
                  </a:cxn>
                  <a:cxn ang="0">
                    <a:pos x="3106" y="941"/>
                  </a:cxn>
                  <a:cxn ang="0">
                    <a:pos x="2932" y="758"/>
                  </a:cxn>
                  <a:cxn ang="0">
                    <a:pos x="2743" y="591"/>
                  </a:cxn>
                  <a:cxn ang="0">
                    <a:pos x="2540" y="442"/>
                  </a:cxn>
                  <a:cxn ang="0">
                    <a:pos x="2323" y="313"/>
                  </a:cxn>
                  <a:cxn ang="0">
                    <a:pos x="2096" y="204"/>
                  </a:cxn>
                  <a:cxn ang="0">
                    <a:pos x="1857" y="117"/>
                  </a:cxn>
                  <a:cxn ang="0">
                    <a:pos x="1608" y="53"/>
                  </a:cxn>
                  <a:cxn ang="0">
                    <a:pos x="1353" y="15"/>
                  </a:cxn>
                  <a:cxn ang="0">
                    <a:pos x="1091" y="0"/>
                  </a:cxn>
                  <a:cxn ang="0">
                    <a:pos x="902" y="7"/>
                  </a:cxn>
                  <a:cxn ang="0">
                    <a:pos x="676" y="31"/>
                  </a:cxn>
                  <a:cxn ang="0">
                    <a:pos x="480" y="69"/>
                  </a:cxn>
                  <a:cxn ang="0">
                    <a:pos x="216" y="149"/>
                  </a:cxn>
                  <a:cxn ang="0">
                    <a:pos x="41" y="229"/>
                  </a:cxn>
                  <a:cxn ang="0">
                    <a:pos x="1" y="308"/>
                  </a:cxn>
                  <a:cxn ang="0">
                    <a:pos x="37" y="667"/>
                  </a:cxn>
                  <a:cxn ang="0">
                    <a:pos x="95" y="972"/>
                  </a:cxn>
                  <a:cxn ang="0">
                    <a:pos x="166" y="1246"/>
                  </a:cxn>
                  <a:cxn ang="0">
                    <a:pos x="265" y="1536"/>
                  </a:cxn>
                  <a:cxn ang="0">
                    <a:pos x="395" y="1833"/>
                  </a:cxn>
                  <a:cxn ang="0">
                    <a:pos x="560" y="2125"/>
                  </a:cxn>
                  <a:cxn ang="0">
                    <a:pos x="762" y="2403"/>
                  </a:cxn>
                  <a:cxn ang="0">
                    <a:pos x="1007" y="2658"/>
                  </a:cxn>
                  <a:cxn ang="0">
                    <a:pos x="1145" y="2775"/>
                  </a:cxn>
                  <a:cxn ang="0">
                    <a:pos x="1297" y="2881"/>
                  </a:cxn>
                  <a:cxn ang="0">
                    <a:pos x="1461" y="2975"/>
                  </a:cxn>
                  <a:cxn ang="0">
                    <a:pos x="1637" y="3059"/>
                  </a:cxn>
                  <a:cxn ang="0">
                    <a:pos x="1828" y="3129"/>
                  </a:cxn>
                  <a:cxn ang="0">
                    <a:pos x="2031" y="3185"/>
                  </a:cxn>
                  <a:cxn ang="0">
                    <a:pos x="2249" y="3223"/>
                  </a:cxn>
                  <a:cxn ang="0">
                    <a:pos x="2484" y="3247"/>
                  </a:cxn>
                  <a:cxn ang="0">
                    <a:pos x="2731" y="3251"/>
                  </a:cxn>
                  <a:cxn ang="0">
                    <a:pos x="2997" y="3236"/>
                  </a:cxn>
                  <a:cxn ang="0">
                    <a:pos x="3277" y="3201"/>
                  </a:cxn>
                  <a:cxn ang="0">
                    <a:pos x="3575" y="3144"/>
                  </a:cxn>
                </a:cxnLst>
                <a:rect l="0" t="0" r="r" b="b"/>
                <a:pathLst>
                  <a:path w="3813" h="3251">
                    <a:moveTo>
                      <a:pt x="3729" y="3105"/>
                    </a:moveTo>
                    <a:lnTo>
                      <a:pt x="3729" y="3105"/>
                    </a:lnTo>
                    <a:lnTo>
                      <a:pt x="3744" y="3101"/>
                    </a:lnTo>
                    <a:lnTo>
                      <a:pt x="3757" y="3095"/>
                    </a:lnTo>
                    <a:lnTo>
                      <a:pt x="3768" y="3087"/>
                    </a:lnTo>
                    <a:lnTo>
                      <a:pt x="3778" y="3079"/>
                    </a:lnTo>
                    <a:lnTo>
                      <a:pt x="3787" y="3068"/>
                    </a:lnTo>
                    <a:lnTo>
                      <a:pt x="3794" y="3057"/>
                    </a:lnTo>
                    <a:lnTo>
                      <a:pt x="3800" y="3045"/>
                    </a:lnTo>
                    <a:lnTo>
                      <a:pt x="3805" y="3031"/>
                    </a:lnTo>
                    <a:lnTo>
                      <a:pt x="3809" y="3017"/>
                    </a:lnTo>
                    <a:lnTo>
                      <a:pt x="3810" y="3002"/>
                    </a:lnTo>
                    <a:lnTo>
                      <a:pt x="3812" y="2986"/>
                    </a:lnTo>
                    <a:lnTo>
                      <a:pt x="3813" y="2970"/>
                    </a:lnTo>
                    <a:lnTo>
                      <a:pt x="3812" y="2934"/>
                    </a:lnTo>
                    <a:lnTo>
                      <a:pt x="3809" y="2896"/>
                    </a:lnTo>
                    <a:lnTo>
                      <a:pt x="3803" y="2857"/>
                    </a:lnTo>
                    <a:lnTo>
                      <a:pt x="3797" y="2816"/>
                    </a:lnTo>
                    <a:lnTo>
                      <a:pt x="3781" y="2735"/>
                    </a:lnTo>
                    <a:lnTo>
                      <a:pt x="3774" y="2695"/>
                    </a:lnTo>
                    <a:lnTo>
                      <a:pt x="3768" y="2657"/>
                    </a:lnTo>
                    <a:lnTo>
                      <a:pt x="3762" y="2620"/>
                    </a:lnTo>
                    <a:lnTo>
                      <a:pt x="3759" y="2585"/>
                    </a:lnTo>
                    <a:lnTo>
                      <a:pt x="3759" y="2585"/>
                    </a:lnTo>
                    <a:lnTo>
                      <a:pt x="3756" y="2518"/>
                    </a:lnTo>
                    <a:lnTo>
                      <a:pt x="3750" y="2452"/>
                    </a:lnTo>
                    <a:lnTo>
                      <a:pt x="3744" y="2386"/>
                    </a:lnTo>
                    <a:lnTo>
                      <a:pt x="3735" y="2321"/>
                    </a:lnTo>
                    <a:lnTo>
                      <a:pt x="3725" y="2256"/>
                    </a:lnTo>
                    <a:lnTo>
                      <a:pt x="3713" y="2191"/>
                    </a:lnTo>
                    <a:lnTo>
                      <a:pt x="3700" y="2128"/>
                    </a:lnTo>
                    <a:lnTo>
                      <a:pt x="3685" y="2064"/>
                    </a:lnTo>
                    <a:lnTo>
                      <a:pt x="3669" y="2001"/>
                    </a:lnTo>
                    <a:lnTo>
                      <a:pt x="3651" y="1939"/>
                    </a:lnTo>
                    <a:lnTo>
                      <a:pt x="3632" y="1877"/>
                    </a:lnTo>
                    <a:lnTo>
                      <a:pt x="3611" y="1817"/>
                    </a:lnTo>
                    <a:lnTo>
                      <a:pt x="3589" y="1756"/>
                    </a:lnTo>
                    <a:lnTo>
                      <a:pt x="3567" y="1696"/>
                    </a:lnTo>
                    <a:lnTo>
                      <a:pt x="3542" y="1637"/>
                    </a:lnTo>
                    <a:lnTo>
                      <a:pt x="3516" y="1579"/>
                    </a:lnTo>
                    <a:lnTo>
                      <a:pt x="3489" y="1522"/>
                    </a:lnTo>
                    <a:lnTo>
                      <a:pt x="3460" y="1464"/>
                    </a:lnTo>
                    <a:lnTo>
                      <a:pt x="3430" y="1408"/>
                    </a:lnTo>
                    <a:lnTo>
                      <a:pt x="3399" y="1354"/>
                    </a:lnTo>
                    <a:lnTo>
                      <a:pt x="3365" y="1299"/>
                    </a:lnTo>
                    <a:lnTo>
                      <a:pt x="3333" y="1244"/>
                    </a:lnTo>
                    <a:lnTo>
                      <a:pt x="3297" y="1191"/>
                    </a:lnTo>
                    <a:lnTo>
                      <a:pt x="3261" y="1140"/>
                    </a:lnTo>
                    <a:lnTo>
                      <a:pt x="3224" y="1090"/>
                    </a:lnTo>
                    <a:lnTo>
                      <a:pt x="3185" y="1038"/>
                    </a:lnTo>
                    <a:lnTo>
                      <a:pt x="3146" y="989"/>
                    </a:lnTo>
                    <a:lnTo>
                      <a:pt x="3106" y="941"/>
                    </a:lnTo>
                    <a:lnTo>
                      <a:pt x="3063" y="894"/>
                    </a:lnTo>
                    <a:lnTo>
                      <a:pt x="3020" y="848"/>
                    </a:lnTo>
                    <a:lnTo>
                      <a:pt x="2978" y="802"/>
                    </a:lnTo>
                    <a:lnTo>
                      <a:pt x="2932" y="758"/>
                    </a:lnTo>
                    <a:lnTo>
                      <a:pt x="2886" y="714"/>
                    </a:lnTo>
                    <a:lnTo>
                      <a:pt x="2840" y="672"/>
                    </a:lnTo>
                    <a:lnTo>
                      <a:pt x="2792" y="631"/>
                    </a:lnTo>
                    <a:lnTo>
                      <a:pt x="2743" y="591"/>
                    </a:lnTo>
                    <a:lnTo>
                      <a:pt x="2695" y="552"/>
                    </a:lnTo>
                    <a:lnTo>
                      <a:pt x="2644" y="515"/>
                    </a:lnTo>
                    <a:lnTo>
                      <a:pt x="2593" y="478"/>
                    </a:lnTo>
                    <a:lnTo>
                      <a:pt x="2540" y="442"/>
                    </a:lnTo>
                    <a:lnTo>
                      <a:pt x="2487" y="408"/>
                    </a:lnTo>
                    <a:lnTo>
                      <a:pt x="2434" y="375"/>
                    </a:lnTo>
                    <a:lnTo>
                      <a:pt x="2379" y="344"/>
                    </a:lnTo>
                    <a:lnTo>
                      <a:pt x="2323" y="313"/>
                    </a:lnTo>
                    <a:lnTo>
                      <a:pt x="2267" y="283"/>
                    </a:lnTo>
                    <a:lnTo>
                      <a:pt x="2211" y="255"/>
                    </a:lnTo>
                    <a:lnTo>
                      <a:pt x="2153" y="229"/>
                    </a:lnTo>
                    <a:lnTo>
                      <a:pt x="2096" y="204"/>
                    </a:lnTo>
                    <a:lnTo>
                      <a:pt x="2037" y="180"/>
                    </a:lnTo>
                    <a:lnTo>
                      <a:pt x="1977" y="158"/>
                    </a:lnTo>
                    <a:lnTo>
                      <a:pt x="1918" y="137"/>
                    </a:lnTo>
                    <a:lnTo>
                      <a:pt x="1857" y="117"/>
                    </a:lnTo>
                    <a:lnTo>
                      <a:pt x="1795" y="99"/>
                    </a:lnTo>
                    <a:lnTo>
                      <a:pt x="1733" y="83"/>
                    </a:lnTo>
                    <a:lnTo>
                      <a:pt x="1671" y="66"/>
                    </a:lnTo>
                    <a:lnTo>
                      <a:pt x="1608" y="53"/>
                    </a:lnTo>
                    <a:lnTo>
                      <a:pt x="1545" y="41"/>
                    </a:lnTo>
                    <a:lnTo>
                      <a:pt x="1481" y="31"/>
                    </a:lnTo>
                    <a:lnTo>
                      <a:pt x="1418" y="22"/>
                    </a:lnTo>
                    <a:lnTo>
                      <a:pt x="1353" y="15"/>
                    </a:lnTo>
                    <a:lnTo>
                      <a:pt x="1288" y="9"/>
                    </a:lnTo>
                    <a:lnTo>
                      <a:pt x="1222" y="5"/>
                    </a:lnTo>
                    <a:lnTo>
                      <a:pt x="1157" y="2"/>
                    </a:lnTo>
                    <a:lnTo>
                      <a:pt x="1091" y="0"/>
                    </a:lnTo>
                    <a:lnTo>
                      <a:pt x="1091" y="0"/>
                    </a:lnTo>
                    <a:lnTo>
                      <a:pt x="1026" y="2"/>
                    </a:lnTo>
                    <a:lnTo>
                      <a:pt x="962" y="3"/>
                    </a:lnTo>
                    <a:lnTo>
                      <a:pt x="902" y="7"/>
                    </a:lnTo>
                    <a:lnTo>
                      <a:pt x="841" y="12"/>
                    </a:lnTo>
                    <a:lnTo>
                      <a:pt x="785" y="18"/>
                    </a:lnTo>
                    <a:lnTo>
                      <a:pt x="729" y="24"/>
                    </a:lnTo>
                    <a:lnTo>
                      <a:pt x="676" y="31"/>
                    </a:lnTo>
                    <a:lnTo>
                      <a:pt x="625" y="40"/>
                    </a:lnTo>
                    <a:lnTo>
                      <a:pt x="575" y="49"/>
                    </a:lnTo>
                    <a:lnTo>
                      <a:pt x="527" y="59"/>
                    </a:lnTo>
                    <a:lnTo>
                      <a:pt x="480" y="69"/>
                    </a:lnTo>
                    <a:lnTo>
                      <a:pt x="437" y="80"/>
                    </a:lnTo>
                    <a:lnTo>
                      <a:pt x="355" y="103"/>
                    </a:lnTo>
                    <a:lnTo>
                      <a:pt x="283" y="125"/>
                    </a:lnTo>
                    <a:lnTo>
                      <a:pt x="216" y="149"/>
                    </a:lnTo>
                    <a:lnTo>
                      <a:pt x="160" y="173"/>
                    </a:lnTo>
                    <a:lnTo>
                      <a:pt x="112" y="193"/>
                    </a:lnTo>
                    <a:lnTo>
                      <a:pt x="72" y="212"/>
                    </a:lnTo>
                    <a:lnTo>
                      <a:pt x="41" y="229"/>
                    </a:lnTo>
                    <a:lnTo>
                      <a:pt x="17" y="240"/>
                    </a:lnTo>
                    <a:lnTo>
                      <a:pt x="0" y="251"/>
                    </a:lnTo>
                    <a:lnTo>
                      <a:pt x="0" y="251"/>
                    </a:lnTo>
                    <a:lnTo>
                      <a:pt x="1" y="308"/>
                    </a:lnTo>
                    <a:lnTo>
                      <a:pt x="6" y="379"/>
                    </a:lnTo>
                    <a:lnTo>
                      <a:pt x="11" y="463"/>
                    </a:lnTo>
                    <a:lnTo>
                      <a:pt x="23" y="559"/>
                    </a:lnTo>
                    <a:lnTo>
                      <a:pt x="37" y="667"/>
                    </a:lnTo>
                    <a:lnTo>
                      <a:pt x="57" y="782"/>
                    </a:lnTo>
                    <a:lnTo>
                      <a:pt x="67" y="843"/>
                    </a:lnTo>
                    <a:lnTo>
                      <a:pt x="81" y="907"/>
                    </a:lnTo>
                    <a:lnTo>
                      <a:pt x="95" y="972"/>
                    </a:lnTo>
                    <a:lnTo>
                      <a:pt x="110" y="1038"/>
                    </a:lnTo>
                    <a:lnTo>
                      <a:pt x="128" y="1106"/>
                    </a:lnTo>
                    <a:lnTo>
                      <a:pt x="147" y="1175"/>
                    </a:lnTo>
                    <a:lnTo>
                      <a:pt x="166" y="1246"/>
                    </a:lnTo>
                    <a:lnTo>
                      <a:pt x="188" y="1318"/>
                    </a:lnTo>
                    <a:lnTo>
                      <a:pt x="212" y="1390"/>
                    </a:lnTo>
                    <a:lnTo>
                      <a:pt x="238" y="1463"/>
                    </a:lnTo>
                    <a:lnTo>
                      <a:pt x="265" y="1536"/>
                    </a:lnTo>
                    <a:lnTo>
                      <a:pt x="294" y="1610"/>
                    </a:lnTo>
                    <a:lnTo>
                      <a:pt x="327" y="1684"/>
                    </a:lnTo>
                    <a:lnTo>
                      <a:pt x="359" y="1759"/>
                    </a:lnTo>
                    <a:lnTo>
                      <a:pt x="395" y="1833"/>
                    </a:lnTo>
                    <a:lnTo>
                      <a:pt x="433" y="1906"/>
                    </a:lnTo>
                    <a:lnTo>
                      <a:pt x="473" y="1980"/>
                    </a:lnTo>
                    <a:lnTo>
                      <a:pt x="514" y="2052"/>
                    </a:lnTo>
                    <a:lnTo>
                      <a:pt x="560" y="2125"/>
                    </a:lnTo>
                    <a:lnTo>
                      <a:pt x="606" y="2197"/>
                    </a:lnTo>
                    <a:lnTo>
                      <a:pt x="656" y="2266"/>
                    </a:lnTo>
                    <a:lnTo>
                      <a:pt x="707" y="2336"/>
                    </a:lnTo>
                    <a:lnTo>
                      <a:pt x="762" y="2403"/>
                    </a:lnTo>
                    <a:lnTo>
                      <a:pt x="819" y="2470"/>
                    </a:lnTo>
                    <a:lnTo>
                      <a:pt x="878" y="2535"/>
                    </a:lnTo>
                    <a:lnTo>
                      <a:pt x="940" y="2598"/>
                    </a:lnTo>
                    <a:lnTo>
                      <a:pt x="1007" y="2658"/>
                    </a:lnTo>
                    <a:lnTo>
                      <a:pt x="1040" y="2688"/>
                    </a:lnTo>
                    <a:lnTo>
                      <a:pt x="1074" y="2717"/>
                    </a:lnTo>
                    <a:lnTo>
                      <a:pt x="1110" y="2747"/>
                    </a:lnTo>
                    <a:lnTo>
                      <a:pt x="1145" y="2775"/>
                    </a:lnTo>
                    <a:lnTo>
                      <a:pt x="1182" y="2801"/>
                    </a:lnTo>
                    <a:lnTo>
                      <a:pt x="1220" y="2829"/>
                    </a:lnTo>
                    <a:lnTo>
                      <a:pt x="1257" y="2855"/>
                    </a:lnTo>
                    <a:lnTo>
                      <a:pt x="1297" y="2881"/>
                    </a:lnTo>
                    <a:lnTo>
                      <a:pt x="1337" y="2905"/>
                    </a:lnTo>
                    <a:lnTo>
                      <a:pt x="1377" y="2930"/>
                    </a:lnTo>
                    <a:lnTo>
                      <a:pt x="1418" y="2953"/>
                    </a:lnTo>
                    <a:lnTo>
                      <a:pt x="1461" y="2975"/>
                    </a:lnTo>
                    <a:lnTo>
                      <a:pt x="1503" y="2998"/>
                    </a:lnTo>
                    <a:lnTo>
                      <a:pt x="1548" y="3018"/>
                    </a:lnTo>
                    <a:lnTo>
                      <a:pt x="1592" y="3039"/>
                    </a:lnTo>
                    <a:lnTo>
                      <a:pt x="1637" y="3059"/>
                    </a:lnTo>
                    <a:lnTo>
                      <a:pt x="1683" y="3077"/>
                    </a:lnTo>
                    <a:lnTo>
                      <a:pt x="1730" y="3095"/>
                    </a:lnTo>
                    <a:lnTo>
                      <a:pt x="1779" y="3113"/>
                    </a:lnTo>
                    <a:lnTo>
                      <a:pt x="1828" y="3129"/>
                    </a:lnTo>
                    <a:lnTo>
                      <a:pt x="1878" y="3144"/>
                    </a:lnTo>
                    <a:lnTo>
                      <a:pt x="1928" y="3158"/>
                    </a:lnTo>
                    <a:lnTo>
                      <a:pt x="1980" y="3172"/>
                    </a:lnTo>
                    <a:lnTo>
                      <a:pt x="2031" y="3185"/>
                    </a:lnTo>
                    <a:lnTo>
                      <a:pt x="2084" y="3195"/>
                    </a:lnTo>
                    <a:lnTo>
                      <a:pt x="2139" y="3205"/>
                    </a:lnTo>
                    <a:lnTo>
                      <a:pt x="2193" y="3216"/>
                    </a:lnTo>
                    <a:lnTo>
                      <a:pt x="2249" y="3223"/>
                    </a:lnTo>
                    <a:lnTo>
                      <a:pt x="2307" y="3231"/>
                    </a:lnTo>
                    <a:lnTo>
                      <a:pt x="2364" y="3238"/>
                    </a:lnTo>
                    <a:lnTo>
                      <a:pt x="2423" y="3242"/>
                    </a:lnTo>
                    <a:lnTo>
                      <a:pt x="2484" y="3247"/>
                    </a:lnTo>
                    <a:lnTo>
                      <a:pt x="2544" y="3250"/>
                    </a:lnTo>
                    <a:lnTo>
                      <a:pt x="2606" y="3251"/>
                    </a:lnTo>
                    <a:lnTo>
                      <a:pt x="2668" y="3251"/>
                    </a:lnTo>
                    <a:lnTo>
                      <a:pt x="2731" y="3251"/>
                    </a:lnTo>
                    <a:lnTo>
                      <a:pt x="2796" y="3250"/>
                    </a:lnTo>
                    <a:lnTo>
                      <a:pt x="2863" y="3247"/>
                    </a:lnTo>
                    <a:lnTo>
                      <a:pt x="2929" y="3242"/>
                    </a:lnTo>
                    <a:lnTo>
                      <a:pt x="2997" y="3236"/>
                    </a:lnTo>
                    <a:lnTo>
                      <a:pt x="3065" y="3229"/>
                    </a:lnTo>
                    <a:lnTo>
                      <a:pt x="3134" y="3220"/>
                    </a:lnTo>
                    <a:lnTo>
                      <a:pt x="3205" y="3211"/>
                    </a:lnTo>
                    <a:lnTo>
                      <a:pt x="3277" y="3201"/>
                    </a:lnTo>
                    <a:lnTo>
                      <a:pt x="3349" y="3188"/>
                    </a:lnTo>
                    <a:lnTo>
                      <a:pt x="3423" y="3174"/>
                    </a:lnTo>
                    <a:lnTo>
                      <a:pt x="3498" y="3160"/>
                    </a:lnTo>
                    <a:lnTo>
                      <a:pt x="3575" y="3144"/>
                    </a:lnTo>
                    <a:lnTo>
                      <a:pt x="3651" y="3124"/>
                    </a:lnTo>
                    <a:lnTo>
                      <a:pt x="3729" y="3105"/>
                    </a:lnTo>
                    <a:lnTo>
                      <a:pt x="3729" y="3105"/>
                    </a:lnTo>
                    <a:close/>
                  </a:path>
                </a:pathLst>
              </a:custGeom>
              <a:gradFill flip="none" rotWithShape="1">
                <a:gsLst>
                  <a:gs pos="100000">
                    <a:schemeClr val="accent6">
                      <a:lumMod val="60000"/>
                      <a:lumOff val="40000"/>
                    </a:schemeClr>
                  </a:gs>
                  <a:gs pos="3000">
                    <a:schemeClr val="accent6">
                      <a:lumMod val="50000"/>
                    </a:schemeClr>
                  </a:gs>
                </a:gsLst>
                <a:path path="circle">
                  <a:fillToRect r="100000" b="100000"/>
                </a:path>
                <a:tileRect l="-100000" t="-10000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11">
                <a:extLst>
                  <a:ext uri="{FF2B5EF4-FFF2-40B4-BE49-F238E27FC236}">
                    <a16:creationId xmlns:a16="http://schemas.microsoft.com/office/drawing/2014/main" id="{2DA57E79-8332-464C-94CA-6B99D1D9D653}"/>
                  </a:ext>
                </a:extLst>
              </p:cNvPr>
              <p:cNvSpPr>
                <a:spLocks/>
              </p:cNvSpPr>
              <p:nvPr/>
            </p:nvSpPr>
            <p:spPr bwMode="auto">
              <a:xfrm>
                <a:off x="7829550" y="862013"/>
                <a:ext cx="3157538" cy="3313113"/>
              </a:xfrm>
              <a:custGeom>
                <a:avLst/>
                <a:gdLst/>
                <a:ahLst/>
                <a:cxnLst>
                  <a:cxn ang="0">
                    <a:pos x="4176" y="5653"/>
                  </a:cxn>
                  <a:cxn ang="0">
                    <a:pos x="3948" y="5836"/>
                  </a:cxn>
                  <a:cxn ang="0">
                    <a:pos x="3697" y="5989"/>
                  </a:cxn>
                  <a:cxn ang="0">
                    <a:pos x="3426" y="6110"/>
                  </a:cxn>
                  <a:cxn ang="0">
                    <a:pos x="3137" y="6199"/>
                  </a:cxn>
                  <a:cxn ang="0">
                    <a:pos x="2832" y="6249"/>
                  </a:cxn>
                  <a:cxn ang="0">
                    <a:pos x="2578" y="6262"/>
                  </a:cxn>
                  <a:cxn ang="0">
                    <a:pos x="2263" y="6243"/>
                  </a:cxn>
                  <a:cxn ang="0">
                    <a:pos x="1958" y="6184"/>
                  </a:cxn>
                  <a:cxn ang="0">
                    <a:pos x="1666" y="6091"/>
                  </a:cxn>
                  <a:cxn ang="0">
                    <a:pos x="1389" y="5964"/>
                  </a:cxn>
                  <a:cxn ang="0">
                    <a:pos x="1129" y="5806"/>
                  </a:cxn>
                  <a:cxn ang="0">
                    <a:pos x="890" y="5621"/>
                  </a:cxn>
                  <a:cxn ang="0">
                    <a:pos x="674" y="5408"/>
                  </a:cxn>
                  <a:cxn ang="0">
                    <a:pos x="484" y="5172"/>
                  </a:cxn>
                  <a:cxn ang="0">
                    <a:pos x="320" y="4916"/>
                  </a:cxn>
                  <a:cxn ang="0">
                    <a:pos x="189" y="4640"/>
                  </a:cxn>
                  <a:cxn ang="0">
                    <a:pos x="90" y="4348"/>
                  </a:cxn>
                  <a:cxn ang="0">
                    <a:pos x="25" y="4043"/>
                  </a:cxn>
                  <a:cxn ang="0">
                    <a:pos x="3" y="3791"/>
                  </a:cxn>
                  <a:cxn ang="0">
                    <a:pos x="9" y="3521"/>
                  </a:cxn>
                  <a:cxn ang="0">
                    <a:pos x="47" y="3263"/>
                  </a:cxn>
                  <a:cxn ang="0">
                    <a:pos x="113" y="3017"/>
                  </a:cxn>
                  <a:cxn ang="0">
                    <a:pos x="245" y="2686"/>
                  </a:cxn>
                  <a:cxn ang="0">
                    <a:pos x="485" y="2237"/>
                  </a:cxn>
                  <a:cxn ang="0">
                    <a:pos x="1589" y="146"/>
                  </a:cxn>
                  <a:cxn ang="0">
                    <a:pos x="1418" y="406"/>
                  </a:cxn>
                  <a:cxn ang="0">
                    <a:pos x="1277" y="684"/>
                  </a:cxn>
                  <a:cxn ang="0">
                    <a:pos x="1168" y="984"/>
                  </a:cxn>
                  <a:cxn ang="0">
                    <a:pos x="1095" y="1296"/>
                  </a:cxn>
                  <a:cxn ang="0">
                    <a:pos x="1058" y="1623"/>
                  </a:cxn>
                  <a:cxn ang="0">
                    <a:pos x="1057" y="1893"/>
                  </a:cxn>
                  <a:cxn ang="0">
                    <a:pos x="1095" y="2253"/>
                  </a:cxn>
                  <a:cxn ang="0">
                    <a:pos x="1175" y="2599"/>
                  </a:cxn>
                  <a:cxn ang="0">
                    <a:pos x="1296" y="2928"/>
                  </a:cxn>
                  <a:cxn ang="0">
                    <a:pos x="1455" y="3238"/>
                  </a:cxn>
                  <a:cxn ang="0">
                    <a:pos x="1647" y="3527"/>
                  </a:cxn>
                  <a:cxn ang="0">
                    <a:pos x="1871" y="3791"/>
                  </a:cxn>
                  <a:cxn ang="0">
                    <a:pos x="2123" y="4027"/>
                  </a:cxn>
                  <a:cxn ang="0">
                    <a:pos x="2400" y="4233"/>
                  </a:cxn>
                  <a:cxn ang="0">
                    <a:pos x="2701" y="4406"/>
                  </a:cxn>
                  <a:cxn ang="0">
                    <a:pos x="3021" y="4544"/>
                  </a:cxn>
                  <a:cxn ang="0">
                    <a:pos x="3357" y="4643"/>
                  </a:cxn>
                  <a:cxn ang="0">
                    <a:pos x="3708" y="4701"/>
                  </a:cxn>
                  <a:cxn ang="0">
                    <a:pos x="3997" y="4715"/>
                  </a:cxn>
                  <a:cxn ang="0">
                    <a:pos x="4358" y="4692"/>
                  </a:cxn>
                  <a:cxn ang="0">
                    <a:pos x="4701" y="4625"/>
                  </a:cxn>
                  <a:cxn ang="0">
                    <a:pos x="5028" y="4518"/>
                  </a:cxn>
                  <a:cxn ang="0">
                    <a:pos x="5334" y="4372"/>
                  </a:cxn>
                  <a:cxn ang="0">
                    <a:pos x="5615" y="4189"/>
                  </a:cxn>
                  <a:cxn ang="0">
                    <a:pos x="5870" y="3975"/>
                  </a:cxn>
                </a:cxnLst>
                <a:rect l="0" t="0" r="r" b="b"/>
                <a:pathLst>
                  <a:path w="5965" h="6262">
                    <a:moveTo>
                      <a:pt x="4302" y="5531"/>
                    </a:moveTo>
                    <a:lnTo>
                      <a:pt x="4302" y="5531"/>
                    </a:lnTo>
                    <a:lnTo>
                      <a:pt x="4262" y="5573"/>
                    </a:lnTo>
                    <a:lnTo>
                      <a:pt x="4219" y="5613"/>
                    </a:lnTo>
                    <a:lnTo>
                      <a:pt x="4176" y="5653"/>
                    </a:lnTo>
                    <a:lnTo>
                      <a:pt x="4134" y="5693"/>
                    </a:lnTo>
                    <a:lnTo>
                      <a:pt x="4088" y="5730"/>
                    </a:lnTo>
                    <a:lnTo>
                      <a:pt x="4042" y="5767"/>
                    </a:lnTo>
                    <a:lnTo>
                      <a:pt x="3997" y="5802"/>
                    </a:lnTo>
                    <a:lnTo>
                      <a:pt x="3948" y="5836"/>
                    </a:lnTo>
                    <a:lnTo>
                      <a:pt x="3899" y="5868"/>
                    </a:lnTo>
                    <a:lnTo>
                      <a:pt x="3851" y="5901"/>
                    </a:lnTo>
                    <a:lnTo>
                      <a:pt x="3800" y="5932"/>
                    </a:lnTo>
                    <a:lnTo>
                      <a:pt x="3749" y="5961"/>
                    </a:lnTo>
                    <a:lnTo>
                      <a:pt x="3697" y="5989"/>
                    </a:lnTo>
                    <a:lnTo>
                      <a:pt x="3644" y="6016"/>
                    </a:lnTo>
                    <a:lnTo>
                      <a:pt x="3591" y="6041"/>
                    </a:lnTo>
                    <a:lnTo>
                      <a:pt x="3537" y="6066"/>
                    </a:lnTo>
                    <a:lnTo>
                      <a:pt x="3482" y="6089"/>
                    </a:lnTo>
                    <a:lnTo>
                      <a:pt x="3426" y="6110"/>
                    </a:lnTo>
                    <a:lnTo>
                      <a:pt x="3370" y="6131"/>
                    </a:lnTo>
                    <a:lnTo>
                      <a:pt x="3313" y="6150"/>
                    </a:lnTo>
                    <a:lnTo>
                      <a:pt x="3255" y="6168"/>
                    </a:lnTo>
                    <a:lnTo>
                      <a:pt x="3196" y="6184"/>
                    </a:lnTo>
                    <a:lnTo>
                      <a:pt x="3137" y="6199"/>
                    </a:lnTo>
                    <a:lnTo>
                      <a:pt x="3077" y="6212"/>
                    </a:lnTo>
                    <a:lnTo>
                      <a:pt x="3016" y="6224"/>
                    </a:lnTo>
                    <a:lnTo>
                      <a:pt x="2956" y="6234"/>
                    </a:lnTo>
                    <a:lnTo>
                      <a:pt x="2894" y="6241"/>
                    </a:lnTo>
                    <a:lnTo>
                      <a:pt x="2832" y="6249"/>
                    </a:lnTo>
                    <a:lnTo>
                      <a:pt x="2770" y="6255"/>
                    </a:lnTo>
                    <a:lnTo>
                      <a:pt x="2707" y="6259"/>
                    </a:lnTo>
                    <a:lnTo>
                      <a:pt x="2643" y="6260"/>
                    </a:lnTo>
                    <a:lnTo>
                      <a:pt x="2578" y="6262"/>
                    </a:lnTo>
                    <a:lnTo>
                      <a:pt x="2578" y="6262"/>
                    </a:lnTo>
                    <a:lnTo>
                      <a:pt x="2515" y="6260"/>
                    </a:lnTo>
                    <a:lnTo>
                      <a:pt x="2452" y="6259"/>
                    </a:lnTo>
                    <a:lnTo>
                      <a:pt x="2388" y="6255"/>
                    </a:lnTo>
                    <a:lnTo>
                      <a:pt x="2325" y="6249"/>
                    </a:lnTo>
                    <a:lnTo>
                      <a:pt x="2263" y="6243"/>
                    </a:lnTo>
                    <a:lnTo>
                      <a:pt x="2201" y="6234"/>
                    </a:lnTo>
                    <a:lnTo>
                      <a:pt x="2139" y="6224"/>
                    </a:lnTo>
                    <a:lnTo>
                      <a:pt x="2079" y="6212"/>
                    </a:lnTo>
                    <a:lnTo>
                      <a:pt x="2018" y="6199"/>
                    </a:lnTo>
                    <a:lnTo>
                      <a:pt x="1958" y="6184"/>
                    </a:lnTo>
                    <a:lnTo>
                      <a:pt x="1899" y="6168"/>
                    </a:lnTo>
                    <a:lnTo>
                      <a:pt x="1838" y="6151"/>
                    </a:lnTo>
                    <a:lnTo>
                      <a:pt x="1781" y="6132"/>
                    </a:lnTo>
                    <a:lnTo>
                      <a:pt x="1722" y="6112"/>
                    </a:lnTo>
                    <a:lnTo>
                      <a:pt x="1666" y="6091"/>
                    </a:lnTo>
                    <a:lnTo>
                      <a:pt x="1608" y="6067"/>
                    </a:lnTo>
                    <a:lnTo>
                      <a:pt x="1552" y="6044"/>
                    </a:lnTo>
                    <a:lnTo>
                      <a:pt x="1496" y="6019"/>
                    </a:lnTo>
                    <a:lnTo>
                      <a:pt x="1442" y="5992"/>
                    </a:lnTo>
                    <a:lnTo>
                      <a:pt x="1389" y="5964"/>
                    </a:lnTo>
                    <a:lnTo>
                      <a:pt x="1334" y="5935"/>
                    </a:lnTo>
                    <a:lnTo>
                      <a:pt x="1283" y="5904"/>
                    </a:lnTo>
                    <a:lnTo>
                      <a:pt x="1229" y="5873"/>
                    </a:lnTo>
                    <a:lnTo>
                      <a:pt x="1179" y="5840"/>
                    </a:lnTo>
                    <a:lnTo>
                      <a:pt x="1129" y="5806"/>
                    </a:lnTo>
                    <a:lnTo>
                      <a:pt x="1079" y="5771"/>
                    </a:lnTo>
                    <a:lnTo>
                      <a:pt x="1030" y="5734"/>
                    </a:lnTo>
                    <a:lnTo>
                      <a:pt x="983" y="5697"/>
                    </a:lnTo>
                    <a:lnTo>
                      <a:pt x="936" y="5659"/>
                    </a:lnTo>
                    <a:lnTo>
                      <a:pt x="890" y="5621"/>
                    </a:lnTo>
                    <a:lnTo>
                      <a:pt x="845" y="5579"/>
                    </a:lnTo>
                    <a:lnTo>
                      <a:pt x="800" y="5538"/>
                    </a:lnTo>
                    <a:lnTo>
                      <a:pt x="758" y="5495"/>
                    </a:lnTo>
                    <a:lnTo>
                      <a:pt x="715" y="5452"/>
                    </a:lnTo>
                    <a:lnTo>
                      <a:pt x="674" y="5408"/>
                    </a:lnTo>
                    <a:lnTo>
                      <a:pt x="634" y="5363"/>
                    </a:lnTo>
                    <a:lnTo>
                      <a:pt x="594" y="5317"/>
                    </a:lnTo>
                    <a:lnTo>
                      <a:pt x="556" y="5270"/>
                    </a:lnTo>
                    <a:lnTo>
                      <a:pt x="519" y="5221"/>
                    </a:lnTo>
                    <a:lnTo>
                      <a:pt x="484" y="5172"/>
                    </a:lnTo>
                    <a:lnTo>
                      <a:pt x="448" y="5122"/>
                    </a:lnTo>
                    <a:lnTo>
                      <a:pt x="414" y="5072"/>
                    </a:lnTo>
                    <a:lnTo>
                      <a:pt x="382" y="5020"/>
                    </a:lnTo>
                    <a:lnTo>
                      <a:pt x="351" y="4969"/>
                    </a:lnTo>
                    <a:lnTo>
                      <a:pt x="320" y="4916"/>
                    </a:lnTo>
                    <a:lnTo>
                      <a:pt x="292" y="4861"/>
                    </a:lnTo>
                    <a:lnTo>
                      <a:pt x="264" y="4808"/>
                    </a:lnTo>
                    <a:lnTo>
                      <a:pt x="237" y="4752"/>
                    </a:lnTo>
                    <a:lnTo>
                      <a:pt x="212" y="4696"/>
                    </a:lnTo>
                    <a:lnTo>
                      <a:pt x="189" y="4640"/>
                    </a:lnTo>
                    <a:lnTo>
                      <a:pt x="165" y="4583"/>
                    </a:lnTo>
                    <a:lnTo>
                      <a:pt x="144" y="4525"/>
                    </a:lnTo>
                    <a:lnTo>
                      <a:pt x="125" y="4468"/>
                    </a:lnTo>
                    <a:lnTo>
                      <a:pt x="106" y="4409"/>
                    </a:lnTo>
                    <a:lnTo>
                      <a:pt x="90" y="4348"/>
                    </a:lnTo>
                    <a:lnTo>
                      <a:pt x="74" y="4289"/>
                    </a:lnTo>
                    <a:lnTo>
                      <a:pt x="59" y="4227"/>
                    </a:lnTo>
                    <a:lnTo>
                      <a:pt x="47" y="4167"/>
                    </a:lnTo>
                    <a:lnTo>
                      <a:pt x="35" y="4105"/>
                    </a:lnTo>
                    <a:lnTo>
                      <a:pt x="25" y="4043"/>
                    </a:lnTo>
                    <a:lnTo>
                      <a:pt x="18" y="3981"/>
                    </a:lnTo>
                    <a:lnTo>
                      <a:pt x="10" y="3918"/>
                    </a:lnTo>
                    <a:lnTo>
                      <a:pt x="6" y="3854"/>
                    </a:lnTo>
                    <a:lnTo>
                      <a:pt x="3" y="3791"/>
                    </a:lnTo>
                    <a:lnTo>
                      <a:pt x="3" y="3791"/>
                    </a:lnTo>
                    <a:lnTo>
                      <a:pt x="0" y="3735"/>
                    </a:lnTo>
                    <a:lnTo>
                      <a:pt x="0" y="3682"/>
                    </a:lnTo>
                    <a:lnTo>
                      <a:pt x="1" y="3627"/>
                    </a:lnTo>
                    <a:lnTo>
                      <a:pt x="4" y="3574"/>
                    </a:lnTo>
                    <a:lnTo>
                      <a:pt x="9" y="3521"/>
                    </a:lnTo>
                    <a:lnTo>
                      <a:pt x="13" y="3468"/>
                    </a:lnTo>
                    <a:lnTo>
                      <a:pt x="21" y="3416"/>
                    </a:lnTo>
                    <a:lnTo>
                      <a:pt x="28" y="3365"/>
                    </a:lnTo>
                    <a:lnTo>
                      <a:pt x="37" y="3315"/>
                    </a:lnTo>
                    <a:lnTo>
                      <a:pt x="47" y="3263"/>
                    </a:lnTo>
                    <a:lnTo>
                      <a:pt x="59" y="3213"/>
                    </a:lnTo>
                    <a:lnTo>
                      <a:pt x="71" y="3164"/>
                    </a:lnTo>
                    <a:lnTo>
                      <a:pt x="84" y="3114"/>
                    </a:lnTo>
                    <a:lnTo>
                      <a:pt x="99" y="3065"/>
                    </a:lnTo>
                    <a:lnTo>
                      <a:pt x="113" y="3017"/>
                    </a:lnTo>
                    <a:lnTo>
                      <a:pt x="130" y="2968"/>
                    </a:lnTo>
                    <a:lnTo>
                      <a:pt x="147" y="2921"/>
                    </a:lnTo>
                    <a:lnTo>
                      <a:pt x="165" y="2874"/>
                    </a:lnTo>
                    <a:lnTo>
                      <a:pt x="203" y="2779"/>
                    </a:lnTo>
                    <a:lnTo>
                      <a:pt x="245" y="2686"/>
                    </a:lnTo>
                    <a:lnTo>
                      <a:pt x="289" y="2594"/>
                    </a:lnTo>
                    <a:lnTo>
                      <a:pt x="335" y="2504"/>
                    </a:lnTo>
                    <a:lnTo>
                      <a:pt x="383" y="2414"/>
                    </a:lnTo>
                    <a:lnTo>
                      <a:pt x="433" y="2325"/>
                    </a:lnTo>
                    <a:lnTo>
                      <a:pt x="485" y="2237"/>
                    </a:lnTo>
                    <a:lnTo>
                      <a:pt x="1706" y="0"/>
                    </a:lnTo>
                    <a:lnTo>
                      <a:pt x="1706" y="0"/>
                    </a:lnTo>
                    <a:lnTo>
                      <a:pt x="1666" y="47"/>
                    </a:lnTo>
                    <a:lnTo>
                      <a:pt x="1627" y="96"/>
                    </a:lnTo>
                    <a:lnTo>
                      <a:pt x="1589" y="146"/>
                    </a:lnTo>
                    <a:lnTo>
                      <a:pt x="1552" y="196"/>
                    </a:lnTo>
                    <a:lnTo>
                      <a:pt x="1517" y="246"/>
                    </a:lnTo>
                    <a:lnTo>
                      <a:pt x="1483" y="299"/>
                    </a:lnTo>
                    <a:lnTo>
                      <a:pt x="1449" y="351"/>
                    </a:lnTo>
                    <a:lnTo>
                      <a:pt x="1418" y="406"/>
                    </a:lnTo>
                    <a:lnTo>
                      <a:pt x="1387" y="460"/>
                    </a:lnTo>
                    <a:lnTo>
                      <a:pt x="1358" y="515"/>
                    </a:lnTo>
                    <a:lnTo>
                      <a:pt x="1330" y="571"/>
                    </a:lnTo>
                    <a:lnTo>
                      <a:pt x="1302" y="627"/>
                    </a:lnTo>
                    <a:lnTo>
                      <a:pt x="1277" y="684"/>
                    </a:lnTo>
                    <a:lnTo>
                      <a:pt x="1252" y="743"/>
                    </a:lnTo>
                    <a:lnTo>
                      <a:pt x="1229" y="802"/>
                    </a:lnTo>
                    <a:lnTo>
                      <a:pt x="1207" y="861"/>
                    </a:lnTo>
                    <a:lnTo>
                      <a:pt x="1187" y="922"/>
                    </a:lnTo>
                    <a:lnTo>
                      <a:pt x="1168" y="984"/>
                    </a:lnTo>
                    <a:lnTo>
                      <a:pt x="1151" y="1044"/>
                    </a:lnTo>
                    <a:lnTo>
                      <a:pt x="1135" y="1106"/>
                    </a:lnTo>
                    <a:lnTo>
                      <a:pt x="1120" y="1169"/>
                    </a:lnTo>
                    <a:lnTo>
                      <a:pt x="1107" y="1233"/>
                    </a:lnTo>
                    <a:lnTo>
                      <a:pt x="1095" y="1296"/>
                    </a:lnTo>
                    <a:lnTo>
                      <a:pt x="1084" y="1361"/>
                    </a:lnTo>
                    <a:lnTo>
                      <a:pt x="1075" y="1426"/>
                    </a:lnTo>
                    <a:lnTo>
                      <a:pt x="1067" y="1492"/>
                    </a:lnTo>
                    <a:lnTo>
                      <a:pt x="1063" y="1557"/>
                    </a:lnTo>
                    <a:lnTo>
                      <a:pt x="1058" y="1623"/>
                    </a:lnTo>
                    <a:lnTo>
                      <a:pt x="1056" y="1691"/>
                    </a:lnTo>
                    <a:lnTo>
                      <a:pt x="1054" y="1758"/>
                    </a:lnTo>
                    <a:lnTo>
                      <a:pt x="1054" y="1825"/>
                    </a:lnTo>
                    <a:lnTo>
                      <a:pt x="1057" y="1893"/>
                    </a:lnTo>
                    <a:lnTo>
                      <a:pt x="1057" y="1893"/>
                    </a:lnTo>
                    <a:lnTo>
                      <a:pt x="1061" y="1967"/>
                    </a:lnTo>
                    <a:lnTo>
                      <a:pt x="1066" y="2039"/>
                    </a:lnTo>
                    <a:lnTo>
                      <a:pt x="1075" y="2111"/>
                    </a:lnTo>
                    <a:lnTo>
                      <a:pt x="1084" y="2182"/>
                    </a:lnTo>
                    <a:lnTo>
                      <a:pt x="1095" y="2253"/>
                    </a:lnTo>
                    <a:lnTo>
                      <a:pt x="1107" y="2324"/>
                    </a:lnTo>
                    <a:lnTo>
                      <a:pt x="1122" y="2393"/>
                    </a:lnTo>
                    <a:lnTo>
                      <a:pt x="1138" y="2462"/>
                    </a:lnTo>
                    <a:lnTo>
                      <a:pt x="1156" y="2532"/>
                    </a:lnTo>
                    <a:lnTo>
                      <a:pt x="1175" y="2599"/>
                    </a:lnTo>
                    <a:lnTo>
                      <a:pt x="1197" y="2666"/>
                    </a:lnTo>
                    <a:lnTo>
                      <a:pt x="1219" y="2732"/>
                    </a:lnTo>
                    <a:lnTo>
                      <a:pt x="1243" y="2799"/>
                    </a:lnTo>
                    <a:lnTo>
                      <a:pt x="1269" y="2863"/>
                    </a:lnTo>
                    <a:lnTo>
                      <a:pt x="1296" y="2928"/>
                    </a:lnTo>
                    <a:lnTo>
                      <a:pt x="1325" y="2992"/>
                    </a:lnTo>
                    <a:lnTo>
                      <a:pt x="1355" y="3055"/>
                    </a:lnTo>
                    <a:lnTo>
                      <a:pt x="1387" y="3117"/>
                    </a:lnTo>
                    <a:lnTo>
                      <a:pt x="1420" y="3179"/>
                    </a:lnTo>
                    <a:lnTo>
                      <a:pt x="1455" y="3238"/>
                    </a:lnTo>
                    <a:lnTo>
                      <a:pt x="1490" y="3298"/>
                    </a:lnTo>
                    <a:lnTo>
                      <a:pt x="1527" y="3357"/>
                    </a:lnTo>
                    <a:lnTo>
                      <a:pt x="1566" y="3415"/>
                    </a:lnTo>
                    <a:lnTo>
                      <a:pt x="1605" y="3471"/>
                    </a:lnTo>
                    <a:lnTo>
                      <a:pt x="1647" y="3527"/>
                    </a:lnTo>
                    <a:lnTo>
                      <a:pt x="1689" y="3581"/>
                    </a:lnTo>
                    <a:lnTo>
                      <a:pt x="1732" y="3636"/>
                    </a:lnTo>
                    <a:lnTo>
                      <a:pt x="1776" y="3689"/>
                    </a:lnTo>
                    <a:lnTo>
                      <a:pt x="1824" y="3741"/>
                    </a:lnTo>
                    <a:lnTo>
                      <a:pt x="1871" y="3791"/>
                    </a:lnTo>
                    <a:lnTo>
                      <a:pt x="1918" y="3841"/>
                    </a:lnTo>
                    <a:lnTo>
                      <a:pt x="1968" y="3888"/>
                    </a:lnTo>
                    <a:lnTo>
                      <a:pt x="2018" y="3935"/>
                    </a:lnTo>
                    <a:lnTo>
                      <a:pt x="2070" y="3982"/>
                    </a:lnTo>
                    <a:lnTo>
                      <a:pt x="2123" y="4027"/>
                    </a:lnTo>
                    <a:lnTo>
                      <a:pt x="2176" y="4071"/>
                    </a:lnTo>
                    <a:lnTo>
                      <a:pt x="2230" y="4114"/>
                    </a:lnTo>
                    <a:lnTo>
                      <a:pt x="2286" y="4155"/>
                    </a:lnTo>
                    <a:lnTo>
                      <a:pt x="2342" y="4195"/>
                    </a:lnTo>
                    <a:lnTo>
                      <a:pt x="2400" y="4233"/>
                    </a:lnTo>
                    <a:lnTo>
                      <a:pt x="2457" y="4270"/>
                    </a:lnTo>
                    <a:lnTo>
                      <a:pt x="2518" y="4307"/>
                    </a:lnTo>
                    <a:lnTo>
                      <a:pt x="2577" y="4341"/>
                    </a:lnTo>
                    <a:lnTo>
                      <a:pt x="2639" y="4375"/>
                    </a:lnTo>
                    <a:lnTo>
                      <a:pt x="2701" y="4406"/>
                    </a:lnTo>
                    <a:lnTo>
                      <a:pt x="2763" y="4437"/>
                    </a:lnTo>
                    <a:lnTo>
                      <a:pt x="2826" y="4466"/>
                    </a:lnTo>
                    <a:lnTo>
                      <a:pt x="2889" y="4493"/>
                    </a:lnTo>
                    <a:lnTo>
                      <a:pt x="2954" y="4519"/>
                    </a:lnTo>
                    <a:lnTo>
                      <a:pt x="3021" y="4544"/>
                    </a:lnTo>
                    <a:lnTo>
                      <a:pt x="3087" y="4566"/>
                    </a:lnTo>
                    <a:lnTo>
                      <a:pt x="3153" y="4588"/>
                    </a:lnTo>
                    <a:lnTo>
                      <a:pt x="3221" y="4608"/>
                    </a:lnTo>
                    <a:lnTo>
                      <a:pt x="3289" y="4627"/>
                    </a:lnTo>
                    <a:lnTo>
                      <a:pt x="3357" y="4643"/>
                    </a:lnTo>
                    <a:lnTo>
                      <a:pt x="3426" y="4658"/>
                    </a:lnTo>
                    <a:lnTo>
                      <a:pt x="3497" y="4671"/>
                    </a:lnTo>
                    <a:lnTo>
                      <a:pt x="3566" y="4683"/>
                    </a:lnTo>
                    <a:lnTo>
                      <a:pt x="3637" y="4692"/>
                    </a:lnTo>
                    <a:lnTo>
                      <a:pt x="3708" y="4701"/>
                    </a:lnTo>
                    <a:lnTo>
                      <a:pt x="3780" y="4706"/>
                    </a:lnTo>
                    <a:lnTo>
                      <a:pt x="3852" y="4711"/>
                    </a:lnTo>
                    <a:lnTo>
                      <a:pt x="3924" y="4714"/>
                    </a:lnTo>
                    <a:lnTo>
                      <a:pt x="3997" y="4715"/>
                    </a:lnTo>
                    <a:lnTo>
                      <a:pt x="3997" y="4715"/>
                    </a:lnTo>
                    <a:lnTo>
                      <a:pt x="4070" y="4714"/>
                    </a:lnTo>
                    <a:lnTo>
                      <a:pt x="4142" y="4711"/>
                    </a:lnTo>
                    <a:lnTo>
                      <a:pt x="4215" y="4706"/>
                    </a:lnTo>
                    <a:lnTo>
                      <a:pt x="4287" y="4701"/>
                    </a:lnTo>
                    <a:lnTo>
                      <a:pt x="4358" y="4692"/>
                    </a:lnTo>
                    <a:lnTo>
                      <a:pt x="4427" y="4683"/>
                    </a:lnTo>
                    <a:lnTo>
                      <a:pt x="4498" y="4671"/>
                    </a:lnTo>
                    <a:lnTo>
                      <a:pt x="4566" y="4658"/>
                    </a:lnTo>
                    <a:lnTo>
                      <a:pt x="4635" y="4642"/>
                    </a:lnTo>
                    <a:lnTo>
                      <a:pt x="4701" y="4625"/>
                    </a:lnTo>
                    <a:lnTo>
                      <a:pt x="4769" y="4606"/>
                    </a:lnTo>
                    <a:lnTo>
                      <a:pt x="4835" y="4587"/>
                    </a:lnTo>
                    <a:lnTo>
                      <a:pt x="4900" y="4565"/>
                    </a:lnTo>
                    <a:lnTo>
                      <a:pt x="4965" y="4543"/>
                    </a:lnTo>
                    <a:lnTo>
                      <a:pt x="5028" y="4518"/>
                    </a:lnTo>
                    <a:lnTo>
                      <a:pt x="5090" y="4491"/>
                    </a:lnTo>
                    <a:lnTo>
                      <a:pt x="5152" y="4463"/>
                    </a:lnTo>
                    <a:lnTo>
                      <a:pt x="5214" y="4434"/>
                    </a:lnTo>
                    <a:lnTo>
                      <a:pt x="5275" y="4403"/>
                    </a:lnTo>
                    <a:lnTo>
                      <a:pt x="5334" y="4372"/>
                    </a:lnTo>
                    <a:lnTo>
                      <a:pt x="5391" y="4338"/>
                    </a:lnTo>
                    <a:lnTo>
                      <a:pt x="5449" y="4302"/>
                    </a:lnTo>
                    <a:lnTo>
                      <a:pt x="5505" y="4266"/>
                    </a:lnTo>
                    <a:lnTo>
                      <a:pt x="5561" y="4229"/>
                    </a:lnTo>
                    <a:lnTo>
                      <a:pt x="5615" y="4189"/>
                    </a:lnTo>
                    <a:lnTo>
                      <a:pt x="5668" y="4149"/>
                    </a:lnTo>
                    <a:lnTo>
                      <a:pt x="5720" y="4108"/>
                    </a:lnTo>
                    <a:lnTo>
                      <a:pt x="5772" y="4065"/>
                    </a:lnTo>
                    <a:lnTo>
                      <a:pt x="5822" y="4021"/>
                    </a:lnTo>
                    <a:lnTo>
                      <a:pt x="5870" y="3975"/>
                    </a:lnTo>
                    <a:lnTo>
                      <a:pt x="5917" y="3928"/>
                    </a:lnTo>
                    <a:lnTo>
                      <a:pt x="5965" y="3881"/>
                    </a:lnTo>
                    <a:lnTo>
                      <a:pt x="4302" y="5531"/>
                    </a:lnTo>
                    <a:close/>
                  </a:path>
                </a:pathLst>
              </a:custGeom>
              <a:gradFill flip="none" rotWithShape="1">
                <a:gsLst>
                  <a:gs pos="66000">
                    <a:schemeClr val="accent6">
                      <a:lumMod val="60000"/>
                      <a:lumOff val="40000"/>
                    </a:schemeClr>
                  </a:gs>
                  <a:gs pos="30000">
                    <a:schemeClr val="accent6">
                      <a:lumMod val="50000"/>
                    </a:schemeClr>
                  </a:gs>
                  <a:gs pos="57000">
                    <a:schemeClr val="accent6">
                      <a:lumMod val="75000"/>
                    </a:schemeClr>
                  </a:gs>
                  <a:gs pos="96000">
                    <a:schemeClr val="accent6">
                      <a:lumMod val="40000"/>
                      <a:lumOff val="60000"/>
                    </a:schemeClr>
                  </a:gs>
                </a:gsLst>
                <a:lin ang="13260000" scaled="0"/>
                <a:tileRect/>
              </a:gradFill>
              <a:ln w="9525">
                <a:noFill/>
                <a:round/>
                <a:headEnd/>
                <a:tailEnd/>
              </a:ln>
              <a:effectLst/>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55" name="Freeform 12">
                <a:extLst>
                  <a:ext uri="{FF2B5EF4-FFF2-40B4-BE49-F238E27FC236}">
                    <a16:creationId xmlns:a16="http://schemas.microsoft.com/office/drawing/2014/main" id="{A6B4928A-CD10-384B-9B2B-DBEEBF5156E8}"/>
                  </a:ext>
                </a:extLst>
              </p:cNvPr>
              <p:cNvSpPr>
                <a:spLocks/>
              </p:cNvSpPr>
              <p:nvPr/>
            </p:nvSpPr>
            <p:spPr bwMode="auto">
              <a:xfrm>
                <a:off x="8755062" y="407988"/>
                <a:ext cx="2586038" cy="2505075"/>
              </a:xfrm>
              <a:custGeom>
                <a:avLst/>
                <a:gdLst/>
                <a:ahLst/>
                <a:cxnLst>
                  <a:cxn ang="0">
                    <a:pos x="372" y="914"/>
                  </a:cxn>
                  <a:cxn ang="0">
                    <a:pos x="605" y="734"/>
                  </a:cxn>
                  <a:cxn ang="0">
                    <a:pos x="857" y="586"/>
                  </a:cxn>
                  <a:cxn ang="0">
                    <a:pos x="1125" y="471"/>
                  </a:cxn>
                  <a:cxn ang="0">
                    <a:pos x="1407" y="389"/>
                  </a:cxn>
                  <a:cxn ang="0">
                    <a:pos x="1702" y="343"/>
                  </a:cxn>
                  <a:cxn ang="0">
                    <a:pos x="1943" y="331"/>
                  </a:cxn>
                  <a:cxn ang="0">
                    <a:pos x="2263" y="351"/>
                  </a:cxn>
                  <a:cxn ang="0">
                    <a:pos x="2573" y="410"/>
                  </a:cxn>
                  <a:cxn ang="0">
                    <a:pos x="2868" y="505"/>
                  </a:cxn>
                  <a:cxn ang="0">
                    <a:pos x="3149" y="634"/>
                  </a:cxn>
                  <a:cxn ang="0">
                    <a:pos x="3412" y="793"/>
                  </a:cxn>
                  <a:cxn ang="0">
                    <a:pos x="3653" y="982"/>
                  </a:cxn>
                  <a:cxn ang="0">
                    <a:pos x="3873" y="1197"/>
                  </a:cxn>
                  <a:cxn ang="0">
                    <a:pos x="4066" y="1436"/>
                  </a:cxn>
                  <a:cxn ang="0">
                    <a:pos x="4231" y="1695"/>
                  </a:cxn>
                  <a:cxn ang="0">
                    <a:pos x="4364" y="1974"/>
                  </a:cxn>
                  <a:cxn ang="0">
                    <a:pos x="4466" y="2270"/>
                  </a:cxn>
                  <a:cxn ang="0">
                    <a:pos x="4529" y="2578"/>
                  </a:cxn>
                  <a:cxn ang="0">
                    <a:pos x="4553" y="2835"/>
                  </a:cxn>
                  <a:cxn ang="0">
                    <a:pos x="4548" y="3125"/>
                  </a:cxn>
                  <a:cxn ang="0">
                    <a:pos x="4511" y="3408"/>
                  </a:cxn>
                  <a:cxn ang="0">
                    <a:pos x="4442" y="3683"/>
                  </a:cxn>
                  <a:cxn ang="0">
                    <a:pos x="4340" y="3944"/>
                  </a:cxn>
                  <a:cxn ang="0">
                    <a:pos x="4208" y="4191"/>
                  </a:cxn>
                  <a:cxn ang="0">
                    <a:pos x="4046" y="4423"/>
                  </a:cxn>
                  <a:cxn ang="0">
                    <a:pos x="4256" y="4688"/>
                  </a:cxn>
                  <a:cxn ang="0">
                    <a:pos x="4445" y="4436"/>
                  </a:cxn>
                  <a:cxn ang="0">
                    <a:pos x="4603" y="4162"/>
                  </a:cxn>
                  <a:cxn ang="0">
                    <a:pos x="4728" y="3867"/>
                  </a:cxn>
                  <a:cxn ang="0">
                    <a:pos x="4819" y="3556"/>
                  </a:cxn>
                  <a:cxn ang="0">
                    <a:pos x="4873" y="3229"/>
                  </a:cxn>
                  <a:cxn ang="0">
                    <a:pos x="4887" y="2889"/>
                  </a:cxn>
                  <a:cxn ang="0">
                    <a:pos x="4867" y="2603"/>
                  </a:cxn>
                  <a:cxn ang="0">
                    <a:pos x="4803" y="2251"/>
                  </a:cxn>
                  <a:cxn ang="0">
                    <a:pos x="4699" y="1915"/>
                  </a:cxn>
                  <a:cxn ang="0">
                    <a:pos x="4554" y="1598"/>
                  </a:cxn>
                  <a:cxn ang="0">
                    <a:pos x="4376" y="1300"/>
                  </a:cxn>
                  <a:cxn ang="0">
                    <a:pos x="4165" y="1026"/>
                  </a:cxn>
                  <a:cxn ang="0">
                    <a:pos x="3923" y="778"/>
                  </a:cxn>
                  <a:cxn ang="0">
                    <a:pos x="3655" y="560"/>
                  </a:cxn>
                  <a:cxn ang="0">
                    <a:pos x="3364" y="373"/>
                  </a:cxn>
                  <a:cxn ang="0">
                    <a:pos x="3052" y="221"/>
                  </a:cxn>
                  <a:cxn ang="0">
                    <a:pos x="2720" y="106"/>
                  </a:cxn>
                  <a:cxn ang="0">
                    <a:pos x="2375" y="32"/>
                  </a:cxn>
                  <a:cxn ang="0">
                    <a:pos x="2017" y="0"/>
                  </a:cxn>
                  <a:cxn ang="0">
                    <a:pos x="1730" y="7"/>
                  </a:cxn>
                  <a:cxn ang="0">
                    <a:pos x="1383" y="56"/>
                  </a:cxn>
                  <a:cxn ang="0">
                    <a:pos x="1054" y="144"/>
                  </a:cxn>
                  <a:cxn ang="0">
                    <a:pos x="745" y="272"/>
                  </a:cxn>
                  <a:cxn ang="0">
                    <a:pos x="456" y="435"/>
                  </a:cxn>
                  <a:cxn ang="0">
                    <a:pos x="192" y="631"/>
                  </a:cxn>
                  <a:cxn ang="0">
                    <a:pos x="244" y="1036"/>
                  </a:cxn>
                </a:cxnLst>
                <a:rect l="0" t="0" r="r" b="b"/>
                <a:pathLst>
                  <a:path w="4887" h="4735">
                    <a:moveTo>
                      <a:pt x="244" y="1036"/>
                    </a:moveTo>
                    <a:lnTo>
                      <a:pt x="244" y="1036"/>
                    </a:lnTo>
                    <a:lnTo>
                      <a:pt x="285" y="993"/>
                    </a:lnTo>
                    <a:lnTo>
                      <a:pt x="329" y="954"/>
                    </a:lnTo>
                    <a:lnTo>
                      <a:pt x="372" y="914"/>
                    </a:lnTo>
                    <a:lnTo>
                      <a:pt x="417" y="875"/>
                    </a:lnTo>
                    <a:lnTo>
                      <a:pt x="463" y="837"/>
                    </a:lnTo>
                    <a:lnTo>
                      <a:pt x="509" y="802"/>
                    </a:lnTo>
                    <a:lnTo>
                      <a:pt x="556" y="768"/>
                    </a:lnTo>
                    <a:lnTo>
                      <a:pt x="605" y="734"/>
                    </a:lnTo>
                    <a:lnTo>
                      <a:pt x="653" y="701"/>
                    </a:lnTo>
                    <a:lnTo>
                      <a:pt x="703" y="670"/>
                    </a:lnTo>
                    <a:lnTo>
                      <a:pt x="754" y="641"/>
                    </a:lnTo>
                    <a:lnTo>
                      <a:pt x="805" y="613"/>
                    </a:lnTo>
                    <a:lnTo>
                      <a:pt x="857" y="586"/>
                    </a:lnTo>
                    <a:lnTo>
                      <a:pt x="908" y="560"/>
                    </a:lnTo>
                    <a:lnTo>
                      <a:pt x="961" y="536"/>
                    </a:lnTo>
                    <a:lnTo>
                      <a:pt x="1016" y="513"/>
                    </a:lnTo>
                    <a:lnTo>
                      <a:pt x="1071" y="491"/>
                    </a:lnTo>
                    <a:lnTo>
                      <a:pt x="1125" y="471"/>
                    </a:lnTo>
                    <a:lnTo>
                      <a:pt x="1180" y="452"/>
                    </a:lnTo>
                    <a:lnTo>
                      <a:pt x="1236" y="435"/>
                    </a:lnTo>
                    <a:lnTo>
                      <a:pt x="1293" y="418"/>
                    </a:lnTo>
                    <a:lnTo>
                      <a:pt x="1349" y="402"/>
                    </a:lnTo>
                    <a:lnTo>
                      <a:pt x="1407" y="389"/>
                    </a:lnTo>
                    <a:lnTo>
                      <a:pt x="1466" y="377"/>
                    </a:lnTo>
                    <a:lnTo>
                      <a:pt x="1523" y="367"/>
                    </a:lnTo>
                    <a:lnTo>
                      <a:pt x="1582" y="356"/>
                    </a:lnTo>
                    <a:lnTo>
                      <a:pt x="1643" y="349"/>
                    </a:lnTo>
                    <a:lnTo>
                      <a:pt x="1702" y="343"/>
                    </a:lnTo>
                    <a:lnTo>
                      <a:pt x="1762" y="337"/>
                    </a:lnTo>
                    <a:lnTo>
                      <a:pt x="1822" y="334"/>
                    </a:lnTo>
                    <a:lnTo>
                      <a:pt x="1883" y="331"/>
                    </a:lnTo>
                    <a:lnTo>
                      <a:pt x="1943" y="331"/>
                    </a:lnTo>
                    <a:lnTo>
                      <a:pt x="1943" y="331"/>
                    </a:lnTo>
                    <a:lnTo>
                      <a:pt x="2008" y="331"/>
                    </a:lnTo>
                    <a:lnTo>
                      <a:pt x="2073" y="334"/>
                    </a:lnTo>
                    <a:lnTo>
                      <a:pt x="2136" y="339"/>
                    </a:lnTo>
                    <a:lnTo>
                      <a:pt x="2200" y="345"/>
                    </a:lnTo>
                    <a:lnTo>
                      <a:pt x="2263" y="351"/>
                    </a:lnTo>
                    <a:lnTo>
                      <a:pt x="2327" y="359"/>
                    </a:lnTo>
                    <a:lnTo>
                      <a:pt x="2388" y="370"/>
                    </a:lnTo>
                    <a:lnTo>
                      <a:pt x="2450" y="382"/>
                    </a:lnTo>
                    <a:lnTo>
                      <a:pt x="2511" y="395"/>
                    </a:lnTo>
                    <a:lnTo>
                      <a:pt x="2573" y="410"/>
                    </a:lnTo>
                    <a:lnTo>
                      <a:pt x="2632" y="426"/>
                    </a:lnTo>
                    <a:lnTo>
                      <a:pt x="2692" y="443"/>
                    </a:lnTo>
                    <a:lnTo>
                      <a:pt x="2751" y="463"/>
                    </a:lnTo>
                    <a:lnTo>
                      <a:pt x="2810" y="483"/>
                    </a:lnTo>
                    <a:lnTo>
                      <a:pt x="2868" y="505"/>
                    </a:lnTo>
                    <a:lnTo>
                      <a:pt x="2925" y="527"/>
                    </a:lnTo>
                    <a:lnTo>
                      <a:pt x="2983" y="553"/>
                    </a:lnTo>
                    <a:lnTo>
                      <a:pt x="3039" y="578"/>
                    </a:lnTo>
                    <a:lnTo>
                      <a:pt x="3095" y="606"/>
                    </a:lnTo>
                    <a:lnTo>
                      <a:pt x="3149" y="634"/>
                    </a:lnTo>
                    <a:lnTo>
                      <a:pt x="3202" y="663"/>
                    </a:lnTo>
                    <a:lnTo>
                      <a:pt x="3257" y="694"/>
                    </a:lnTo>
                    <a:lnTo>
                      <a:pt x="3308" y="727"/>
                    </a:lnTo>
                    <a:lnTo>
                      <a:pt x="3360" y="759"/>
                    </a:lnTo>
                    <a:lnTo>
                      <a:pt x="3412" y="793"/>
                    </a:lnTo>
                    <a:lnTo>
                      <a:pt x="3462" y="828"/>
                    </a:lnTo>
                    <a:lnTo>
                      <a:pt x="3510" y="865"/>
                    </a:lnTo>
                    <a:lnTo>
                      <a:pt x="3559" y="903"/>
                    </a:lnTo>
                    <a:lnTo>
                      <a:pt x="3608" y="942"/>
                    </a:lnTo>
                    <a:lnTo>
                      <a:pt x="3653" y="982"/>
                    </a:lnTo>
                    <a:lnTo>
                      <a:pt x="3699" y="1023"/>
                    </a:lnTo>
                    <a:lnTo>
                      <a:pt x="3745" y="1066"/>
                    </a:lnTo>
                    <a:lnTo>
                      <a:pt x="3788" y="1108"/>
                    </a:lnTo>
                    <a:lnTo>
                      <a:pt x="3830" y="1153"/>
                    </a:lnTo>
                    <a:lnTo>
                      <a:pt x="3873" y="1197"/>
                    </a:lnTo>
                    <a:lnTo>
                      <a:pt x="3913" y="1243"/>
                    </a:lnTo>
                    <a:lnTo>
                      <a:pt x="3953" y="1290"/>
                    </a:lnTo>
                    <a:lnTo>
                      <a:pt x="3992" y="1337"/>
                    </a:lnTo>
                    <a:lnTo>
                      <a:pt x="4029" y="1386"/>
                    </a:lnTo>
                    <a:lnTo>
                      <a:pt x="4066" y="1436"/>
                    </a:lnTo>
                    <a:lnTo>
                      <a:pt x="4102" y="1486"/>
                    </a:lnTo>
                    <a:lnTo>
                      <a:pt x="4135" y="1537"/>
                    </a:lnTo>
                    <a:lnTo>
                      <a:pt x="4168" y="1589"/>
                    </a:lnTo>
                    <a:lnTo>
                      <a:pt x="4200" y="1642"/>
                    </a:lnTo>
                    <a:lnTo>
                      <a:pt x="4231" y="1695"/>
                    </a:lnTo>
                    <a:lnTo>
                      <a:pt x="4259" y="1750"/>
                    </a:lnTo>
                    <a:lnTo>
                      <a:pt x="4289" y="1806"/>
                    </a:lnTo>
                    <a:lnTo>
                      <a:pt x="4315" y="1860"/>
                    </a:lnTo>
                    <a:lnTo>
                      <a:pt x="4340" y="1918"/>
                    </a:lnTo>
                    <a:lnTo>
                      <a:pt x="4364" y="1974"/>
                    </a:lnTo>
                    <a:lnTo>
                      <a:pt x="4388" y="2033"/>
                    </a:lnTo>
                    <a:lnTo>
                      <a:pt x="4410" y="2090"/>
                    </a:lnTo>
                    <a:lnTo>
                      <a:pt x="4429" y="2149"/>
                    </a:lnTo>
                    <a:lnTo>
                      <a:pt x="4448" y="2210"/>
                    </a:lnTo>
                    <a:lnTo>
                      <a:pt x="4466" y="2270"/>
                    </a:lnTo>
                    <a:lnTo>
                      <a:pt x="4480" y="2331"/>
                    </a:lnTo>
                    <a:lnTo>
                      <a:pt x="4495" y="2391"/>
                    </a:lnTo>
                    <a:lnTo>
                      <a:pt x="4508" y="2453"/>
                    </a:lnTo>
                    <a:lnTo>
                      <a:pt x="4520" y="2516"/>
                    </a:lnTo>
                    <a:lnTo>
                      <a:pt x="4529" y="2578"/>
                    </a:lnTo>
                    <a:lnTo>
                      <a:pt x="4538" y="2642"/>
                    </a:lnTo>
                    <a:lnTo>
                      <a:pt x="4545" y="2705"/>
                    </a:lnTo>
                    <a:lnTo>
                      <a:pt x="4550" y="2770"/>
                    </a:lnTo>
                    <a:lnTo>
                      <a:pt x="4553" y="2835"/>
                    </a:lnTo>
                    <a:lnTo>
                      <a:pt x="4553" y="2835"/>
                    </a:lnTo>
                    <a:lnTo>
                      <a:pt x="4556" y="2892"/>
                    </a:lnTo>
                    <a:lnTo>
                      <a:pt x="4556" y="2951"/>
                    </a:lnTo>
                    <a:lnTo>
                      <a:pt x="4554" y="3010"/>
                    </a:lnTo>
                    <a:lnTo>
                      <a:pt x="4553" y="3068"/>
                    </a:lnTo>
                    <a:lnTo>
                      <a:pt x="4548" y="3125"/>
                    </a:lnTo>
                    <a:lnTo>
                      <a:pt x="4544" y="3183"/>
                    </a:lnTo>
                    <a:lnTo>
                      <a:pt x="4538" y="3240"/>
                    </a:lnTo>
                    <a:lnTo>
                      <a:pt x="4531" y="3296"/>
                    </a:lnTo>
                    <a:lnTo>
                      <a:pt x="4522" y="3352"/>
                    </a:lnTo>
                    <a:lnTo>
                      <a:pt x="4511" y="3408"/>
                    </a:lnTo>
                    <a:lnTo>
                      <a:pt x="4500" y="3464"/>
                    </a:lnTo>
                    <a:lnTo>
                      <a:pt x="4488" y="3519"/>
                    </a:lnTo>
                    <a:lnTo>
                      <a:pt x="4473" y="3574"/>
                    </a:lnTo>
                    <a:lnTo>
                      <a:pt x="4458" y="3628"/>
                    </a:lnTo>
                    <a:lnTo>
                      <a:pt x="4442" y="3683"/>
                    </a:lnTo>
                    <a:lnTo>
                      <a:pt x="4424" y="3736"/>
                    </a:lnTo>
                    <a:lnTo>
                      <a:pt x="4405" y="3789"/>
                    </a:lnTo>
                    <a:lnTo>
                      <a:pt x="4385" y="3840"/>
                    </a:lnTo>
                    <a:lnTo>
                      <a:pt x="4362" y="3894"/>
                    </a:lnTo>
                    <a:lnTo>
                      <a:pt x="4340" y="3944"/>
                    </a:lnTo>
                    <a:lnTo>
                      <a:pt x="4317" y="3995"/>
                    </a:lnTo>
                    <a:lnTo>
                      <a:pt x="4290" y="4045"/>
                    </a:lnTo>
                    <a:lnTo>
                      <a:pt x="4264" y="4094"/>
                    </a:lnTo>
                    <a:lnTo>
                      <a:pt x="4237" y="4143"/>
                    </a:lnTo>
                    <a:lnTo>
                      <a:pt x="4208" y="4191"/>
                    </a:lnTo>
                    <a:lnTo>
                      <a:pt x="4178" y="4239"/>
                    </a:lnTo>
                    <a:lnTo>
                      <a:pt x="4147" y="4286"/>
                    </a:lnTo>
                    <a:lnTo>
                      <a:pt x="4115" y="4333"/>
                    </a:lnTo>
                    <a:lnTo>
                      <a:pt x="4081" y="4377"/>
                    </a:lnTo>
                    <a:lnTo>
                      <a:pt x="4046" y="4423"/>
                    </a:lnTo>
                    <a:lnTo>
                      <a:pt x="4010" y="4467"/>
                    </a:lnTo>
                    <a:lnTo>
                      <a:pt x="3973" y="4510"/>
                    </a:lnTo>
                    <a:lnTo>
                      <a:pt x="4215" y="4735"/>
                    </a:lnTo>
                    <a:lnTo>
                      <a:pt x="4215" y="4735"/>
                    </a:lnTo>
                    <a:lnTo>
                      <a:pt x="4256" y="4688"/>
                    </a:lnTo>
                    <a:lnTo>
                      <a:pt x="4296" y="4640"/>
                    </a:lnTo>
                    <a:lnTo>
                      <a:pt x="4336" y="4589"/>
                    </a:lnTo>
                    <a:lnTo>
                      <a:pt x="4373" y="4539"/>
                    </a:lnTo>
                    <a:lnTo>
                      <a:pt x="4410" y="4488"/>
                    </a:lnTo>
                    <a:lnTo>
                      <a:pt x="4445" y="4436"/>
                    </a:lnTo>
                    <a:lnTo>
                      <a:pt x="4479" y="4383"/>
                    </a:lnTo>
                    <a:lnTo>
                      <a:pt x="4511" y="4328"/>
                    </a:lnTo>
                    <a:lnTo>
                      <a:pt x="4544" y="4274"/>
                    </a:lnTo>
                    <a:lnTo>
                      <a:pt x="4575" y="4218"/>
                    </a:lnTo>
                    <a:lnTo>
                      <a:pt x="4603" y="4162"/>
                    </a:lnTo>
                    <a:lnTo>
                      <a:pt x="4631" y="4104"/>
                    </a:lnTo>
                    <a:lnTo>
                      <a:pt x="4657" y="4045"/>
                    </a:lnTo>
                    <a:lnTo>
                      <a:pt x="4682" y="3986"/>
                    </a:lnTo>
                    <a:lnTo>
                      <a:pt x="4706" y="3927"/>
                    </a:lnTo>
                    <a:lnTo>
                      <a:pt x="4728" y="3867"/>
                    </a:lnTo>
                    <a:lnTo>
                      <a:pt x="4750" y="3807"/>
                    </a:lnTo>
                    <a:lnTo>
                      <a:pt x="4769" y="3745"/>
                    </a:lnTo>
                    <a:lnTo>
                      <a:pt x="4787" y="3681"/>
                    </a:lnTo>
                    <a:lnTo>
                      <a:pt x="4803" y="3619"/>
                    </a:lnTo>
                    <a:lnTo>
                      <a:pt x="4819" y="3556"/>
                    </a:lnTo>
                    <a:lnTo>
                      <a:pt x="4833" y="3491"/>
                    </a:lnTo>
                    <a:lnTo>
                      <a:pt x="4845" y="3426"/>
                    </a:lnTo>
                    <a:lnTo>
                      <a:pt x="4856" y="3361"/>
                    </a:lnTo>
                    <a:lnTo>
                      <a:pt x="4865" y="3295"/>
                    </a:lnTo>
                    <a:lnTo>
                      <a:pt x="4873" y="3229"/>
                    </a:lnTo>
                    <a:lnTo>
                      <a:pt x="4878" y="3162"/>
                    </a:lnTo>
                    <a:lnTo>
                      <a:pt x="4883" y="3094"/>
                    </a:lnTo>
                    <a:lnTo>
                      <a:pt x="4886" y="3027"/>
                    </a:lnTo>
                    <a:lnTo>
                      <a:pt x="4887" y="2959"/>
                    </a:lnTo>
                    <a:lnTo>
                      <a:pt x="4887" y="2889"/>
                    </a:lnTo>
                    <a:lnTo>
                      <a:pt x="4884" y="2820"/>
                    </a:lnTo>
                    <a:lnTo>
                      <a:pt x="4884" y="2820"/>
                    </a:lnTo>
                    <a:lnTo>
                      <a:pt x="4880" y="2748"/>
                    </a:lnTo>
                    <a:lnTo>
                      <a:pt x="4875" y="2676"/>
                    </a:lnTo>
                    <a:lnTo>
                      <a:pt x="4867" y="2603"/>
                    </a:lnTo>
                    <a:lnTo>
                      <a:pt x="4858" y="2531"/>
                    </a:lnTo>
                    <a:lnTo>
                      <a:pt x="4846" y="2460"/>
                    </a:lnTo>
                    <a:lnTo>
                      <a:pt x="4834" y="2391"/>
                    </a:lnTo>
                    <a:lnTo>
                      <a:pt x="4819" y="2320"/>
                    </a:lnTo>
                    <a:lnTo>
                      <a:pt x="4803" y="2251"/>
                    </a:lnTo>
                    <a:lnTo>
                      <a:pt x="4786" y="2183"/>
                    </a:lnTo>
                    <a:lnTo>
                      <a:pt x="4766" y="2115"/>
                    </a:lnTo>
                    <a:lnTo>
                      <a:pt x="4744" y="2048"/>
                    </a:lnTo>
                    <a:lnTo>
                      <a:pt x="4722" y="1981"/>
                    </a:lnTo>
                    <a:lnTo>
                      <a:pt x="4699" y="1915"/>
                    </a:lnTo>
                    <a:lnTo>
                      <a:pt x="4672" y="1850"/>
                    </a:lnTo>
                    <a:lnTo>
                      <a:pt x="4646" y="1785"/>
                    </a:lnTo>
                    <a:lnTo>
                      <a:pt x="4616" y="1722"/>
                    </a:lnTo>
                    <a:lnTo>
                      <a:pt x="4587" y="1660"/>
                    </a:lnTo>
                    <a:lnTo>
                      <a:pt x="4554" y="1598"/>
                    </a:lnTo>
                    <a:lnTo>
                      <a:pt x="4522" y="1536"/>
                    </a:lnTo>
                    <a:lnTo>
                      <a:pt x="4486" y="1476"/>
                    </a:lnTo>
                    <a:lnTo>
                      <a:pt x="4451" y="1417"/>
                    </a:lnTo>
                    <a:lnTo>
                      <a:pt x="4414" y="1358"/>
                    </a:lnTo>
                    <a:lnTo>
                      <a:pt x="4376" y="1300"/>
                    </a:lnTo>
                    <a:lnTo>
                      <a:pt x="4336" y="1243"/>
                    </a:lnTo>
                    <a:lnTo>
                      <a:pt x="4295" y="1187"/>
                    </a:lnTo>
                    <a:lnTo>
                      <a:pt x="4252" y="1132"/>
                    </a:lnTo>
                    <a:lnTo>
                      <a:pt x="4209" y="1079"/>
                    </a:lnTo>
                    <a:lnTo>
                      <a:pt x="4165" y="1026"/>
                    </a:lnTo>
                    <a:lnTo>
                      <a:pt x="4118" y="974"/>
                    </a:lnTo>
                    <a:lnTo>
                      <a:pt x="4071" y="924"/>
                    </a:lnTo>
                    <a:lnTo>
                      <a:pt x="4023" y="874"/>
                    </a:lnTo>
                    <a:lnTo>
                      <a:pt x="3973" y="825"/>
                    </a:lnTo>
                    <a:lnTo>
                      <a:pt x="3923" y="778"/>
                    </a:lnTo>
                    <a:lnTo>
                      <a:pt x="3872" y="732"/>
                    </a:lnTo>
                    <a:lnTo>
                      <a:pt x="3818" y="687"/>
                    </a:lnTo>
                    <a:lnTo>
                      <a:pt x="3765" y="644"/>
                    </a:lnTo>
                    <a:lnTo>
                      <a:pt x="3711" y="601"/>
                    </a:lnTo>
                    <a:lnTo>
                      <a:pt x="3655" y="560"/>
                    </a:lnTo>
                    <a:lnTo>
                      <a:pt x="3599" y="520"/>
                    </a:lnTo>
                    <a:lnTo>
                      <a:pt x="3541" y="482"/>
                    </a:lnTo>
                    <a:lnTo>
                      <a:pt x="3484" y="443"/>
                    </a:lnTo>
                    <a:lnTo>
                      <a:pt x="3423" y="408"/>
                    </a:lnTo>
                    <a:lnTo>
                      <a:pt x="3364" y="373"/>
                    </a:lnTo>
                    <a:lnTo>
                      <a:pt x="3303" y="340"/>
                    </a:lnTo>
                    <a:lnTo>
                      <a:pt x="3241" y="308"/>
                    </a:lnTo>
                    <a:lnTo>
                      <a:pt x="3179" y="277"/>
                    </a:lnTo>
                    <a:lnTo>
                      <a:pt x="3115" y="249"/>
                    </a:lnTo>
                    <a:lnTo>
                      <a:pt x="3052" y="221"/>
                    </a:lnTo>
                    <a:lnTo>
                      <a:pt x="2987" y="194"/>
                    </a:lnTo>
                    <a:lnTo>
                      <a:pt x="2921" y="171"/>
                    </a:lnTo>
                    <a:lnTo>
                      <a:pt x="2854" y="147"/>
                    </a:lnTo>
                    <a:lnTo>
                      <a:pt x="2788" y="126"/>
                    </a:lnTo>
                    <a:lnTo>
                      <a:pt x="2720" y="106"/>
                    </a:lnTo>
                    <a:lnTo>
                      <a:pt x="2652" y="88"/>
                    </a:lnTo>
                    <a:lnTo>
                      <a:pt x="2585" y="72"/>
                    </a:lnTo>
                    <a:lnTo>
                      <a:pt x="2515" y="57"/>
                    </a:lnTo>
                    <a:lnTo>
                      <a:pt x="2445" y="44"/>
                    </a:lnTo>
                    <a:lnTo>
                      <a:pt x="2375" y="32"/>
                    </a:lnTo>
                    <a:lnTo>
                      <a:pt x="2304" y="22"/>
                    </a:lnTo>
                    <a:lnTo>
                      <a:pt x="2234" y="14"/>
                    </a:lnTo>
                    <a:lnTo>
                      <a:pt x="2161" y="7"/>
                    </a:lnTo>
                    <a:lnTo>
                      <a:pt x="2089" y="3"/>
                    </a:lnTo>
                    <a:lnTo>
                      <a:pt x="2017" y="0"/>
                    </a:lnTo>
                    <a:lnTo>
                      <a:pt x="1943" y="0"/>
                    </a:lnTo>
                    <a:lnTo>
                      <a:pt x="1943" y="0"/>
                    </a:lnTo>
                    <a:lnTo>
                      <a:pt x="1873" y="0"/>
                    </a:lnTo>
                    <a:lnTo>
                      <a:pt x="1800" y="3"/>
                    </a:lnTo>
                    <a:lnTo>
                      <a:pt x="1730" y="7"/>
                    </a:lnTo>
                    <a:lnTo>
                      <a:pt x="1659" y="13"/>
                    </a:lnTo>
                    <a:lnTo>
                      <a:pt x="1589" y="22"/>
                    </a:lnTo>
                    <a:lnTo>
                      <a:pt x="1520" y="31"/>
                    </a:lnTo>
                    <a:lnTo>
                      <a:pt x="1452" y="42"/>
                    </a:lnTo>
                    <a:lnTo>
                      <a:pt x="1383" y="56"/>
                    </a:lnTo>
                    <a:lnTo>
                      <a:pt x="1317" y="70"/>
                    </a:lnTo>
                    <a:lnTo>
                      <a:pt x="1250" y="87"/>
                    </a:lnTo>
                    <a:lnTo>
                      <a:pt x="1184" y="104"/>
                    </a:lnTo>
                    <a:lnTo>
                      <a:pt x="1119" y="123"/>
                    </a:lnTo>
                    <a:lnTo>
                      <a:pt x="1054" y="144"/>
                    </a:lnTo>
                    <a:lnTo>
                      <a:pt x="991" y="168"/>
                    </a:lnTo>
                    <a:lnTo>
                      <a:pt x="928" y="191"/>
                    </a:lnTo>
                    <a:lnTo>
                      <a:pt x="866" y="216"/>
                    </a:lnTo>
                    <a:lnTo>
                      <a:pt x="805" y="243"/>
                    </a:lnTo>
                    <a:lnTo>
                      <a:pt x="745" y="272"/>
                    </a:lnTo>
                    <a:lnTo>
                      <a:pt x="684" y="302"/>
                    </a:lnTo>
                    <a:lnTo>
                      <a:pt x="627" y="333"/>
                    </a:lnTo>
                    <a:lnTo>
                      <a:pt x="569" y="365"/>
                    </a:lnTo>
                    <a:lnTo>
                      <a:pt x="512" y="399"/>
                    </a:lnTo>
                    <a:lnTo>
                      <a:pt x="456" y="435"/>
                    </a:lnTo>
                    <a:lnTo>
                      <a:pt x="401" y="471"/>
                    </a:lnTo>
                    <a:lnTo>
                      <a:pt x="348" y="510"/>
                    </a:lnTo>
                    <a:lnTo>
                      <a:pt x="295" y="548"/>
                    </a:lnTo>
                    <a:lnTo>
                      <a:pt x="244" y="589"/>
                    </a:lnTo>
                    <a:lnTo>
                      <a:pt x="192" y="631"/>
                    </a:lnTo>
                    <a:lnTo>
                      <a:pt x="143" y="673"/>
                    </a:lnTo>
                    <a:lnTo>
                      <a:pt x="95" y="718"/>
                    </a:lnTo>
                    <a:lnTo>
                      <a:pt x="46" y="763"/>
                    </a:lnTo>
                    <a:lnTo>
                      <a:pt x="0" y="809"/>
                    </a:lnTo>
                    <a:lnTo>
                      <a:pt x="244" y="1036"/>
                    </a:lnTo>
                    <a:close/>
                  </a:path>
                </a:pathLst>
              </a:custGeom>
              <a:gradFill flip="none" rotWithShape="1">
                <a:gsLst>
                  <a:gs pos="20000">
                    <a:srgbClr val="414141"/>
                  </a:gs>
                  <a:gs pos="86000">
                    <a:srgbClr val="CFCFCF"/>
                  </a:gs>
                  <a:gs pos="0">
                    <a:srgbClr val="A6A6A6"/>
                  </a:gs>
                  <a:gs pos="35000">
                    <a:srgbClr val="262626"/>
                  </a:gs>
                  <a:gs pos="66000">
                    <a:srgbClr val="454545"/>
                  </a:gs>
                  <a:gs pos="46000">
                    <a:srgbClr val="616161"/>
                  </a:gs>
                  <a:gs pos="100000">
                    <a:srgbClr val="A6A6A6"/>
                  </a:gs>
                </a:gsLst>
                <a:lin ang="180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56" name="Freeform 13">
                <a:extLst>
                  <a:ext uri="{FF2B5EF4-FFF2-40B4-BE49-F238E27FC236}">
                    <a16:creationId xmlns:a16="http://schemas.microsoft.com/office/drawing/2014/main" id="{F67EF63C-B0C1-2D43-A407-3A66FFF7E055}"/>
                  </a:ext>
                </a:extLst>
              </p:cNvPr>
              <p:cNvSpPr>
                <a:spLocks noEditPoints="1"/>
              </p:cNvSpPr>
              <p:nvPr/>
            </p:nvSpPr>
            <p:spPr bwMode="auto">
              <a:xfrm>
                <a:off x="8385175" y="374650"/>
                <a:ext cx="2987675" cy="2986088"/>
              </a:xfrm>
              <a:custGeom>
                <a:avLst/>
                <a:gdLst/>
                <a:ahLst/>
                <a:cxnLst>
                  <a:cxn ang="0">
                    <a:pos x="3147" y="371"/>
                  </a:cxn>
                  <a:cxn ang="0">
                    <a:pos x="3686" y="529"/>
                  </a:cxn>
                  <a:cxn ang="0">
                    <a:pos x="4171" y="794"/>
                  </a:cxn>
                  <a:cxn ang="0">
                    <a:pos x="4591" y="1153"/>
                  </a:cxn>
                  <a:cxn ang="0">
                    <a:pos x="4927" y="1591"/>
                  </a:cxn>
                  <a:cxn ang="0">
                    <a:pos x="5169" y="2092"/>
                  </a:cxn>
                  <a:cxn ang="0">
                    <a:pos x="5297" y="2643"/>
                  </a:cxn>
                  <a:cxn ang="0">
                    <a:pos x="5307" y="3142"/>
                  </a:cxn>
                  <a:cxn ang="0">
                    <a:pos x="5204" y="3672"/>
                  </a:cxn>
                  <a:cxn ang="0">
                    <a:pos x="4987" y="4159"/>
                  </a:cxn>
                  <a:cxn ang="0">
                    <a:pos x="4663" y="4587"/>
                  </a:cxn>
                  <a:cxn ang="0">
                    <a:pos x="4299" y="4896"/>
                  </a:cxn>
                  <a:cxn ang="0">
                    <a:pos x="3829" y="5145"/>
                  </a:cxn>
                  <a:cxn ang="0">
                    <a:pos x="3310" y="5284"/>
                  </a:cxn>
                  <a:cxn ang="0">
                    <a:pos x="2814" y="5308"/>
                  </a:cxn>
                  <a:cxn ang="0">
                    <a:pos x="2256" y="5215"/>
                  </a:cxn>
                  <a:cxn ang="0">
                    <a:pos x="1738" y="5008"/>
                  </a:cxn>
                  <a:cxn ang="0">
                    <a:pos x="1280" y="4699"/>
                  </a:cxn>
                  <a:cxn ang="0">
                    <a:pos x="895" y="4303"/>
                  </a:cxn>
                  <a:cxn ang="0">
                    <a:pos x="599" y="3836"/>
                  </a:cxn>
                  <a:cxn ang="0">
                    <a:pos x="407" y="3311"/>
                  </a:cxn>
                  <a:cxn ang="0">
                    <a:pos x="335" y="2807"/>
                  </a:cxn>
                  <a:cxn ang="0">
                    <a:pos x="370" y="2260"/>
                  </a:cxn>
                  <a:cxn ang="0">
                    <a:pos x="525" y="1747"/>
                  </a:cxn>
                  <a:cxn ang="0">
                    <a:pos x="790" y="1285"/>
                  </a:cxn>
                  <a:cxn ang="0">
                    <a:pos x="1115" y="929"/>
                  </a:cxn>
                  <a:cxn ang="0">
                    <a:pos x="1549" y="620"/>
                  </a:cxn>
                  <a:cxn ang="0">
                    <a:pos x="2043" y="421"/>
                  </a:cxn>
                  <a:cxn ang="0">
                    <a:pos x="2580" y="334"/>
                  </a:cxn>
                  <a:cxn ang="0">
                    <a:pos x="2345" y="23"/>
                  </a:cxn>
                  <a:cxn ang="0">
                    <a:pos x="1741" y="171"/>
                  </a:cxn>
                  <a:cxn ang="0">
                    <a:pos x="1202" y="445"/>
                  </a:cxn>
                  <a:cxn ang="0">
                    <a:pos x="745" y="827"/>
                  </a:cxn>
                  <a:cxn ang="0">
                    <a:pos x="382" y="1300"/>
                  </a:cxn>
                  <a:cxn ang="0">
                    <a:pos x="133" y="1852"/>
                  </a:cxn>
                  <a:cxn ang="0">
                    <a:pos x="10" y="2462"/>
                  </a:cxn>
                  <a:cxn ang="0">
                    <a:pos x="21" y="3038"/>
                  </a:cxn>
                  <a:cxn ang="0">
                    <a:pos x="165" y="3659"/>
                  </a:cxn>
                  <a:cxn ang="0">
                    <a:pos x="436" y="4225"/>
                  </a:cxn>
                  <a:cxn ang="0">
                    <a:pos x="817" y="4718"/>
                  </a:cxn>
                  <a:cxn ang="0">
                    <a:pos x="1288" y="5122"/>
                  </a:cxn>
                  <a:cxn ang="0">
                    <a:pos x="1835" y="5420"/>
                  </a:cxn>
                  <a:cxn ang="0">
                    <a:pos x="2443" y="5598"/>
                  </a:cxn>
                  <a:cxn ang="0">
                    <a:pos x="3016" y="5641"/>
                  </a:cxn>
                  <a:cxn ang="0">
                    <a:pos x="3644" y="5554"/>
                  </a:cxn>
                  <a:cxn ang="0">
                    <a:pos x="4215" y="5333"/>
                  </a:cxn>
                  <a:cxn ang="0">
                    <a:pos x="4710" y="4998"/>
                  </a:cxn>
                  <a:cxn ang="0">
                    <a:pos x="5117" y="4563"/>
                  </a:cxn>
                  <a:cxn ang="0">
                    <a:pos x="5418" y="4044"/>
                  </a:cxn>
                  <a:cxn ang="0">
                    <a:pos x="5599" y="3459"/>
                  </a:cxn>
                  <a:cxn ang="0">
                    <a:pos x="5643" y="2820"/>
                  </a:cxn>
                  <a:cxn ang="0">
                    <a:pos x="5562" y="2253"/>
                  </a:cxn>
                  <a:cxn ang="0">
                    <a:pos x="5346" y="1660"/>
                  </a:cxn>
                  <a:cxn ang="0">
                    <a:pos x="5012" y="1134"/>
                  </a:cxn>
                  <a:cxn ang="0">
                    <a:pos x="4579" y="688"/>
                  </a:cxn>
                  <a:cxn ang="0">
                    <a:pos x="4061" y="340"/>
                  </a:cxn>
                  <a:cxn ang="0">
                    <a:pos x="3481" y="107"/>
                  </a:cxn>
                  <a:cxn ang="0">
                    <a:pos x="2848" y="4"/>
                  </a:cxn>
                </a:cxnLst>
                <a:rect l="0" t="0" r="r" b="b"/>
                <a:pathLst>
                  <a:path w="5646" h="5642">
                    <a:moveTo>
                      <a:pt x="2704" y="331"/>
                    </a:moveTo>
                    <a:lnTo>
                      <a:pt x="2704" y="331"/>
                    </a:lnTo>
                    <a:lnTo>
                      <a:pt x="2767" y="333"/>
                    </a:lnTo>
                    <a:lnTo>
                      <a:pt x="2832" y="334"/>
                    </a:lnTo>
                    <a:lnTo>
                      <a:pt x="2895" y="339"/>
                    </a:lnTo>
                    <a:lnTo>
                      <a:pt x="2959" y="345"/>
                    </a:lnTo>
                    <a:lnTo>
                      <a:pt x="3022" y="352"/>
                    </a:lnTo>
                    <a:lnTo>
                      <a:pt x="3086" y="361"/>
                    </a:lnTo>
                    <a:lnTo>
                      <a:pt x="3147" y="371"/>
                    </a:lnTo>
                    <a:lnTo>
                      <a:pt x="3209" y="383"/>
                    </a:lnTo>
                    <a:lnTo>
                      <a:pt x="3270" y="396"/>
                    </a:lnTo>
                    <a:lnTo>
                      <a:pt x="3332" y="411"/>
                    </a:lnTo>
                    <a:lnTo>
                      <a:pt x="3392" y="427"/>
                    </a:lnTo>
                    <a:lnTo>
                      <a:pt x="3451" y="445"/>
                    </a:lnTo>
                    <a:lnTo>
                      <a:pt x="3510" y="464"/>
                    </a:lnTo>
                    <a:lnTo>
                      <a:pt x="3569" y="483"/>
                    </a:lnTo>
                    <a:lnTo>
                      <a:pt x="3628" y="505"/>
                    </a:lnTo>
                    <a:lnTo>
                      <a:pt x="3686" y="529"/>
                    </a:lnTo>
                    <a:lnTo>
                      <a:pt x="3742" y="553"/>
                    </a:lnTo>
                    <a:lnTo>
                      <a:pt x="3798" y="579"/>
                    </a:lnTo>
                    <a:lnTo>
                      <a:pt x="3854" y="606"/>
                    </a:lnTo>
                    <a:lnTo>
                      <a:pt x="3908" y="634"/>
                    </a:lnTo>
                    <a:lnTo>
                      <a:pt x="3963" y="663"/>
                    </a:lnTo>
                    <a:lnTo>
                      <a:pt x="4016" y="694"/>
                    </a:lnTo>
                    <a:lnTo>
                      <a:pt x="4067" y="727"/>
                    </a:lnTo>
                    <a:lnTo>
                      <a:pt x="4120" y="761"/>
                    </a:lnTo>
                    <a:lnTo>
                      <a:pt x="4171" y="794"/>
                    </a:lnTo>
                    <a:lnTo>
                      <a:pt x="4221" y="830"/>
                    </a:lnTo>
                    <a:lnTo>
                      <a:pt x="4271" y="867"/>
                    </a:lnTo>
                    <a:lnTo>
                      <a:pt x="4318" y="904"/>
                    </a:lnTo>
                    <a:lnTo>
                      <a:pt x="4367" y="943"/>
                    </a:lnTo>
                    <a:lnTo>
                      <a:pt x="4412" y="983"/>
                    </a:lnTo>
                    <a:lnTo>
                      <a:pt x="4458" y="1024"/>
                    </a:lnTo>
                    <a:lnTo>
                      <a:pt x="4504" y="1066"/>
                    </a:lnTo>
                    <a:lnTo>
                      <a:pt x="4546" y="1108"/>
                    </a:lnTo>
                    <a:lnTo>
                      <a:pt x="4591" y="1153"/>
                    </a:lnTo>
                    <a:lnTo>
                      <a:pt x="4632" y="1198"/>
                    </a:lnTo>
                    <a:lnTo>
                      <a:pt x="4673" y="1244"/>
                    </a:lnTo>
                    <a:lnTo>
                      <a:pt x="4712" y="1290"/>
                    </a:lnTo>
                    <a:lnTo>
                      <a:pt x="4751" y="1338"/>
                    </a:lnTo>
                    <a:lnTo>
                      <a:pt x="4788" y="1387"/>
                    </a:lnTo>
                    <a:lnTo>
                      <a:pt x="4825" y="1436"/>
                    </a:lnTo>
                    <a:lnTo>
                      <a:pt x="4861" y="1487"/>
                    </a:lnTo>
                    <a:lnTo>
                      <a:pt x="4894" y="1538"/>
                    </a:lnTo>
                    <a:lnTo>
                      <a:pt x="4927" y="1591"/>
                    </a:lnTo>
                    <a:lnTo>
                      <a:pt x="4959" y="1642"/>
                    </a:lnTo>
                    <a:lnTo>
                      <a:pt x="4990" y="1697"/>
                    </a:lnTo>
                    <a:lnTo>
                      <a:pt x="5020" y="1751"/>
                    </a:lnTo>
                    <a:lnTo>
                      <a:pt x="5048" y="1806"/>
                    </a:lnTo>
                    <a:lnTo>
                      <a:pt x="5074" y="1862"/>
                    </a:lnTo>
                    <a:lnTo>
                      <a:pt x="5099" y="1918"/>
                    </a:lnTo>
                    <a:lnTo>
                      <a:pt x="5124" y="1975"/>
                    </a:lnTo>
                    <a:lnTo>
                      <a:pt x="5146" y="2033"/>
                    </a:lnTo>
                    <a:lnTo>
                      <a:pt x="5169" y="2092"/>
                    </a:lnTo>
                    <a:lnTo>
                      <a:pt x="5188" y="2151"/>
                    </a:lnTo>
                    <a:lnTo>
                      <a:pt x="5207" y="2210"/>
                    </a:lnTo>
                    <a:lnTo>
                      <a:pt x="5225" y="2270"/>
                    </a:lnTo>
                    <a:lnTo>
                      <a:pt x="5241" y="2331"/>
                    </a:lnTo>
                    <a:lnTo>
                      <a:pt x="5254" y="2393"/>
                    </a:lnTo>
                    <a:lnTo>
                      <a:pt x="5267" y="2455"/>
                    </a:lnTo>
                    <a:lnTo>
                      <a:pt x="5279" y="2517"/>
                    </a:lnTo>
                    <a:lnTo>
                      <a:pt x="5288" y="2580"/>
                    </a:lnTo>
                    <a:lnTo>
                      <a:pt x="5297" y="2643"/>
                    </a:lnTo>
                    <a:lnTo>
                      <a:pt x="5304" y="2707"/>
                    </a:lnTo>
                    <a:lnTo>
                      <a:pt x="5309" y="2770"/>
                    </a:lnTo>
                    <a:lnTo>
                      <a:pt x="5313" y="2835"/>
                    </a:lnTo>
                    <a:lnTo>
                      <a:pt x="5313" y="2835"/>
                    </a:lnTo>
                    <a:lnTo>
                      <a:pt x="5315" y="2897"/>
                    </a:lnTo>
                    <a:lnTo>
                      <a:pt x="5315" y="2959"/>
                    </a:lnTo>
                    <a:lnTo>
                      <a:pt x="5313" y="3021"/>
                    </a:lnTo>
                    <a:lnTo>
                      <a:pt x="5312" y="3081"/>
                    </a:lnTo>
                    <a:lnTo>
                      <a:pt x="5307" y="3142"/>
                    </a:lnTo>
                    <a:lnTo>
                      <a:pt x="5301" y="3202"/>
                    </a:lnTo>
                    <a:lnTo>
                      <a:pt x="5294" y="3263"/>
                    </a:lnTo>
                    <a:lnTo>
                      <a:pt x="5285" y="3323"/>
                    </a:lnTo>
                    <a:lnTo>
                      <a:pt x="5276" y="3382"/>
                    </a:lnTo>
                    <a:lnTo>
                      <a:pt x="5264" y="3441"/>
                    </a:lnTo>
                    <a:lnTo>
                      <a:pt x="5251" y="3500"/>
                    </a:lnTo>
                    <a:lnTo>
                      <a:pt x="5238" y="3557"/>
                    </a:lnTo>
                    <a:lnTo>
                      <a:pt x="5222" y="3615"/>
                    </a:lnTo>
                    <a:lnTo>
                      <a:pt x="5204" y="3672"/>
                    </a:lnTo>
                    <a:lnTo>
                      <a:pt x="5186" y="3728"/>
                    </a:lnTo>
                    <a:lnTo>
                      <a:pt x="5166" y="3785"/>
                    </a:lnTo>
                    <a:lnTo>
                      <a:pt x="5145" y="3841"/>
                    </a:lnTo>
                    <a:lnTo>
                      <a:pt x="5121" y="3895"/>
                    </a:lnTo>
                    <a:lnTo>
                      <a:pt x="5098" y="3948"/>
                    </a:lnTo>
                    <a:lnTo>
                      <a:pt x="5073" y="4003"/>
                    </a:lnTo>
                    <a:lnTo>
                      <a:pt x="5045" y="4056"/>
                    </a:lnTo>
                    <a:lnTo>
                      <a:pt x="5017" y="4107"/>
                    </a:lnTo>
                    <a:lnTo>
                      <a:pt x="4987" y="4159"/>
                    </a:lnTo>
                    <a:lnTo>
                      <a:pt x="4956" y="4209"/>
                    </a:lnTo>
                    <a:lnTo>
                      <a:pt x="4924" y="4259"/>
                    </a:lnTo>
                    <a:lnTo>
                      <a:pt x="4891" y="4309"/>
                    </a:lnTo>
                    <a:lnTo>
                      <a:pt x="4856" y="4357"/>
                    </a:lnTo>
                    <a:lnTo>
                      <a:pt x="4819" y="4405"/>
                    </a:lnTo>
                    <a:lnTo>
                      <a:pt x="4782" y="4452"/>
                    </a:lnTo>
                    <a:lnTo>
                      <a:pt x="4744" y="4498"/>
                    </a:lnTo>
                    <a:lnTo>
                      <a:pt x="4704" y="4542"/>
                    </a:lnTo>
                    <a:lnTo>
                      <a:pt x="4663" y="4587"/>
                    </a:lnTo>
                    <a:lnTo>
                      <a:pt x="4663" y="4587"/>
                    </a:lnTo>
                    <a:lnTo>
                      <a:pt x="4620" y="4631"/>
                    </a:lnTo>
                    <a:lnTo>
                      <a:pt x="4576" y="4672"/>
                    </a:lnTo>
                    <a:lnTo>
                      <a:pt x="4532" y="4713"/>
                    </a:lnTo>
                    <a:lnTo>
                      <a:pt x="4488" y="4752"/>
                    </a:lnTo>
                    <a:lnTo>
                      <a:pt x="4442" y="4790"/>
                    </a:lnTo>
                    <a:lnTo>
                      <a:pt x="4395" y="4827"/>
                    </a:lnTo>
                    <a:lnTo>
                      <a:pt x="4346" y="4862"/>
                    </a:lnTo>
                    <a:lnTo>
                      <a:pt x="4299" y="4896"/>
                    </a:lnTo>
                    <a:lnTo>
                      <a:pt x="4249" y="4930"/>
                    </a:lnTo>
                    <a:lnTo>
                      <a:pt x="4199" y="4961"/>
                    </a:lnTo>
                    <a:lnTo>
                      <a:pt x="4148" y="4992"/>
                    </a:lnTo>
                    <a:lnTo>
                      <a:pt x="4097" y="5022"/>
                    </a:lnTo>
                    <a:lnTo>
                      <a:pt x="4044" y="5048"/>
                    </a:lnTo>
                    <a:lnTo>
                      <a:pt x="3991" y="5075"/>
                    </a:lnTo>
                    <a:lnTo>
                      <a:pt x="3938" y="5100"/>
                    </a:lnTo>
                    <a:lnTo>
                      <a:pt x="3883" y="5123"/>
                    </a:lnTo>
                    <a:lnTo>
                      <a:pt x="3829" y="5145"/>
                    </a:lnTo>
                    <a:lnTo>
                      <a:pt x="3773" y="5166"/>
                    </a:lnTo>
                    <a:lnTo>
                      <a:pt x="3717" y="5187"/>
                    </a:lnTo>
                    <a:lnTo>
                      <a:pt x="3660" y="5204"/>
                    </a:lnTo>
                    <a:lnTo>
                      <a:pt x="3603" y="5221"/>
                    </a:lnTo>
                    <a:lnTo>
                      <a:pt x="3546" y="5237"/>
                    </a:lnTo>
                    <a:lnTo>
                      <a:pt x="3487" y="5250"/>
                    </a:lnTo>
                    <a:lnTo>
                      <a:pt x="3428" y="5263"/>
                    </a:lnTo>
                    <a:lnTo>
                      <a:pt x="3369" y="5274"/>
                    </a:lnTo>
                    <a:lnTo>
                      <a:pt x="3310" y="5284"/>
                    </a:lnTo>
                    <a:lnTo>
                      <a:pt x="3249" y="5291"/>
                    </a:lnTo>
                    <a:lnTo>
                      <a:pt x="3189" y="5299"/>
                    </a:lnTo>
                    <a:lnTo>
                      <a:pt x="3128" y="5303"/>
                    </a:lnTo>
                    <a:lnTo>
                      <a:pt x="3066" y="5308"/>
                    </a:lnTo>
                    <a:lnTo>
                      <a:pt x="3004" y="5309"/>
                    </a:lnTo>
                    <a:lnTo>
                      <a:pt x="2943" y="5311"/>
                    </a:lnTo>
                    <a:lnTo>
                      <a:pt x="2943" y="5311"/>
                    </a:lnTo>
                    <a:lnTo>
                      <a:pt x="2879" y="5309"/>
                    </a:lnTo>
                    <a:lnTo>
                      <a:pt x="2814" y="5308"/>
                    </a:lnTo>
                    <a:lnTo>
                      <a:pt x="2751" y="5303"/>
                    </a:lnTo>
                    <a:lnTo>
                      <a:pt x="2688" y="5297"/>
                    </a:lnTo>
                    <a:lnTo>
                      <a:pt x="2624" y="5290"/>
                    </a:lnTo>
                    <a:lnTo>
                      <a:pt x="2561" y="5281"/>
                    </a:lnTo>
                    <a:lnTo>
                      <a:pt x="2499" y="5271"/>
                    </a:lnTo>
                    <a:lnTo>
                      <a:pt x="2437" y="5259"/>
                    </a:lnTo>
                    <a:lnTo>
                      <a:pt x="2376" y="5246"/>
                    </a:lnTo>
                    <a:lnTo>
                      <a:pt x="2315" y="5231"/>
                    </a:lnTo>
                    <a:lnTo>
                      <a:pt x="2256" y="5215"/>
                    </a:lnTo>
                    <a:lnTo>
                      <a:pt x="2195" y="5197"/>
                    </a:lnTo>
                    <a:lnTo>
                      <a:pt x="2136" y="5178"/>
                    </a:lnTo>
                    <a:lnTo>
                      <a:pt x="2077" y="5159"/>
                    </a:lnTo>
                    <a:lnTo>
                      <a:pt x="2020" y="5137"/>
                    </a:lnTo>
                    <a:lnTo>
                      <a:pt x="1962" y="5113"/>
                    </a:lnTo>
                    <a:lnTo>
                      <a:pt x="1905" y="5089"/>
                    </a:lnTo>
                    <a:lnTo>
                      <a:pt x="1849" y="5063"/>
                    </a:lnTo>
                    <a:lnTo>
                      <a:pt x="1793" y="5036"/>
                    </a:lnTo>
                    <a:lnTo>
                      <a:pt x="1738" y="5008"/>
                    </a:lnTo>
                    <a:lnTo>
                      <a:pt x="1685" y="4979"/>
                    </a:lnTo>
                    <a:lnTo>
                      <a:pt x="1631" y="4948"/>
                    </a:lnTo>
                    <a:lnTo>
                      <a:pt x="1579" y="4915"/>
                    </a:lnTo>
                    <a:lnTo>
                      <a:pt x="1527" y="4881"/>
                    </a:lnTo>
                    <a:lnTo>
                      <a:pt x="1476" y="4848"/>
                    </a:lnTo>
                    <a:lnTo>
                      <a:pt x="1426" y="4812"/>
                    </a:lnTo>
                    <a:lnTo>
                      <a:pt x="1377" y="4775"/>
                    </a:lnTo>
                    <a:lnTo>
                      <a:pt x="1328" y="4738"/>
                    </a:lnTo>
                    <a:lnTo>
                      <a:pt x="1280" y="4699"/>
                    </a:lnTo>
                    <a:lnTo>
                      <a:pt x="1234" y="4659"/>
                    </a:lnTo>
                    <a:lnTo>
                      <a:pt x="1188" y="4618"/>
                    </a:lnTo>
                    <a:lnTo>
                      <a:pt x="1143" y="4576"/>
                    </a:lnTo>
                    <a:lnTo>
                      <a:pt x="1100" y="4534"/>
                    </a:lnTo>
                    <a:lnTo>
                      <a:pt x="1057" y="4489"/>
                    </a:lnTo>
                    <a:lnTo>
                      <a:pt x="1014" y="4444"/>
                    </a:lnTo>
                    <a:lnTo>
                      <a:pt x="974" y="4398"/>
                    </a:lnTo>
                    <a:lnTo>
                      <a:pt x="935" y="4352"/>
                    </a:lnTo>
                    <a:lnTo>
                      <a:pt x="895" y="4303"/>
                    </a:lnTo>
                    <a:lnTo>
                      <a:pt x="858" y="4255"/>
                    </a:lnTo>
                    <a:lnTo>
                      <a:pt x="821" y="4206"/>
                    </a:lnTo>
                    <a:lnTo>
                      <a:pt x="786" y="4155"/>
                    </a:lnTo>
                    <a:lnTo>
                      <a:pt x="752" y="4104"/>
                    </a:lnTo>
                    <a:lnTo>
                      <a:pt x="719" y="4051"/>
                    </a:lnTo>
                    <a:lnTo>
                      <a:pt x="687" y="4000"/>
                    </a:lnTo>
                    <a:lnTo>
                      <a:pt x="656" y="3945"/>
                    </a:lnTo>
                    <a:lnTo>
                      <a:pt x="628" y="3891"/>
                    </a:lnTo>
                    <a:lnTo>
                      <a:pt x="599" y="3836"/>
                    </a:lnTo>
                    <a:lnTo>
                      <a:pt x="572" y="3780"/>
                    </a:lnTo>
                    <a:lnTo>
                      <a:pt x="547" y="3724"/>
                    </a:lnTo>
                    <a:lnTo>
                      <a:pt x="523" y="3667"/>
                    </a:lnTo>
                    <a:lnTo>
                      <a:pt x="500" y="3609"/>
                    </a:lnTo>
                    <a:lnTo>
                      <a:pt x="478" y="3550"/>
                    </a:lnTo>
                    <a:lnTo>
                      <a:pt x="459" y="3491"/>
                    </a:lnTo>
                    <a:lnTo>
                      <a:pt x="439" y="3432"/>
                    </a:lnTo>
                    <a:lnTo>
                      <a:pt x="422" y="3372"/>
                    </a:lnTo>
                    <a:lnTo>
                      <a:pt x="407" y="3311"/>
                    </a:lnTo>
                    <a:lnTo>
                      <a:pt x="392" y="3249"/>
                    </a:lnTo>
                    <a:lnTo>
                      <a:pt x="379" y="3187"/>
                    </a:lnTo>
                    <a:lnTo>
                      <a:pt x="367" y="3125"/>
                    </a:lnTo>
                    <a:lnTo>
                      <a:pt x="358" y="3062"/>
                    </a:lnTo>
                    <a:lnTo>
                      <a:pt x="349" y="2999"/>
                    </a:lnTo>
                    <a:lnTo>
                      <a:pt x="342" y="2935"/>
                    </a:lnTo>
                    <a:lnTo>
                      <a:pt x="338" y="2872"/>
                    </a:lnTo>
                    <a:lnTo>
                      <a:pt x="335" y="2807"/>
                    </a:lnTo>
                    <a:lnTo>
                      <a:pt x="335" y="2807"/>
                    </a:lnTo>
                    <a:lnTo>
                      <a:pt x="332" y="2745"/>
                    </a:lnTo>
                    <a:lnTo>
                      <a:pt x="332" y="2683"/>
                    </a:lnTo>
                    <a:lnTo>
                      <a:pt x="333" y="2621"/>
                    </a:lnTo>
                    <a:lnTo>
                      <a:pt x="336" y="2561"/>
                    </a:lnTo>
                    <a:lnTo>
                      <a:pt x="339" y="2500"/>
                    </a:lnTo>
                    <a:lnTo>
                      <a:pt x="345" y="2438"/>
                    </a:lnTo>
                    <a:lnTo>
                      <a:pt x="352" y="2379"/>
                    </a:lnTo>
                    <a:lnTo>
                      <a:pt x="361" y="2319"/>
                    </a:lnTo>
                    <a:lnTo>
                      <a:pt x="370" y="2260"/>
                    </a:lnTo>
                    <a:lnTo>
                      <a:pt x="382" y="2201"/>
                    </a:lnTo>
                    <a:lnTo>
                      <a:pt x="395" y="2142"/>
                    </a:lnTo>
                    <a:lnTo>
                      <a:pt x="410" y="2085"/>
                    </a:lnTo>
                    <a:lnTo>
                      <a:pt x="425" y="2027"/>
                    </a:lnTo>
                    <a:lnTo>
                      <a:pt x="442" y="1970"/>
                    </a:lnTo>
                    <a:lnTo>
                      <a:pt x="461" y="1913"/>
                    </a:lnTo>
                    <a:lnTo>
                      <a:pt x="481" y="1857"/>
                    </a:lnTo>
                    <a:lnTo>
                      <a:pt x="503" y="1801"/>
                    </a:lnTo>
                    <a:lnTo>
                      <a:pt x="525" y="1747"/>
                    </a:lnTo>
                    <a:lnTo>
                      <a:pt x="548" y="1694"/>
                    </a:lnTo>
                    <a:lnTo>
                      <a:pt x="575" y="1639"/>
                    </a:lnTo>
                    <a:lnTo>
                      <a:pt x="602" y="1586"/>
                    </a:lnTo>
                    <a:lnTo>
                      <a:pt x="630" y="1535"/>
                    </a:lnTo>
                    <a:lnTo>
                      <a:pt x="659" y="1483"/>
                    </a:lnTo>
                    <a:lnTo>
                      <a:pt x="690" y="1433"/>
                    </a:lnTo>
                    <a:lnTo>
                      <a:pt x="722" y="1383"/>
                    </a:lnTo>
                    <a:lnTo>
                      <a:pt x="756" y="1333"/>
                    </a:lnTo>
                    <a:lnTo>
                      <a:pt x="790" y="1285"/>
                    </a:lnTo>
                    <a:lnTo>
                      <a:pt x="827" y="1237"/>
                    </a:lnTo>
                    <a:lnTo>
                      <a:pt x="864" y="1190"/>
                    </a:lnTo>
                    <a:lnTo>
                      <a:pt x="902" y="1144"/>
                    </a:lnTo>
                    <a:lnTo>
                      <a:pt x="944" y="1100"/>
                    </a:lnTo>
                    <a:lnTo>
                      <a:pt x="985" y="1055"/>
                    </a:lnTo>
                    <a:lnTo>
                      <a:pt x="985" y="1055"/>
                    </a:lnTo>
                    <a:lnTo>
                      <a:pt x="1026" y="1011"/>
                    </a:lnTo>
                    <a:lnTo>
                      <a:pt x="1070" y="970"/>
                    </a:lnTo>
                    <a:lnTo>
                      <a:pt x="1115" y="929"/>
                    </a:lnTo>
                    <a:lnTo>
                      <a:pt x="1159" y="890"/>
                    </a:lnTo>
                    <a:lnTo>
                      <a:pt x="1206" y="852"/>
                    </a:lnTo>
                    <a:lnTo>
                      <a:pt x="1252" y="815"/>
                    </a:lnTo>
                    <a:lnTo>
                      <a:pt x="1300" y="780"/>
                    </a:lnTo>
                    <a:lnTo>
                      <a:pt x="1349" y="746"/>
                    </a:lnTo>
                    <a:lnTo>
                      <a:pt x="1398" y="712"/>
                    </a:lnTo>
                    <a:lnTo>
                      <a:pt x="1448" y="681"/>
                    </a:lnTo>
                    <a:lnTo>
                      <a:pt x="1498" y="650"/>
                    </a:lnTo>
                    <a:lnTo>
                      <a:pt x="1549" y="620"/>
                    </a:lnTo>
                    <a:lnTo>
                      <a:pt x="1602" y="594"/>
                    </a:lnTo>
                    <a:lnTo>
                      <a:pt x="1656" y="567"/>
                    </a:lnTo>
                    <a:lnTo>
                      <a:pt x="1709" y="542"/>
                    </a:lnTo>
                    <a:lnTo>
                      <a:pt x="1763" y="519"/>
                    </a:lnTo>
                    <a:lnTo>
                      <a:pt x="1818" y="497"/>
                    </a:lnTo>
                    <a:lnTo>
                      <a:pt x="1874" y="474"/>
                    </a:lnTo>
                    <a:lnTo>
                      <a:pt x="1930" y="455"/>
                    </a:lnTo>
                    <a:lnTo>
                      <a:pt x="1986" y="438"/>
                    </a:lnTo>
                    <a:lnTo>
                      <a:pt x="2043" y="421"/>
                    </a:lnTo>
                    <a:lnTo>
                      <a:pt x="2101" y="405"/>
                    </a:lnTo>
                    <a:lnTo>
                      <a:pt x="2160" y="392"/>
                    </a:lnTo>
                    <a:lnTo>
                      <a:pt x="2219" y="379"/>
                    </a:lnTo>
                    <a:lnTo>
                      <a:pt x="2278" y="368"/>
                    </a:lnTo>
                    <a:lnTo>
                      <a:pt x="2337" y="358"/>
                    </a:lnTo>
                    <a:lnTo>
                      <a:pt x="2397" y="351"/>
                    </a:lnTo>
                    <a:lnTo>
                      <a:pt x="2458" y="343"/>
                    </a:lnTo>
                    <a:lnTo>
                      <a:pt x="2518" y="339"/>
                    </a:lnTo>
                    <a:lnTo>
                      <a:pt x="2580" y="334"/>
                    </a:lnTo>
                    <a:lnTo>
                      <a:pt x="2642" y="333"/>
                    </a:lnTo>
                    <a:lnTo>
                      <a:pt x="2704" y="331"/>
                    </a:lnTo>
                    <a:close/>
                    <a:moveTo>
                      <a:pt x="2704" y="0"/>
                    </a:moveTo>
                    <a:lnTo>
                      <a:pt x="2704" y="0"/>
                    </a:lnTo>
                    <a:lnTo>
                      <a:pt x="2630" y="1"/>
                    </a:lnTo>
                    <a:lnTo>
                      <a:pt x="2558" y="4"/>
                    </a:lnTo>
                    <a:lnTo>
                      <a:pt x="2487" y="9"/>
                    </a:lnTo>
                    <a:lnTo>
                      <a:pt x="2415" y="14"/>
                    </a:lnTo>
                    <a:lnTo>
                      <a:pt x="2345" y="23"/>
                    </a:lnTo>
                    <a:lnTo>
                      <a:pt x="2275" y="32"/>
                    </a:lnTo>
                    <a:lnTo>
                      <a:pt x="2205" y="44"/>
                    </a:lnTo>
                    <a:lnTo>
                      <a:pt x="2138" y="57"/>
                    </a:lnTo>
                    <a:lnTo>
                      <a:pt x="2070" y="72"/>
                    </a:lnTo>
                    <a:lnTo>
                      <a:pt x="2002" y="88"/>
                    </a:lnTo>
                    <a:lnTo>
                      <a:pt x="1936" y="107"/>
                    </a:lnTo>
                    <a:lnTo>
                      <a:pt x="1869" y="127"/>
                    </a:lnTo>
                    <a:lnTo>
                      <a:pt x="1804" y="149"/>
                    </a:lnTo>
                    <a:lnTo>
                      <a:pt x="1741" y="171"/>
                    </a:lnTo>
                    <a:lnTo>
                      <a:pt x="1678" y="196"/>
                    </a:lnTo>
                    <a:lnTo>
                      <a:pt x="1614" y="222"/>
                    </a:lnTo>
                    <a:lnTo>
                      <a:pt x="1552" y="249"/>
                    </a:lnTo>
                    <a:lnTo>
                      <a:pt x="1492" y="278"/>
                    </a:lnTo>
                    <a:lnTo>
                      <a:pt x="1433" y="308"/>
                    </a:lnTo>
                    <a:lnTo>
                      <a:pt x="1373" y="340"/>
                    </a:lnTo>
                    <a:lnTo>
                      <a:pt x="1315" y="374"/>
                    </a:lnTo>
                    <a:lnTo>
                      <a:pt x="1258" y="408"/>
                    </a:lnTo>
                    <a:lnTo>
                      <a:pt x="1202" y="445"/>
                    </a:lnTo>
                    <a:lnTo>
                      <a:pt x="1147" y="482"/>
                    </a:lnTo>
                    <a:lnTo>
                      <a:pt x="1092" y="520"/>
                    </a:lnTo>
                    <a:lnTo>
                      <a:pt x="1039" y="560"/>
                    </a:lnTo>
                    <a:lnTo>
                      <a:pt x="988" y="601"/>
                    </a:lnTo>
                    <a:lnTo>
                      <a:pt x="936" y="644"/>
                    </a:lnTo>
                    <a:lnTo>
                      <a:pt x="886" y="688"/>
                    </a:lnTo>
                    <a:lnTo>
                      <a:pt x="837" y="732"/>
                    </a:lnTo>
                    <a:lnTo>
                      <a:pt x="790" y="778"/>
                    </a:lnTo>
                    <a:lnTo>
                      <a:pt x="745" y="827"/>
                    </a:lnTo>
                    <a:lnTo>
                      <a:pt x="699" y="874"/>
                    </a:lnTo>
                    <a:lnTo>
                      <a:pt x="655" y="924"/>
                    </a:lnTo>
                    <a:lnTo>
                      <a:pt x="612" y="974"/>
                    </a:lnTo>
                    <a:lnTo>
                      <a:pt x="571" y="1026"/>
                    </a:lnTo>
                    <a:lnTo>
                      <a:pt x="531" y="1079"/>
                    </a:lnTo>
                    <a:lnTo>
                      <a:pt x="491" y="1134"/>
                    </a:lnTo>
                    <a:lnTo>
                      <a:pt x="454" y="1188"/>
                    </a:lnTo>
                    <a:lnTo>
                      <a:pt x="417" y="1244"/>
                    </a:lnTo>
                    <a:lnTo>
                      <a:pt x="382" y="1300"/>
                    </a:lnTo>
                    <a:lnTo>
                      <a:pt x="349" y="1358"/>
                    </a:lnTo>
                    <a:lnTo>
                      <a:pt x="317" y="1417"/>
                    </a:lnTo>
                    <a:lnTo>
                      <a:pt x="286" y="1476"/>
                    </a:lnTo>
                    <a:lnTo>
                      <a:pt x="257" y="1536"/>
                    </a:lnTo>
                    <a:lnTo>
                      <a:pt x="229" y="1598"/>
                    </a:lnTo>
                    <a:lnTo>
                      <a:pt x="202" y="1660"/>
                    </a:lnTo>
                    <a:lnTo>
                      <a:pt x="177" y="1723"/>
                    </a:lnTo>
                    <a:lnTo>
                      <a:pt x="155" y="1787"/>
                    </a:lnTo>
                    <a:lnTo>
                      <a:pt x="133" y="1852"/>
                    </a:lnTo>
                    <a:lnTo>
                      <a:pt x="112" y="1916"/>
                    </a:lnTo>
                    <a:lnTo>
                      <a:pt x="94" y="1983"/>
                    </a:lnTo>
                    <a:lnTo>
                      <a:pt x="77" y="2049"/>
                    </a:lnTo>
                    <a:lnTo>
                      <a:pt x="62" y="2115"/>
                    </a:lnTo>
                    <a:lnTo>
                      <a:pt x="47" y="2183"/>
                    </a:lnTo>
                    <a:lnTo>
                      <a:pt x="35" y="2253"/>
                    </a:lnTo>
                    <a:lnTo>
                      <a:pt x="25" y="2322"/>
                    </a:lnTo>
                    <a:lnTo>
                      <a:pt x="16" y="2391"/>
                    </a:lnTo>
                    <a:lnTo>
                      <a:pt x="10" y="2462"/>
                    </a:lnTo>
                    <a:lnTo>
                      <a:pt x="4" y="2533"/>
                    </a:lnTo>
                    <a:lnTo>
                      <a:pt x="2" y="2604"/>
                    </a:lnTo>
                    <a:lnTo>
                      <a:pt x="0" y="2676"/>
                    </a:lnTo>
                    <a:lnTo>
                      <a:pt x="0" y="2748"/>
                    </a:lnTo>
                    <a:lnTo>
                      <a:pt x="3" y="2820"/>
                    </a:lnTo>
                    <a:lnTo>
                      <a:pt x="3" y="2820"/>
                    </a:lnTo>
                    <a:lnTo>
                      <a:pt x="7" y="2894"/>
                    </a:lnTo>
                    <a:lnTo>
                      <a:pt x="12" y="2966"/>
                    </a:lnTo>
                    <a:lnTo>
                      <a:pt x="21" y="3038"/>
                    </a:lnTo>
                    <a:lnTo>
                      <a:pt x="30" y="3109"/>
                    </a:lnTo>
                    <a:lnTo>
                      <a:pt x="41" y="3180"/>
                    </a:lnTo>
                    <a:lnTo>
                      <a:pt x="53" y="3251"/>
                    </a:lnTo>
                    <a:lnTo>
                      <a:pt x="68" y="3320"/>
                    </a:lnTo>
                    <a:lnTo>
                      <a:pt x="84" y="3389"/>
                    </a:lnTo>
                    <a:lnTo>
                      <a:pt x="102" y="3459"/>
                    </a:lnTo>
                    <a:lnTo>
                      <a:pt x="121" y="3526"/>
                    </a:lnTo>
                    <a:lnTo>
                      <a:pt x="143" y="3593"/>
                    </a:lnTo>
                    <a:lnTo>
                      <a:pt x="165" y="3659"/>
                    </a:lnTo>
                    <a:lnTo>
                      <a:pt x="189" y="3726"/>
                    </a:lnTo>
                    <a:lnTo>
                      <a:pt x="215" y="3790"/>
                    </a:lnTo>
                    <a:lnTo>
                      <a:pt x="242" y="3855"/>
                    </a:lnTo>
                    <a:lnTo>
                      <a:pt x="271" y="3919"/>
                    </a:lnTo>
                    <a:lnTo>
                      <a:pt x="301" y="3982"/>
                    </a:lnTo>
                    <a:lnTo>
                      <a:pt x="333" y="4044"/>
                    </a:lnTo>
                    <a:lnTo>
                      <a:pt x="366" y="4106"/>
                    </a:lnTo>
                    <a:lnTo>
                      <a:pt x="401" y="4165"/>
                    </a:lnTo>
                    <a:lnTo>
                      <a:pt x="436" y="4225"/>
                    </a:lnTo>
                    <a:lnTo>
                      <a:pt x="473" y="4284"/>
                    </a:lnTo>
                    <a:lnTo>
                      <a:pt x="512" y="4342"/>
                    </a:lnTo>
                    <a:lnTo>
                      <a:pt x="551" y="4398"/>
                    </a:lnTo>
                    <a:lnTo>
                      <a:pt x="593" y="4454"/>
                    </a:lnTo>
                    <a:lnTo>
                      <a:pt x="635" y="4508"/>
                    </a:lnTo>
                    <a:lnTo>
                      <a:pt x="678" y="4563"/>
                    </a:lnTo>
                    <a:lnTo>
                      <a:pt x="722" y="4616"/>
                    </a:lnTo>
                    <a:lnTo>
                      <a:pt x="770" y="4668"/>
                    </a:lnTo>
                    <a:lnTo>
                      <a:pt x="817" y="4718"/>
                    </a:lnTo>
                    <a:lnTo>
                      <a:pt x="864" y="4768"/>
                    </a:lnTo>
                    <a:lnTo>
                      <a:pt x="914" y="4815"/>
                    </a:lnTo>
                    <a:lnTo>
                      <a:pt x="964" y="4862"/>
                    </a:lnTo>
                    <a:lnTo>
                      <a:pt x="1016" y="4909"/>
                    </a:lnTo>
                    <a:lnTo>
                      <a:pt x="1069" y="4954"/>
                    </a:lnTo>
                    <a:lnTo>
                      <a:pt x="1122" y="4998"/>
                    </a:lnTo>
                    <a:lnTo>
                      <a:pt x="1176" y="5041"/>
                    </a:lnTo>
                    <a:lnTo>
                      <a:pt x="1232" y="5082"/>
                    </a:lnTo>
                    <a:lnTo>
                      <a:pt x="1288" y="5122"/>
                    </a:lnTo>
                    <a:lnTo>
                      <a:pt x="1346" y="5160"/>
                    </a:lnTo>
                    <a:lnTo>
                      <a:pt x="1403" y="5197"/>
                    </a:lnTo>
                    <a:lnTo>
                      <a:pt x="1464" y="5234"/>
                    </a:lnTo>
                    <a:lnTo>
                      <a:pt x="1523" y="5268"/>
                    </a:lnTo>
                    <a:lnTo>
                      <a:pt x="1585" y="5302"/>
                    </a:lnTo>
                    <a:lnTo>
                      <a:pt x="1647" y="5333"/>
                    </a:lnTo>
                    <a:lnTo>
                      <a:pt x="1709" y="5364"/>
                    </a:lnTo>
                    <a:lnTo>
                      <a:pt x="1772" y="5393"/>
                    </a:lnTo>
                    <a:lnTo>
                      <a:pt x="1835" y="5420"/>
                    </a:lnTo>
                    <a:lnTo>
                      <a:pt x="1900" y="5446"/>
                    </a:lnTo>
                    <a:lnTo>
                      <a:pt x="1967" y="5471"/>
                    </a:lnTo>
                    <a:lnTo>
                      <a:pt x="2033" y="5493"/>
                    </a:lnTo>
                    <a:lnTo>
                      <a:pt x="2099" y="5515"/>
                    </a:lnTo>
                    <a:lnTo>
                      <a:pt x="2167" y="5535"/>
                    </a:lnTo>
                    <a:lnTo>
                      <a:pt x="2235" y="5554"/>
                    </a:lnTo>
                    <a:lnTo>
                      <a:pt x="2303" y="5570"/>
                    </a:lnTo>
                    <a:lnTo>
                      <a:pt x="2372" y="5585"/>
                    </a:lnTo>
                    <a:lnTo>
                      <a:pt x="2443" y="5598"/>
                    </a:lnTo>
                    <a:lnTo>
                      <a:pt x="2512" y="5610"/>
                    </a:lnTo>
                    <a:lnTo>
                      <a:pt x="2583" y="5619"/>
                    </a:lnTo>
                    <a:lnTo>
                      <a:pt x="2654" y="5628"/>
                    </a:lnTo>
                    <a:lnTo>
                      <a:pt x="2726" y="5633"/>
                    </a:lnTo>
                    <a:lnTo>
                      <a:pt x="2798" y="5638"/>
                    </a:lnTo>
                    <a:lnTo>
                      <a:pt x="2870" y="5641"/>
                    </a:lnTo>
                    <a:lnTo>
                      <a:pt x="2943" y="5642"/>
                    </a:lnTo>
                    <a:lnTo>
                      <a:pt x="2943" y="5642"/>
                    </a:lnTo>
                    <a:lnTo>
                      <a:pt x="3016" y="5641"/>
                    </a:lnTo>
                    <a:lnTo>
                      <a:pt x="3088" y="5638"/>
                    </a:lnTo>
                    <a:lnTo>
                      <a:pt x="3159" y="5633"/>
                    </a:lnTo>
                    <a:lnTo>
                      <a:pt x="3231" y="5628"/>
                    </a:lnTo>
                    <a:lnTo>
                      <a:pt x="3302" y="5619"/>
                    </a:lnTo>
                    <a:lnTo>
                      <a:pt x="3372" y="5610"/>
                    </a:lnTo>
                    <a:lnTo>
                      <a:pt x="3441" y="5598"/>
                    </a:lnTo>
                    <a:lnTo>
                      <a:pt x="3509" y="5585"/>
                    </a:lnTo>
                    <a:lnTo>
                      <a:pt x="3578" y="5570"/>
                    </a:lnTo>
                    <a:lnTo>
                      <a:pt x="3644" y="5554"/>
                    </a:lnTo>
                    <a:lnTo>
                      <a:pt x="3711" y="5535"/>
                    </a:lnTo>
                    <a:lnTo>
                      <a:pt x="3777" y="5515"/>
                    </a:lnTo>
                    <a:lnTo>
                      <a:pt x="3842" y="5493"/>
                    </a:lnTo>
                    <a:lnTo>
                      <a:pt x="3905" y="5471"/>
                    </a:lnTo>
                    <a:lnTo>
                      <a:pt x="3969" y="5446"/>
                    </a:lnTo>
                    <a:lnTo>
                      <a:pt x="4032" y="5420"/>
                    </a:lnTo>
                    <a:lnTo>
                      <a:pt x="4094" y="5393"/>
                    </a:lnTo>
                    <a:lnTo>
                      <a:pt x="4154" y="5364"/>
                    </a:lnTo>
                    <a:lnTo>
                      <a:pt x="4215" y="5333"/>
                    </a:lnTo>
                    <a:lnTo>
                      <a:pt x="4274" y="5302"/>
                    </a:lnTo>
                    <a:lnTo>
                      <a:pt x="4331" y="5268"/>
                    </a:lnTo>
                    <a:lnTo>
                      <a:pt x="4389" y="5234"/>
                    </a:lnTo>
                    <a:lnTo>
                      <a:pt x="4445" y="5197"/>
                    </a:lnTo>
                    <a:lnTo>
                      <a:pt x="4499" y="5160"/>
                    </a:lnTo>
                    <a:lnTo>
                      <a:pt x="4554" y="5122"/>
                    </a:lnTo>
                    <a:lnTo>
                      <a:pt x="4607" y="5082"/>
                    </a:lnTo>
                    <a:lnTo>
                      <a:pt x="4659" y="5041"/>
                    </a:lnTo>
                    <a:lnTo>
                      <a:pt x="4710" y="4998"/>
                    </a:lnTo>
                    <a:lnTo>
                      <a:pt x="4760" y="4954"/>
                    </a:lnTo>
                    <a:lnTo>
                      <a:pt x="4809" y="4909"/>
                    </a:lnTo>
                    <a:lnTo>
                      <a:pt x="4856" y="4862"/>
                    </a:lnTo>
                    <a:lnTo>
                      <a:pt x="4903" y="4815"/>
                    </a:lnTo>
                    <a:lnTo>
                      <a:pt x="4947" y="4768"/>
                    </a:lnTo>
                    <a:lnTo>
                      <a:pt x="4992" y="4718"/>
                    </a:lnTo>
                    <a:lnTo>
                      <a:pt x="5034" y="4668"/>
                    </a:lnTo>
                    <a:lnTo>
                      <a:pt x="5076" y="4616"/>
                    </a:lnTo>
                    <a:lnTo>
                      <a:pt x="5117" y="4563"/>
                    </a:lnTo>
                    <a:lnTo>
                      <a:pt x="5155" y="4508"/>
                    </a:lnTo>
                    <a:lnTo>
                      <a:pt x="5194" y="4454"/>
                    </a:lnTo>
                    <a:lnTo>
                      <a:pt x="5229" y="4398"/>
                    </a:lnTo>
                    <a:lnTo>
                      <a:pt x="5264" y="4342"/>
                    </a:lnTo>
                    <a:lnTo>
                      <a:pt x="5298" y="4284"/>
                    </a:lnTo>
                    <a:lnTo>
                      <a:pt x="5329" y="4225"/>
                    </a:lnTo>
                    <a:lnTo>
                      <a:pt x="5360" y="4165"/>
                    </a:lnTo>
                    <a:lnTo>
                      <a:pt x="5390" y="4106"/>
                    </a:lnTo>
                    <a:lnTo>
                      <a:pt x="5418" y="4044"/>
                    </a:lnTo>
                    <a:lnTo>
                      <a:pt x="5444" y="3982"/>
                    </a:lnTo>
                    <a:lnTo>
                      <a:pt x="5469" y="3919"/>
                    </a:lnTo>
                    <a:lnTo>
                      <a:pt x="5493" y="3855"/>
                    </a:lnTo>
                    <a:lnTo>
                      <a:pt x="5514" y="3790"/>
                    </a:lnTo>
                    <a:lnTo>
                      <a:pt x="5534" y="3726"/>
                    </a:lnTo>
                    <a:lnTo>
                      <a:pt x="5553" y="3659"/>
                    </a:lnTo>
                    <a:lnTo>
                      <a:pt x="5570" y="3593"/>
                    </a:lnTo>
                    <a:lnTo>
                      <a:pt x="5584" y="3526"/>
                    </a:lnTo>
                    <a:lnTo>
                      <a:pt x="5599" y="3459"/>
                    </a:lnTo>
                    <a:lnTo>
                      <a:pt x="5611" y="3389"/>
                    </a:lnTo>
                    <a:lnTo>
                      <a:pt x="5621" y="3320"/>
                    </a:lnTo>
                    <a:lnTo>
                      <a:pt x="5630" y="3251"/>
                    </a:lnTo>
                    <a:lnTo>
                      <a:pt x="5636" y="3180"/>
                    </a:lnTo>
                    <a:lnTo>
                      <a:pt x="5642" y="3109"/>
                    </a:lnTo>
                    <a:lnTo>
                      <a:pt x="5645" y="3038"/>
                    </a:lnTo>
                    <a:lnTo>
                      <a:pt x="5646" y="2966"/>
                    </a:lnTo>
                    <a:lnTo>
                      <a:pt x="5646" y="2894"/>
                    </a:lnTo>
                    <a:lnTo>
                      <a:pt x="5643" y="2820"/>
                    </a:lnTo>
                    <a:lnTo>
                      <a:pt x="5643" y="2820"/>
                    </a:lnTo>
                    <a:lnTo>
                      <a:pt x="5640" y="2748"/>
                    </a:lnTo>
                    <a:lnTo>
                      <a:pt x="5634" y="2676"/>
                    </a:lnTo>
                    <a:lnTo>
                      <a:pt x="5627" y="2604"/>
                    </a:lnTo>
                    <a:lnTo>
                      <a:pt x="5617" y="2533"/>
                    </a:lnTo>
                    <a:lnTo>
                      <a:pt x="5606" y="2462"/>
                    </a:lnTo>
                    <a:lnTo>
                      <a:pt x="5593" y="2391"/>
                    </a:lnTo>
                    <a:lnTo>
                      <a:pt x="5578" y="2322"/>
                    </a:lnTo>
                    <a:lnTo>
                      <a:pt x="5562" y="2253"/>
                    </a:lnTo>
                    <a:lnTo>
                      <a:pt x="5545" y="2183"/>
                    </a:lnTo>
                    <a:lnTo>
                      <a:pt x="5525" y="2115"/>
                    </a:lnTo>
                    <a:lnTo>
                      <a:pt x="5505" y="2049"/>
                    </a:lnTo>
                    <a:lnTo>
                      <a:pt x="5481" y="1983"/>
                    </a:lnTo>
                    <a:lnTo>
                      <a:pt x="5458" y="1916"/>
                    </a:lnTo>
                    <a:lnTo>
                      <a:pt x="5431" y="1852"/>
                    </a:lnTo>
                    <a:lnTo>
                      <a:pt x="5404" y="1787"/>
                    </a:lnTo>
                    <a:lnTo>
                      <a:pt x="5375" y="1723"/>
                    </a:lnTo>
                    <a:lnTo>
                      <a:pt x="5346" y="1660"/>
                    </a:lnTo>
                    <a:lnTo>
                      <a:pt x="5313" y="1598"/>
                    </a:lnTo>
                    <a:lnTo>
                      <a:pt x="5281" y="1536"/>
                    </a:lnTo>
                    <a:lnTo>
                      <a:pt x="5247" y="1476"/>
                    </a:lnTo>
                    <a:lnTo>
                      <a:pt x="5210" y="1417"/>
                    </a:lnTo>
                    <a:lnTo>
                      <a:pt x="5173" y="1358"/>
                    </a:lnTo>
                    <a:lnTo>
                      <a:pt x="5135" y="1300"/>
                    </a:lnTo>
                    <a:lnTo>
                      <a:pt x="5095" y="1244"/>
                    </a:lnTo>
                    <a:lnTo>
                      <a:pt x="5054" y="1188"/>
                    </a:lnTo>
                    <a:lnTo>
                      <a:pt x="5012" y="1134"/>
                    </a:lnTo>
                    <a:lnTo>
                      <a:pt x="4968" y="1079"/>
                    </a:lnTo>
                    <a:lnTo>
                      <a:pt x="4924" y="1026"/>
                    </a:lnTo>
                    <a:lnTo>
                      <a:pt x="4878" y="974"/>
                    </a:lnTo>
                    <a:lnTo>
                      <a:pt x="4831" y="924"/>
                    </a:lnTo>
                    <a:lnTo>
                      <a:pt x="4782" y="874"/>
                    </a:lnTo>
                    <a:lnTo>
                      <a:pt x="4732" y="827"/>
                    </a:lnTo>
                    <a:lnTo>
                      <a:pt x="4682" y="778"/>
                    </a:lnTo>
                    <a:lnTo>
                      <a:pt x="4631" y="732"/>
                    </a:lnTo>
                    <a:lnTo>
                      <a:pt x="4579" y="688"/>
                    </a:lnTo>
                    <a:lnTo>
                      <a:pt x="4524" y="644"/>
                    </a:lnTo>
                    <a:lnTo>
                      <a:pt x="4470" y="601"/>
                    </a:lnTo>
                    <a:lnTo>
                      <a:pt x="4415" y="560"/>
                    </a:lnTo>
                    <a:lnTo>
                      <a:pt x="4358" y="520"/>
                    </a:lnTo>
                    <a:lnTo>
                      <a:pt x="4300" y="482"/>
                    </a:lnTo>
                    <a:lnTo>
                      <a:pt x="4243" y="445"/>
                    </a:lnTo>
                    <a:lnTo>
                      <a:pt x="4184" y="408"/>
                    </a:lnTo>
                    <a:lnTo>
                      <a:pt x="4123" y="374"/>
                    </a:lnTo>
                    <a:lnTo>
                      <a:pt x="4061" y="340"/>
                    </a:lnTo>
                    <a:lnTo>
                      <a:pt x="4001" y="308"/>
                    </a:lnTo>
                    <a:lnTo>
                      <a:pt x="3938" y="278"/>
                    </a:lnTo>
                    <a:lnTo>
                      <a:pt x="3874" y="249"/>
                    </a:lnTo>
                    <a:lnTo>
                      <a:pt x="3811" y="222"/>
                    </a:lnTo>
                    <a:lnTo>
                      <a:pt x="3746" y="196"/>
                    </a:lnTo>
                    <a:lnTo>
                      <a:pt x="3680" y="171"/>
                    </a:lnTo>
                    <a:lnTo>
                      <a:pt x="3615" y="149"/>
                    </a:lnTo>
                    <a:lnTo>
                      <a:pt x="3547" y="127"/>
                    </a:lnTo>
                    <a:lnTo>
                      <a:pt x="3481" y="107"/>
                    </a:lnTo>
                    <a:lnTo>
                      <a:pt x="3411" y="88"/>
                    </a:lnTo>
                    <a:lnTo>
                      <a:pt x="3344" y="72"/>
                    </a:lnTo>
                    <a:lnTo>
                      <a:pt x="3274" y="57"/>
                    </a:lnTo>
                    <a:lnTo>
                      <a:pt x="3205" y="44"/>
                    </a:lnTo>
                    <a:lnTo>
                      <a:pt x="3134" y="32"/>
                    </a:lnTo>
                    <a:lnTo>
                      <a:pt x="3063" y="23"/>
                    </a:lnTo>
                    <a:lnTo>
                      <a:pt x="2993" y="14"/>
                    </a:lnTo>
                    <a:lnTo>
                      <a:pt x="2920" y="9"/>
                    </a:lnTo>
                    <a:lnTo>
                      <a:pt x="2848" y="4"/>
                    </a:lnTo>
                    <a:lnTo>
                      <a:pt x="2776" y="1"/>
                    </a:lnTo>
                    <a:lnTo>
                      <a:pt x="2704" y="0"/>
                    </a:lnTo>
                    <a:lnTo>
                      <a:pt x="2704" y="0"/>
                    </a:lnTo>
                    <a:close/>
                  </a:path>
                </a:pathLst>
              </a:custGeom>
              <a:gradFill flip="none" rotWithShape="1">
                <a:gsLst>
                  <a:gs pos="20000">
                    <a:srgbClr val="414141"/>
                  </a:gs>
                  <a:gs pos="66000">
                    <a:srgbClr val="FFFFFF"/>
                  </a:gs>
                  <a:gs pos="80000">
                    <a:srgbClr val="CFCFCF"/>
                  </a:gs>
                  <a:gs pos="5000">
                    <a:srgbClr val="A6A6A6"/>
                  </a:gs>
                  <a:gs pos="45000">
                    <a:srgbClr val="A6A6A6"/>
                  </a:gs>
                  <a:gs pos="25000">
                    <a:srgbClr val="262626"/>
                  </a:gs>
                  <a:gs pos="54000">
                    <a:srgbClr val="454545"/>
                  </a:gs>
                  <a:gs pos="36000">
                    <a:srgbClr val="616161"/>
                  </a:gs>
                  <a:gs pos="82000">
                    <a:srgbClr val="A6A6A6"/>
                  </a:gs>
                </a:gsLst>
                <a:lin ang="1314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57" name="Freeform 16">
                <a:extLst>
                  <a:ext uri="{FF2B5EF4-FFF2-40B4-BE49-F238E27FC236}">
                    <a16:creationId xmlns:a16="http://schemas.microsoft.com/office/drawing/2014/main" id="{F0D91824-A942-3C4D-AA71-CEA3B53E7781}"/>
                  </a:ext>
                </a:extLst>
              </p:cNvPr>
              <p:cNvSpPr>
                <a:spLocks noEditPoints="1"/>
              </p:cNvSpPr>
              <p:nvPr/>
            </p:nvSpPr>
            <p:spPr bwMode="auto">
              <a:xfrm>
                <a:off x="8413750" y="404813"/>
                <a:ext cx="2928938" cy="2925763"/>
              </a:xfrm>
              <a:custGeom>
                <a:avLst/>
                <a:gdLst/>
                <a:ahLst/>
                <a:cxnLst>
                  <a:cxn ang="0">
                    <a:pos x="3124" y="135"/>
                  </a:cxn>
                  <a:cxn ang="0">
                    <a:pos x="3699" y="303"/>
                  </a:cxn>
                  <a:cxn ang="0">
                    <a:pos x="4218" y="588"/>
                  </a:cxn>
                  <a:cxn ang="0">
                    <a:pos x="4666" y="971"/>
                  </a:cxn>
                  <a:cxn ang="0">
                    <a:pos x="5027" y="1439"/>
                  </a:cxn>
                  <a:cxn ang="0">
                    <a:pos x="5285" y="1974"/>
                  </a:cxn>
                  <a:cxn ang="0">
                    <a:pos x="5422" y="2564"/>
                  </a:cxn>
                  <a:cxn ang="0">
                    <a:pos x="5433" y="3100"/>
                  </a:cxn>
                  <a:cxn ang="0">
                    <a:pos x="5322" y="3670"/>
                  </a:cxn>
                  <a:cxn ang="0">
                    <a:pos x="5088" y="4194"/>
                  </a:cxn>
                  <a:cxn ang="0">
                    <a:pos x="4737" y="4656"/>
                  </a:cxn>
                  <a:cxn ang="0">
                    <a:pos x="4345" y="4991"/>
                  </a:cxn>
                  <a:cxn ang="0">
                    <a:pos x="3839" y="5259"/>
                  </a:cxn>
                  <a:cxn ang="0">
                    <a:pos x="3279" y="5408"/>
                  </a:cxn>
                  <a:cxn ang="0">
                    <a:pos x="2748" y="5433"/>
                  </a:cxn>
                  <a:cxn ang="0">
                    <a:pos x="2149" y="5336"/>
                  </a:cxn>
                  <a:cxn ang="0">
                    <a:pos x="1597" y="5113"/>
                  </a:cxn>
                  <a:cxn ang="0">
                    <a:pos x="1107" y="4784"/>
                  </a:cxn>
                  <a:cxn ang="0">
                    <a:pos x="696" y="4361"/>
                  </a:cxn>
                  <a:cxn ang="0">
                    <a:pos x="379" y="3861"/>
                  </a:cxn>
                  <a:cxn ang="0">
                    <a:pos x="173" y="3299"/>
                  </a:cxn>
                  <a:cxn ang="0">
                    <a:pos x="96" y="2761"/>
                  </a:cxn>
                  <a:cxn ang="0">
                    <a:pos x="136" y="2172"/>
                  </a:cxn>
                  <a:cxn ang="0">
                    <a:pos x="302" y="1620"/>
                  </a:cxn>
                  <a:cxn ang="0">
                    <a:pos x="588" y="1122"/>
                  </a:cxn>
                  <a:cxn ang="0">
                    <a:pos x="938" y="738"/>
                  </a:cxn>
                  <a:cxn ang="0">
                    <a:pos x="1408" y="405"/>
                  </a:cxn>
                  <a:cxn ang="0">
                    <a:pos x="1939" y="190"/>
                  </a:cxn>
                  <a:cxn ang="0">
                    <a:pos x="2517" y="96"/>
                  </a:cxn>
                  <a:cxn ang="0">
                    <a:pos x="2298" y="22"/>
                  </a:cxn>
                  <a:cxn ang="0">
                    <a:pos x="1706" y="168"/>
                  </a:cxn>
                  <a:cxn ang="0">
                    <a:pos x="1178" y="436"/>
                  </a:cxn>
                  <a:cxn ang="0">
                    <a:pos x="730" y="811"/>
                  </a:cxn>
                  <a:cxn ang="0">
                    <a:pos x="374" y="1275"/>
                  </a:cxn>
                  <a:cxn ang="0">
                    <a:pos x="130" y="1815"/>
                  </a:cxn>
                  <a:cxn ang="0">
                    <a:pos x="10" y="2413"/>
                  </a:cxn>
                  <a:cxn ang="0">
                    <a:pos x="21" y="2978"/>
                  </a:cxn>
                  <a:cxn ang="0">
                    <a:pos x="162" y="3587"/>
                  </a:cxn>
                  <a:cxn ang="0">
                    <a:pos x="428" y="4141"/>
                  </a:cxn>
                  <a:cxn ang="0">
                    <a:pos x="801" y="4623"/>
                  </a:cxn>
                  <a:cxn ang="0">
                    <a:pos x="1263" y="5020"/>
                  </a:cxn>
                  <a:cxn ang="0">
                    <a:pos x="1800" y="5312"/>
                  </a:cxn>
                  <a:cxn ang="0">
                    <a:pos x="2394" y="5486"/>
                  </a:cxn>
                  <a:cxn ang="0">
                    <a:pos x="2956" y="5529"/>
                  </a:cxn>
                  <a:cxn ang="0">
                    <a:pos x="3572" y="5443"/>
                  </a:cxn>
                  <a:cxn ang="0">
                    <a:pos x="4131" y="5228"/>
                  </a:cxn>
                  <a:cxn ang="0">
                    <a:pos x="4616" y="4898"/>
                  </a:cxn>
                  <a:cxn ang="0">
                    <a:pos x="5015" y="4472"/>
                  </a:cxn>
                  <a:cxn ang="0">
                    <a:pos x="5310" y="3963"/>
                  </a:cxn>
                  <a:cxn ang="0">
                    <a:pos x="5487" y="3389"/>
                  </a:cxn>
                  <a:cxn ang="0">
                    <a:pos x="5531" y="2764"/>
                  </a:cxn>
                  <a:cxn ang="0">
                    <a:pos x="5452" y="2208"/>
                  </a:cxn>
                  <a:cxn ang="0">
                    <a:pos x="5239" y="1627"/>
                  </a:cxn>
                  <a:cxn ang="0">
                    <a:pos x="4912" y="1111"/>
                  </a:cxn>
                  <a:cxn ang="0">
                    <a:pos x="4488" y="675"/>
                  </a:cxn>
                  <a:cxn ang="0">
                    <a:pos x="3982" y="334"/>
                  </a:cxn>
                  <a:cxn ang="0">
                    <a:pos x="3411" y="104"/>
                  </a:cxn>
                  <a:cxn ang="0">
                    <a:pos x="2792" y="4"/>
                  </a:cxn>
                </a:cxnLst>
                <a:rect l="0" t="0" r="r" b="b"/>
                <a:pathLst>
                  <a:path w="5534" h="5530">
                    <a:moveTo>
                      <a:pt x="2649" y="93"/>
                    </a:moveTo>
                    <a:lnTo>
                      <a:pt x="2649" y="93"/>
                    </a:lnTo>
                    <a:lnTo>
                      <a:pt x="2718" y="94"/>
                    </a:lnTo>
                    <a:lnTo>
                      <a:pt x="2788" y="97"/>
                    </a:lnTo>
                    <a:lnTo>
                      <a:pt x="2856" y="101"/>
                    </a:lnTo>
                    <a:lnTo>
                      <a:pt x="2923" y="107"/>
                    </a:lnTo>
                    <a:lnTo>
                      <a:pt x="2991" y="115"/>
                    </a:lnTo>
                    <a:lnTo>
                      <a:pt x="3058" y="124"/>
                    </a:lnTo>
                    <a:lnTo>
                      <a:pt x="3124" y="135"/>
                    </a:lnTo>
                    <a:lnTo>
                      <a:pt x="3190" y="147"/>
                    </a:lnTo>
                    <a:lnTo>
                      <a:pt x="3257" y="162"/>
                    </a:lnTo>
                    <a:lnTo>
                      <a:pt x="3321" y="178"/>
                    </a:lnTo>
                    <a:lnTo>
                      <a:pt x="3385" y="194"/>
                    </a:lnTo>
                    <a:lnTo>
                      <a:pt x="3450" y="214"/>
                    </a:lnTo>
                    <a:lnTo>
                      <a:pt x="3513" y="234"/>
                    </a:lnTo>
                    <a:lnTo>
                      <a:pt x="3575" y="256"/>
                    </a:lnTo>
                    <a:lnTo>
                      <a:pt x="3637" y="278"/>
                    </a:lnTo>
                    <a:lnTo>
                      <a:pt x="3699" y="303"/>
                    </a:lnTo>
                    <a:lnTo>
                      <a:pt x="3759" y="330"/>
                    </a:lnTo>
                    <a:lnTo>
                      <a:pt x="3820" y="358"/>
                    </a:lnTo>
                    <a:lnTo>
                      <a:pt x="3879" y="386"/>
                    </a:lnTo>
                    <a:lnTo>
                      <a:pt x="3938" y="417"/>
                    </a:lnTo>
                    <a:lnTo>
                      <a:pt x="3995" y="448"/>
                    </a:lnTo>
                    <a:lnTo>
                      <a:pt x="4053" y="480"/>
                    </a:lnTo>
                    <a:lnTo>
                      <a:pt x="4109" y="516"/>
                    </a:lnTo>
                    <a:lnTo>
                      <a:pt x="4163" y="551"/>
                    </a:lnTo>
                    <a:lnTo>
                      <a:pt x="4218" y="588"/>
                    </a:lnTo>
                    <a:lnTo>
                      <a:pt x="4272" y="625"/>
                    </a:lnTo>
                    <a:lnTo>
                      <a:pt x="4325" y="665"/>
                    </a:lnTo>
                    <a:lnTo>
                      <a:pt x="4377" y="705"/>
                    </a:lnTo>
                    <a:lnTo>
                      <a:pt x="4427" y="746"/>
                    </a:lnTo>
                    <a:lnTo>
                      <a:pt x="4477" y="789"/>
                    </a:lnTo>
                    <a:lnTo>
                      <a:pt x="4526" y="833"/>
                    </a:lnTo>
                    <a:lnTo>
                      <a:pt x="4575" y="877"/>
                    </a:lnTo>
                    <a:lnTo>
                      <a:pt x="4620" y="924"/>
                    </a:lnTo>
                    <a:lnTo>
                      <a:pt x="4666" y="971"/>
                    </a:lnTo>
                    <a:lnTo>
                      <a:pt x="4712" y="1019"/>
                    </a:lnTo>
                    <a:lnTo>
                      <a:pt x="4754" y="1067"/>
                    </a:lnTo>
                    <a:lnTo>
                      <a:pt x="4797" y="1117"/>
                    </a:lnTo>
                    <a:lnTo>
                      <a:pt x="4838" y="1169"/>
                    </a:lnTo>
                    <a:lnTo>
                      <a:pt x="4878" y="1221"/>
                    </a:lnTo>
                    <a:lnTo>
                      <a:pt x="4918" y="1274"/>
                    </a:lnTo>
                    <a:lnTo>
                      <a:pt x="4955" y="1328"/>
                    </a:lnTo>
                    <a:lnTo>
                      <a:pt x="4992" y="1383"/>
                    </a:lnTo>
                    <a:lnTo>
                      <a:pt x="5027" y="1439"/>
                    </a:lnTo>
                    <a:lnTo>
                      <a:pt x="5061" y="1495"/>
                    </a:lnTo>
                    <a:lnTo>
                      <a:pt x="5093" y="1552"/>
                    </a:lnTo>
                    <a:lnTo>
                      <a:pt x="5126" y="1610"/>
                    </a:lnTo>
                    <a:lnTo>
                      <a:pt x="5155" y="1669"/>
                    </a:lnTo>
                    <a:lnTo>
                      <a:pt x="5183" y="1728"/>
                    </a:lnTo>
                    <a:lnTo>
                      <a:pt x="5211" y="1788"/>
                    </a:lnTo>
                    <a:lnTo>
                      <a:pt x="5236" y="1850"/>
                    </a:lnTo>
                    <a:lnTo>
                      <a:pt x="5262" y="1912"/>
                    </a:lnTo>
                    <a:lnTo>
                      <a:pt x="5285" y="1974"/>
                    </a:lnTo>
                    <a:lnTo>
                      <a:pt x="5306" y="2037"/>
                    </a:lnTo>
                    <a:lnTo>
                      <a:pt x="5326" y="2101"/>
                    </a:lnTo>
                    <a:lnTo>
                      <a:pt x="5344" y="2166"/>
                    </a:lnTo>
                    <a:lnTo>
                      <a:pt x="5362" y="2231"/>
                    </a:lnTo>
                    <a:lnTo>
                      <a:pt x="5376" y="2295"/>
                    </a:lnTo>
                    <a:lnTo>
                      <a:pt x="5391" y="2362"/>
                    </a:lnTo>
                    <a:lnTo>
                      <a:pt x="5403" y="2428"/>
                    </a:lnTo>
                    <a:lnTo>
                      <a:pt x="5413" y="2496"/>
                    </a:lnTo>
                    <a:lnTo>
                      <a:pt x="5422" y="2564"/>
                    </a:lnTo>
                    <a:lnTo>
                      <a:pt x="5430" y="2632"/>
                    </a:lnTo>
                    <a:lnTo>
                      <a:pt x="5435" y="2699"/>
                    </a:lnTo>
                    <a:lnTo>
                      <a:pt x="5438" y="2769"/>
                    </a:lnTo>
                    <a:lnTo>
                      <a:pt x="5438" y="2769"/>
                    </a:lnTo>
                    <a:lnTo>
                      <a:pt x="5441" y="2835"/>
                    </a:lnTo>
                    <a:lnTo>
                      <a:pt x="5441" y="2903"/>
                    </a:lnTo>
                    <a:lnTo>
                      <a:pt x="5440" y="2968"/>
                    </a:lnTo>
                    <a:lnTo>
                      <a:pt x="5437" y="3034"/>
                    </a:lnTo>
                    <a:lnTo>
                      <a:pt x="5433" y="3100"/>
                    </a:lnTo>
                    <a:lnTo>
                      <a:pt x="5427" y="3165"/>
                    </a:lnTo>
                    <a:lnTo>
                      <a:pt x="5419" y="3230"/>
                    </a:lnTo>
                    <a:lnTo>
                      <a:pt x="5410" y="3294"/>
                    </a:lnTo>
                    <a:lnTo>
                      <a:pt x="5399" y="3358"/>
                    </a:lnTo>
                    <a:lnTo>
                      <a:pt x="5387" y="3422"/>
                    </a:lnTo>
                    <a:lnTo>
                      <a:pt x="5374" y="3484"/>
                    </a:lnTo>
                    <a:lnTo>
                      <a:pt x="5357" y="3547"/>
                    </a:lnTo>
                    <a:lnTo>
                      <a:pt x="5341" y="3609"/>
                    </a:lnTo>
                    <a:lnTo>
                      <a:pt x="5322" y="3670"/>
                    </a:lnTo>
                    <a:lnTo>
                      <a:pt x="5303" y="3731"/>
                    </a:lnTo>
                    <a:lnTo>
                      <a:pt x="5281" y="3792"/>
                    </a:lnTo>
                    <a:lnTo>
                      <a:pt x="5257" y="3851"/>
                    </a:lnTo>
                    <a:lnTo>
                      <a:pt x="5233" y="3910"/>
                    </a:lnTo>
                    <a:lnTo>
                      <a:pt x="5207" y="3969"/>
                    </a:lnTo>
                    <a:lnTo>
                      <a:pt x="5179" y="4026"/>
                    </a:lnTo>
                    <a:lnTo>
                      <a:pt x="5151" y="4082"/>
                    </a:lnTo>
                    <a:lnTo>
                      <a:pt x="5120" y="4140"/>
                    </a:lnTo>
                    <a:lnTo>
                      <a:pt x="5088" y="4194"/>
                    </a:lnTo>
                    <a:lnTo>
                      <a:pt x="5055" y="4249"/>
                    </a:lnTo>
                    <a:lnTo>
                      <a:pt x="5020" y="4304"/>
                    </a:lnTo>
                    <a:lnTo>
                      <a:pt x="4984" y="4357"/>
                    </a:lnTo>
                    <a:lnTo>
                      <a:pt x="4946" y="4408"/>
                    </a:lnTo>
                    <a:lnTo>
                      <a:pt x="4908" y="4460"/>
                    </a:lnTo>
                    <a:lnTo>
                      <a:pt x="4866" y="4510"/>
                    </a:lnTo>
                    <a:lnTo>
                      <a:pt x="4825" y="4560"/>
                    </a:lnTo>
                    <a:lnTo>
                      <a:pt x="4782" y="4609"/>
                    </a:lnTo>
                    <a:lnTo>
                      <a:pt x="4737" y="4656"/>
                    </a:lnTo>
                    <a:lnTo>
                      <a:pt x="4737" y="4656"/>
                    </a:lnTo>
                    <a:lnTo>
                      <a:pt x="4691" y="4703"/>
                    </a:lnTo>
                    <a:lnTo>
                      <a:pt x="4645" y="4749"/>
                    </a:lnTo>
                    <a:lnTo>
                      <a:pt x="4597" y="4792"/>
                    </a:lnTo>
                    <a:lnTo>
                      <a:pt x="4548" y="4834"/>
                    </a:lnTo>
                    <a:lnTo>
                      <a:pt x="4499" y="4876"/>
                    </a:lnTo>
                    <a:lnTo>
                      <a:pt x="4448" y="4915"/>
                    </a:lnTo>
                    <a:lnTo>
                      <a:pt x="4398" y="4954"/>
                    </a:lnTo>
                    <a:lnTo>
                      <a:pt x="4345" y="4991"/>
                    </a:lnTo>
                    <a:lnTo>
                      <a:pt x="4291" y="5026"/>
                    </a:lnTo>
                    <a:lnTo>
                      <a:pt x="4237" y="5060"/>
                    </a:lnTo>
                    <a:lnTo>
                      <a:pt x="4182" y="5094"/>
                    </a:lnTo>
                    <a:lnTo>
                      <a:pt x="4128" y="5125"/>
                    </a:lnTo>
                    <a:lnTo>
                      <a:pt x="4070" y="5154"/>
                    </a:lnTo>
                    <a:lnTo>
                      <a:pt x="4014" y="5182"/>
                    </a:lnTo>
                    <a:lnTo>
                      <a:pt x="3955" y="5210"/>
                    </a:lnTo>
                    <a:lnTo>
                      <a:pt x="3898" y="5235"/>
                    </a:lnTo>
                    <a:lnTo>
                      <a:pt x="3839" y="5259"/>
                    </a:lnTo>
                    <a:lnTo>
                      <a:pt x="3778" y="5283"/>
                    </a:lnTo>
                    <a:lnTo>
                      <a:pt x="3718" y="5303"/>
                    </a:lnTo>
                    <a:lnTo>
                      <a:pt x="3658" y="5322"/>
                    </a:lnTo>
                    <a:lnTo>
                      <a:pt x="3596" y="5340"/>
                    </a:lnTo>
                    <a:lnTo>
                      <a:pt x="3534" y="5358"/>
                    </a:lnTo>
                    <a:lnTo>
                      <a:pt x="3470" y="5372"/>
                    </a:lnTo>
                    <a:lnTo>
                      <a:pt x="3407" y="5386"/>
                    </a:lnTo>
                    <a:lnTo>
                      <a:pt x="3344" y="5398"/>
                    </a:lnTo>
                    <a:lnTo>
                      <a:pt x="3279" y="5408"/>
                    </a:lnTo>
                    <a:lnTo>
                      <a:pt x="3214" y="5417"/>
                    </a:lnTo>
                    <a:lnTo>
                      <a:pt x="3149" y="5424"/>
                    </a:lnTo>
                    <a:lnTo>
                      <a:pt x="3084" y="5430"/>
                    </a:lnTo>
                    <a:lnTo>
                      <a:pt x="3018" y="5433"/>
                    </a:lnTo>
                    <a:lnTo>
                      <a:pt x="2951" y="5436"/>
                    </a:lnTo>
                    <a:lnTo>
                      <a:pt x="2885" y="5437"/>
                    </a:lnTo>
                    <a:lnTo>
                      <a:pt x="2885" y="5437"/>
                    </a:lnTo>
                    <a:lnTo>
                      <a:pt x="2816" y="5436"/>
                    </a:lnTo>
                    <a:lnTo>
                      <a:pt x="2748" y="5433"/>
                    </a:lnTo>
                    <a:lnTo>
                      <a:pt x="2679" y="5428"/>
                    </a:lnTo>
                    <a:lnTo>
                      <a:pt x="2611" y="5423"/>
                    </a:lnTo>
                    <a:lnTo>
                      <a:pt x="2543" y="5415"/>
                    </a:lnTo>
                    <a:lnTo>
                      <a:pt x="2477" y="5406"/>
                    </a:lnTo>
                    <a:lnTo>
                      <a:pt x="2410" y="5395"/>
                    </a:lnTo>
                    <a:lnTo>
                      <a:pt x="2344" y="5383"/>
                    </a:lnTo>
                    <a:lnTo>
                      <a:pt x="2279" y="5368"/>
                    </a:lnTo>
                    <a:lnTo>
                      <a:pt x="2213" y="5352"/>
                    </a:lnTo>
                    <a:lnTo>
                      <a:pt x="2149" y="5336"/>
                    </a:lnTo>
                    <a:lnTo>
                      <a:pt x="2085" y="5316"/>
                    </a:lnTo>
                    <a:lnTo>
                      <a:pt x="2021" y="5296"/>
                    </a:lnTo>
                    <a:lnTo>
                      <a:pt x="1959" y="5274"/>
                    </a:lnTo>
                    <a:lnTo>
                      <a:pt x="1897" y="5252"/>
                    </a:lnTo>
                    <a:lnTo>
                      <a:pt x="1835" y="5226"/>
                    </a:lnTo>
                    <a:lnTo>
                      <a:pt x="1775" y="5200"/>
                    </a:lnTo>
                    <a:lnTo>
                      <a:pt x="1715" y="5172"/>
                    </a:lnTo>
                    <a:lnTo>
                      <a:pt x="1656" y="5144"/>
                    </a:lnTo>
                    <a:lnTo>
                      <a:pt x="1597" y="5113"/>
                    </a:lnTo>
                    <a:lnTo>
                      <a:pt x="1539" y="5082"/>
                    </a:lnTo>
                    <a:lnTo>
                      <a:pt x="1482" y="5050"/>
                    </a:lnTo>
                    <a:lnTo>
                      <a:pt x="1426" y="5014"/>
                    </a:lnTo>
                    <a:lnTo>
                      <a:pt x="1371" y="4979"/>
                    </a:lnTo>
                    <a:lnTo>
                      <a:pt x="1317" y="4942"/>
                    </a:lnTo>
                    <a:lnTo>
                      <a:pt x="1262" y="4905"/>
                    </a:lnTo>
                    <a:lnTo>
                      <a:pt x="1210" y="4865"/>
                    </a:lnTo>
                    <a:lnTo>
                      <a:pt x="1159" y="4825"/>
                    </a:lnTo>
                    <a:lnTo>
                      <a:pt x="1107" y="4784"/>
                    </a:lnTo>
                    <a:lnTo>
                      <a:pt x="1057" y="4741"/>
                    </a:lnTo>
                    <a:lnTo>
                      <a:pt x="1008" y="4697"/>
                    </a:lnTo>
                    <a:lnTo>
                      <a:pt x="961" y="4651"/>
                    </a:lnTo>
                    <a:lnTo>
                      <a:pt x="914" y="4606"/>
                    </a:lnTo>
                    <a:lnTo>
                      <a:pt x="868" y="4559"/>
                    </a:lnTo>
                    <a:lnTo>
                      <a:pt x="823" y="4511"/>
                    </a:lnTo>
                    <a:lnTo>
                      <a:pt x="780" y="4463"/>
                    </a:lnTo>
                    <a:lnTo>
                      <a:pt x="737" y="4413"/>
                    </a:lnTo>
                    <a:lnTo>
                      <a:pt x="696" y="4361"/>
                    </a:lnTo>
                    <a:lnTo>
                      <a:pt x="656" y="4309"/>
                    </a:lnTo>
                    <a:lnTo>
                      <a:pt x="616" y="4256"/>
                    </a:lnTo>
                    <a:lnTo>
                      <a:pt x="579" y="4202"/>
                    </a:lnTo>
                    <a:lnTo>
                      <a:pt x="543" y="4147"/>
                    </a:lnTo>
                    <a:lnTo>
                      <a:pt x="507" y="4091"/>
                    </a:lnTo>
                    <a:lnTo>
                      <a:pt x="473" y="4035"/>
                    </a:lnTo>
                    <a:lnTo>
                      <a:pt x="441" y="3978"/>
                    </a:lnTo>
                    <a:lnTo>
                      <a:pt x="410" y="3920"/>
                    </a:lnTo>
                    <a:lnTo>
                      <a:pt x="379" y="3861"/>
                    </a:lnTo>
                    <a:lnTo>
                      <a:pt x="351" y="3802"/>
                    </a:lnTo>
                    <a:lnTo>
                      <a:pt x="323" y="3742"/>
                    </a:lnTo>
                    <a:lnTo>
                      <a:pt x="298" y="3680"/>
                    </a:lnTo>
                    <a:lnTo>
                      <a:pt x="273" y="3618"/>
                    </a:lnTo>
                    <a:lnTo>
                      <a:pt x="251" y="3556"/>
                    </a:lnTo>
                    <a:lnTo>
                      <a:pt x="229" y="3493"/>
                    </a:lnTo>
                    <a:lnTo>
                      <a:pt x="208" y="3429"/>
                    </a:lnTo>
                    <a:lnTo>
                      <a:pt x="190" y="3364"/>
                    </a:lnTo>
                    <a:lnTo>
                      <a:pt x="173" y="3299"/>
                    </a:lnTo>
                    <a:lnTo>
                      <a:pt x="158" y="3235"/>
                    </a:lnTo>
                    <a:lnTo>
                      <a:pt x="145" y="3168"/>
                    </a:lnTo>
                    <a:lnTo>
                      <a:pt x="131" y="3102"/>
                    </a:lnTo>
                    <a:lnTo>
                      <a:pt x="121" y="3034"/>
                    </a:lnTo>
                    <a:lnTo>
                      <a:pt x="112" y="2966"/>
                    </a:lnTo>
                    <a:lnTo>
                      <a:pt x="105" y="2898"/>
                    </a:lnTo>
                    <a:lnTo>
                      <a:pt x="99" y="2831"/>
                    </a:lnTo>
                    <a:lnTo>
                      <a:pt x="96" y="2761"/>
                    </a:lnTo>
                    <a:lnTo>
                      <a:pt x="96" y="2761"/>
                    </a:lnTo>
                    <a:lnTo>
                      <a:pt x="93" y="2695"/>
                    </a:lnTo>
                    <a:lnTo>
                      <a:pt x="93" y="2627"/>
                    </a:lnTo>
                    <a:lnTo>
                      <a:pt x="94" y="2562"/>
                    </a:lnTo>
                    <a:lnTo>
                      <a:pt x="97" y="2496"/>
                    </a:lnTo>
                    <a:lnTo>
                      <a:pt x="102" y="2430"/>
                    </a:lnTo>
                    <a:lnTo>
                      <a:pt x="108" y="2365"/>
                    </a:lnTo>
                    <a:lnTo>
                      <a:pt x="115" y="2300"/>
                    </a:lnTo>
                    <a:lnTo>
                      <a:pt x="124" y="2236"/>
                    </a:lnTo>
                    <a:lnTo>
                      <a:pt x="136" y="2172"/>
                    </a:lnTo>
                    <a:lnTo>
                      <a:pt x="147" y="2108"/>
                    </a:lnTo>
                    <a:lnTo>
                      <a:pt x="162" y="2046"/>
                    </a:lnTo>
                    <a:lnTo>
                      <a:pt x="177" y="1983"/>
                    </a:lnTo>
                    <a:lnTo>
                      <a:pt x="195" y="1921"/>
                    </a:lnTo>
                    <a:lnTo>
                      <a:pt x="212" y="1859"/>
                    </a:lnTo>
                    <a:lnTo>
                      <a:pt x="233" y="1799"/>
                    </a:lnTo>
                    <a:lnTo>
                      <a:pt x="254" y="1738"/>
                    </a:lnTo>
                    <a:lnTo>
                      <a:pt x="277" y="1679"/>
                    </a:lnTo>
                    <a:lnTo>
                      <a:pt x="302" y="1620"/>
                    </a:lnTo>
                    <a:lnTo>
                      <a:pt x="327" y="1561"/>
                    </a:lnTo>
                    <a:lnTo>
                      <a:pt x="355" y="1504"/>
                    </a:lnTo>
                    <a:lnTo>
                      <a:pt x="383" y="1448"/>
                    </a:lnTo>
                    <a:lnTo>
                      <a:pt x="414" y="1390"/>
                    </a:lnTo>
                    <a:lnTo>
                      <a:pt x="447" y="1336"/>
                    </a:lnTo>
                    <a:lnTo>
                      <a:pt x="479" y="1281"/>
                    </a:lnTo>
                    <a:lnTo>
                      <a:pt x="515" y="1226"/>
                    </a:lnTo>
                    <a:lnTo>
                      <a:pt x="550" y="1173"/>
                    </a:lnTo>
                    <a:lnTo>
                      <a:pt x="588" y="1122"/>
                    </a:lnTo>
                    <a:lnTo>
                      <a:pt x="627" y="1070"/>
                    </a:lnTo>
                    <a:lnTo>
                      <a:pt x="668" y="1020"/>
                    </a:lnTo>
                    <a:lnTo>
                      <a:pt x="709" y="970"/>
                    </a:lnTo>
                    <a:lnTo>
                      <a:pt x="753" y="921"/>
                    </a:lnTo>
                    <a:lnTo>
                      <a:pt x="798" y="874"/>
                    </a:lnTo>
                    <a:lnTo>
                      <a:pt x="798" y="874"/>
                    </a:lnTo>
                    <a:lnTo>
                      <a:pt x="843" y="827"/>
                    </a:lnTo>
                    <a:lnTo>
                      <a:pt x="889" y="781"/>
                    </a:lnTo>
                    <a:lnTo>
                      <a:pt x="938" y="738"/>
                    </a:lnTo>
                    <a:lnTo>
                      <a:pt x="986" y="696"/>
                    </a:lnTo>
                    <a:lnTo>
                      <a:pt x="1035" y="654"/>
                    </a:lnTo>
                    <a:lnTo>
                      <a:pt x="1087" y="615"/>
                    </a:lnTo>
                    <a:lnTo>
                      <a:pt x="1138" y="576"/>
                    </a:lnTo>
                    <a:lnTo>
                      <a:pt x="1190" y="539"/>
                    </a:lnTo>
                    <a:lnTo>
                      <a:pt x="1243" y="504"/>
                    </a:lnTo>
                    <a:lnTo>
                      <a:pt x="1297" y="470"/>
                    </a:lnTo>
                    <a:lnTo>
                      <a:pt x="1352" y="436"/>
                    </a:lnTo>
                    <a:lnTo>
                      <a:pt x="1408" y="405"/>
                    </a:lnTo>
                    <a:lnTo>
                      <a:pt x="1464" y="376"/>
                    </a:lnTo>
                    <a:lnTo>
                      <a:pt x="1521" y="348"/>
                    </a:lnTo>
                    <a:lnTo>
                      <a:pt x="1579" y="320"/>
                    </a:lnTo>
                    <a:lnTo>
                      <a:pt x="1636" y="295"/>
                    </a:lnTo>
                    <a:lnTo>
                      <a:pt x="1697" y="271"/>
                    </a:lnTo>
                    <a:lnTo>
                      <a:pt x="1756" y="247"/>
                    </a:lnTo>
                    <a:lnTo>
                      <a:pt x="1816" y="227"/>
                    </a:lnTo>
                    <a:lnTo>
                      <a:pt x="1878" y="208"/>
                    </a:lnTo>
                    <a:lnTo>
                      <a:pt x="1939" y="190"/>
                    </a:lnTo>
                    <a:lnTo>
                      <a:pt x="2002" y="172"/>
                    </a:lnTo>
                    <a:lnTo>
                      <a:pt x="2064" y="158"/>
                    </a:lnTo>
                    <a:lnTo>
                      <a:pt x="2127" y="144"/>
                    </a:lnTo>
                    <a:lnTo>
                      <a:pt x="2191" y="132"/>
                    </a:lnTo>
                    <a:lnTo>
                      <a:pt x="2256" y="122"/>
                    </a:lnTo>
                    <a:lnTo>
                      <a:pt x="2320" y="113"/>
                    </a:lnTo>
                    <a:lnTo>
                      <a:pt x="2385" y="106"/>
                    </a:lnTo>
                    <a:lnTo>
                      <a:pt x="2450" y="100"/>
                    </a:lnTo>
                    <a:lnTo>
                      <a:pt x="2517" y="96"/>
                    </a:lnTo>
                    <a:lnTo>
                      <a:pt x="2583" y="94"/>
                    </a:lnTo>
                    <a:lnTo>
                      <a:pt x="2649" y="93"/>
                    </a:lnTo>
                    <a:close/>
                    <a:moveTo>
                      <a:pt x="2649" y="0"/>
                    </a:moveTo>
                    <a:lnTo>
                      <a:pt x="2649" y="0"/>
                    </a:lnTo>
                    <a:lnTo>
                      <a:pt x="2578" y="1"/>
                    </a:lnTo>
                    <a:lnTo>
                      <a:pt x="2508" y="4"/>
                    </a:lnTo>
                    <a:lnTo>
                      <a:pt x="2437" y="9"/>
                    </a:lnTo>
                    <a:lnTo>
                      <a:pt x="2368" y="14"/>
                    </a:lnTo>
                    <a:lnTo>
                      <a:pt x="2298" y="22"/>
                    </a:lnTo>
                    <a:lnTo>
                      <a:pt x="2231" y="32"/>
                    </a:lnTo>
                    <a:lnTo>
                      <a:pt x="2163" y="44"/>
                    </a:lnTo>
                    <a:lnTo>
                      <a:pt x="2095" y="56"/>
                    </a:lnTo>
                    <a:lnTo>
                      <a:pt x="2029" y="71"/>
                    </a:lnTo>
                    <a:lnTo>
                      <a:pt x="1962" y="87"/>
                    </a:lnTo>
                    <a:lnTo>
                      <a:pt x="1897" y="104"/>
                    </a:lnTo>
                    <a:lnTo>
                      <a:pt x="1832" y="125"/>
                    </a:lnTo>
                    <a:lnTo>
                      <a:pt x="1769" y="146"/>
                    </a:lnTo>
                    <a:lnTo>
                      <a:pt x="1706" y="168"/>
                    </a:lnTo>
                    <a:lnTo>
                      <a:pt x="1644" y="191"/>
                    </a:lnTo>
                    <a:lnTo>
                      <a:pt x="1583" y="218"/>
                    </a:lnTo>
                    <a:lnTo>
                      <a:pt x="1523" y="244"/>
                    </a:lnTo>
                    <a:lnTo>
                      <a:pt x="1462" y="273"/>
                    </a:lnTo>
                    <a:lnTo>
                      <a:pt x="1403" y="302"/>
                    </a:lnTo>
                    <a:lnTo>
                      <a:pt x="1346" y="334"/>
                    </a:lnTo>
                    <a:lnTo>
                      <a:pt x="1289" y="367"/>
                    </a:lnTo>
                    <a:lnTo>
                      <a:pt x="1232" y="401"/>
                    </a:lnTo>
                    <a:lnTo>
                      <a:pt x="1178" y="436"/>
                    </a:lnTo>
                    <a:lnTo>
                      <a:pt x="1123" y="473"/>
                    </a:lnTo>
                    <a:lnTo>
                      <a:pt x="1070" y="510"/>
                    </a:lnTo>
                    <a:lnTo>
                      <a:pt x="1019" y="550"/>
                    </a:lnTo>
                    <a:lnTo>
                      <a:pt x="969" y="590"/>
                    </a:lnTo>
                    <a:lnTo>
                      <a:pt x="918" y="631"/>
                    </a:lnTo>
                    <a:lnTo>
                      <a:pt x="870" y="675"/>
                    </a:lnTo>
                    <a:lnTo>
                      <a:pt x="821" y="718"/>
                    </a:lnTo>
                    <a:lnTo>
                      <a:pt x="775" y="763"/>
                    </a:lnTo>
                    <a:lnTo>
                      <a:pt x="730" y="811"/>
                    </a:lnTo>
                    <a:lnTo>
                      <a:pt x="686" y="858"/>
                    </a:lnTo>
                    <a:lnTo>
                      <a:pt x="641" y="906"/>
                    </a:lnTo>
                    <a:lnTo>
                      <a:pt x="600" y="955"/>
                    </a:lnTo>
                    <a:lnTo>
                      <a:pt x="559" y="1007"/>
                    </a:lnTo>
                    <a:lnTo>
                      <a:pt x="520" y="1058"/>
                    </a:lnTo>
                    <a:lnTo>
                      <a:pt x="482" y="1111"/>
                    </a:lnTo>
                    <a:lnTo>
                      <a:pt x="445" y="1165"/>
                    </a:lnTo>
                    <a:lnTo>
                      <a:pt x="410" y="1219"/>
                    </a:lnTo>
                    <a:lnTo>
                      <a:pt x="374" y="1275"/>
                    </a:lnTo>
                    <a:lnTo>
                      <a:pt x="342" y="1331"/>
                    </a:lnTo>
                    <a:lnTo>
                      <a:pt x="311" y="1389"/>
                    </a:lnTo>
                    <a:lnTo>
                      <a:pt x="280" y="1448"/>
                    </a:lnTo>
                    <a:lnTo>
                      <a:pt x="252" y="1507"/>
                    </a:lnTo>
                    <a:lnTo>
                      <a:pt x="224" y="1567"/>
                    </a:lnTo>
                    <a:lnTo>
                      <a:pt x="199" y="1627"/>
                    </a:lnTo>
                    <a:lnTo>
                      <a:pt x="174" y="1689"/>
                    </a:lnTo>
                    <a:lnTo>
                      <a:pt x="152" y="1751"/>
                    </a:lnTo>
                    <a:lnTo>
                      <a:pt x="130" y="1815"/>
                    </a:lnTo>
                    <a:lnTo>
                      <a:pt x="111" y="1878"/>
                    </a:lnTo>
                    <a:lnTo>
                      <a:pt x="91" y="1943"/>
                    </a:lnTo>
                    <a:lnTo>
                      <a:pt x="75" y="2008"/>
                    </a:lnTo>
                    <a:lnTo>
                      <a:pt x="60" y="2074"/>
                    </a:lnTo>
                    <a:lnTo>
                      <a:pt x="47" y="2141"/>
                    </a:lnTo>
                    <a:lnTo>
                      <a:pt x="35" y="2208"/>
                    </a:lnTo>
                    <a:lnTo>
                      <a:pt x="25" y="2276"/>
                    </a:lnTo>
                    <a:lnTo>
                      <a:pt x="16" y="2344"/>
                    </a:lnTo>
                    <a:lnTo>
                      <a:pt x="10" y="2413"/>
                    </a:lnTo>
                    <a:lnTo>
                      <a:pt x="4" y="2483"/>
                    </a:lnTo>
                    <a:lnTo>
                      <a:pt x="2" y="2552"/>
                    </a:lnTo>
                    <a:lnTo>
                      <a:pt x="0" y="2623"/>
                    </a:lnTo>
                    <a:lnTo>
                      <a:pt x="0" y="2693"/>
                    </a:lnTo>
                    <a:lnTo>
                      <a:pt x="3" y="2764"/>
                    </a:lnTo>
                    <a:lnTo>
                      <a:pt x="3" y="2764"/>
                    </a:lnTo>
                    <a:lnTo>
                      <a:pt x="7" y="2836"/>
                    </a:lnTo>
                    <a:lnTo>
                      <a:pt x="12" y="2907"/>
                    </a:lnTo>
                    <a:lnTo>
                      <a:pt x="21" y="2978"/>
                    </a:lnTo>
                    <a:lnTo>
                      <a:pt x="30" y="3047"/>
                    </a:lnTo>
                    <a:lnTo>
                      <a:pt x="40" y="3117"/>
                    </a:lnTo>
                    <a:lnTo>
                      <a:pt x="53" y="3186"/>
                    </a:lnTo>
                    <a:lnTo>
                      <a:pt x="66" y="3254"/>
                    </a:lnTo>
                    <a:lnTo>
                      <a:pt x="83" y="3322"/>
                    </a:lnTo>
                    <a:lnTo>
                      <a:pt x="100" y="3389"/>
                    </a:lnTo>
                    <a:lnTo>
                      <a:pt x="119" y="3456"/>
                    </a:lnTo>
                    <a:lnTo>
                      <a:pt x="140" y="3522"/>
                    </a:lnTo>
                    <a:lnTo>
                      <a:pt x="162" y="3587"/>
                    </a:lnTo>
                    <a:lnTo>
                      <a:pt x="186" y="3652"/>
                    </a:lnTo>
                    <a:lnTo>
                      <a:pt x="211" y="3715"/>
                    </a:lnTo>
                    <a:lnTo>
                      <a:pt x="237" y="3779"/>
                    </a:lnTo>
                    <a:lnTo>
                      <a:pt x="265" y="3841"/>
                    </a:lnTo>
                    <a:lnTo>
                      <a:pt x="295" y="3902"/>
                    </a:lnTo>
                    <a:lnTo>
                      <a:pt x="326" y="3963"/>
                    </a:lnTo>
                    <a:lnTo>
                      <a:pt x="358" y="4023"/>
                    </a:lnTo>
                    <a:lnTo>
                      <a:pt x="392" y="4082"/>
                    </a:lnTo>
                    <a:lnTo>
                      <a:pt x="428" y="4141"/>
                    </a:lnTo>
                    <a:lnTo>
                      <a:pt x="464" y="4199"/>
                    </a:lnTo>
                    <a:lnTo>
                      <a:pt x="501" y="4255"/>
                    </a:lnTo>
                    <a:lnTo>
                      <a:pt x="541" y="4311"/>
                    </a:lnTo>
                    <a:lnTo>
                      <a:pt x="581" y="4365"/>
                    </a:lnTo>
                    <a:lnTo>
                      <a:pt x="622" y="4419"/>
                    </a:lnTo>
                    <a:lnTo>
                      <a:pt x="665" y="4472"/>
                    </a:lnTo>
                    <a:lnTo>
                      <a:pt x="709" y="4523"/>
                    </a:lnTo>
                    <a:lnTo>
                      <a:pt x="753" y="4575"/>
                    </a:lnTo>
                    <a:lnTo>
                      <a:pt x="801" y="4623"/>
                    </a:lnTo>
                    <a:lnTo>
                      <a:pt x="848" y="4672"/>
                    </a:lnTo>
                    <a:lnTo>
                      <a:pt x="896" y="4719"/>
                    </a:lnTo>
                    <a:lnTo>
                      <a:pt x="945" y="4766"/>
                    </a:lnTo>
                    <a:lnTo>
                      <a:pt x="995" y="4812"/>
                    </a:lnTo>
                    <a:lnTo>
                      <a:pt x="1047" y="4855"/>
                    </a:lnTo>
                    <a:lnTo>
                      <a:pt x="1100" y="4898"/>
                    </a:lnTo>
                    <a:lnTo>
                      <a:pt x="1153" y="4940"/>
                    </a:lnTo>
                    <a:lnTo>
                      <a:pt x="1207" y="4980"/>
                    </a:lnTo>
                    <a:lnTo>
                      <a:pt x="1263" y="5020"/>
                    </a:lnTo>
                    <a:lnTo>
                      <a:pt x="1319" y="5057"/>
                    </a:lnTo>
                    <a:lnTo>
                      <a:pt x="1377" y="5094"/>
                    </a:lnTo>
                    <a:lnTo>
                      <a:pt x="1434" y="5129"/>
                    </a:lnTo>
                    <a:lnTo>
                      <a:pt x="1493" y="5163"/>
                    </a:lnTo>
                    <a:lnTo>
                      <a:pt x="1552" y="5196"/>
                    </a:lnTo>
                    <a:lnTo>
                      <a:pt x="1613" y="5228"/>
                    </a:lnTo>
                    <a:lnTo>
                      <a:pt x="1675" y="5257"/>
                    </a:lnTo>
                    <a:lnTo>
                      <a:pt x="1737" y="5285"/>
                    </a:lnTo>
                    <a:lnTo>
                      <a:pt x="1800" y="5312"/>
                    </a:lnTo>
                    <a:lnTo>
                      <a:pt x="1863" y="5339"/>
                    </a:lnTo>
                    <a:lnTo>
                      <a:pt x="1927" y="5362"/>
                    </a:lnTo>
                    <a:lnTo>
                      <a:pt x="1992" y="5384"/>
                    </a:lnTo>
                    <a:lnTo>
                      <a:pt x="2058" y="5405"/>
                    </a:lnTo>
                    <a:lnTo>
                      <a:pt x="2123" y="5426"/>
                    </a:lnTo>
                    <a:lnTo>
                      <a:pt x="2191" y="5443"/>
                    </a:lnTo>
                    <a:lnTo>
                      <a:pt x="2257" y="5459"/>
                    </a:lnTo>
                    <a:lnTo>
                      <a:pt x="2325" y="5474"/>
                    </a:lnTo>
                    <a:lnTo>
                      <a:pt x="2394" y="5486"/>
                    </a:lnTo>
                    <a:lnTo>
                      <a:pt x="2462" y="5498"/>
                    </a:lnTo>
                    <a:lnTo>
                      <a:pt x="2531" y="5508"/>
                    </a:lnTo>
                    <a:lnTo>
                      <a:pt x="2602" y="5515"/>
                    </a:lnTo>
                    <a:lnTo>
                      <a:pt x="2671" y="5521"/>
                    </a:lnTo>
                    <a:lnTo>
                      <a:pt x="2742" y="5526"/>
                    </a:lnTo>
                    <a:lnTo>
                      <a:pt x="2813" y="5529"/>
                    </a:lnTo>
                    <a:lnTo>
                      <a:pt x="2885" y="5530"/>
                    </a:lnTo>
                    <a:lnTo>
                      <a:pt x="2885" y="5530"/>
                    </a:lnTo>
                    <a:lnTo>
                      <a:pt x="2956" y="5529"/>
                    </a:lnTo>
                    <a:lnTo>
                      <a:pt x="3027" y="5526"/>
                    </a:lnTo>
                    <a:lnTo>
                      <a:pt x="3097" y="5521"/>
                    </a:lnTo>
                    <a:lnTo>
                      <a:pt x="3167" y="5515"/>
                    </a:lnTo>
                    <a:lnTo>
                      <a:pt x="3236" y="5508"/>
                    </a:lnTo>
                    <a:lnTo>
                      <a:pt x="3305" y="5498"/>
                    </a:lnTo>
                    <a:lnTo>
                      <a:pt x="3373" y="5486"/>
                    </a:lnTo>
                    <a:lnTo>
                      <a:pt x="3439" y="5474"/>
                    </a:lnTo>
                    <a:lnTo>
                      <a:pt x="3506" y="5459"/>
                    </a:lnTo>
                    <a:lnTo>
                      <a:pt x="3572" y="5443"/>
                    </a:lnTo>
                    <a:lnTo>
                      <a:pt x="3637" y="5426"/>
                    </a:lnTo>
                    <a:lnTo>
                      <a:pt x="3702" y="5405"/>
                    </a:lnTo>
                    <a:lnTo>
                      <a:pt x="3765" y="5384"/>
                    </a:lnTo>
                    <a:lnTo>
                      <a:pt x="3829" y="5362"/>
                    </a:lnTo>
                    <a:lnTo>
                      <a:pt x="3890" y="5339"/>
                    </a:lnTo>
                    <a:lnTo>
                      <a:pt x="3952" y="5312"/>
                    </a:lnTo>
                    <a:lnTo>
                      <a:pt x="4013" y="5285"/>
                    </a:lnTo>
                    <a:lnTo>
                      <a:pt x="4072" y="5257"/>
                    </a:lnTo>
                    <a:lnTo>
                      <a:pt x="4131" y="5228"/>
                    </a:lnTo>
                    <a:lnTo>
                      <a:pt x="4188" y="5196"/>
                    </a:lnTo>
                    <a:lnTo>
                      <a:pt x="4246" y="5163"/>
                    </a:lnTo>
                    <a:lnTo>
                      <a:pt x="4302" y="5129"/>
                    </a:lnTo>
                    <a:lnTo>
                      <a:pt x="4356" y="5094"/>
                    </a:lnTo>
                    <a:lnTo>
                      <a:pt x="4411" y="5057"/>
                    </a:lnTo>
                    <a:lnTo>
                      <a:pt x="4464" y="5020"/>
                    </a:lnTo>
                    <a:lnTo>
                      <a:pt x="4516" y="4980"/>
                    </a:lnTo>
                    <a:lnTo>
                      <a:pt x="4567" y="4940"/>
                    </a:lnTo>
                    <a:lnTo>
                      <a:pt x="4616" y="4898"/>
                    </a:lnTo>
                    <a:lnTo>
                      <a:pt x="4666" y="4855"/>
                    </a:lnTo>
                    <a:lnTo>
                      <a:pt x="4713" y="4812"/>
                    </a:lnTo>
                    <a:lnTo>
                      <a:pt x="4760" y="4766"/>
                    </a:lnTo>
                    <a:lnTo>
                      <a:pt x="4805" y="4719"/>
                    </a:lnTo>
                    <a:lnTo>
                      <a:pt x="4850" y="4672"/>
                    </a:lnTo>
                    <a:lnTo>
                      <a:pt x="4893" y="4623"/>
                    </a:lnTo>
                    <a:lnTo>
                      <a:pt x="4934" y="4575"/>
                    </a:lnTo>
                    <a:lnTo>
                      <a:pt x="4976" y="4523"/>
                    </a:lnTo>
                    <a:lnTo>
                      <a:pt x="5015" y="4472"/>
                    </a:lnTo>
                    <a:lnTo>
                      <a:pt x="5052" y="4419"/>
                    </a:lnTo>
                    <a:lnTo>
                      <a:pt x="5089" y="4365"/>
                    </a:lnTo>
                    <a:lnTo>
                      <a:pt x="5126" y="4311"/>
                    </a:lnTo>
                    <a:lnTo>
                      <a:pt x="5160" y="4255"/>
                    </a:lnTo>
                    <a:lnTo>
                      <a:pt x="5192" y="4199"/>
                    </a:lnTo>
                    <a:lnTo>
                      <a:pt x="5225" y="4141"/>
                    </a:lnTo>
                    <a:lnTo>
                      <a:pt x="5254" y="4082"/>
                    </a:lnTo>
                    <a:lnTo>
                      <a:pt x="5282" y="4023"/>
                    </a:lnTo>
                    <a:lnTo>
                      <a:pt x="5310" y="3963"/>
                    </a:lnTo>
                    <a:lnTo>
                      <a:pt x="5335" y="3902"/>
                    </a:lnTo>
                    <a:lnTo>
                      <a:pt x="5360" y="3841"/>
                    </a:lnTo>
                    <a:lnTo>
                      <a:pt x="5382" y="3779"/>
                    </a:lnTo>
                    <a:lnTo>
                      <a:pt x="5405" y="3715"/>
                    </a:lnTo>
                    <a:lnTo>
                      <a:pt x="5424" y="3652"/>
                    </a:lnTo>
                    <a:lnTo>
                      <a:pt x="5443" y="3587"/>
                    </a:lnTo>
                    <a:lnTo>
                      <a:pt x="5459" y="3522"/>
                    </a:lnTo>
                    <a:lnTo>
                      <a:pt x="5474" y="3456"/>
                    </a:lnTo>
                    <a:lnTo>
                      <a:pt x="5487" y="3389"/>
                    </a:lnTo>
                    <a:lnTo>
                      <a:pt x="5499" y="3322"/>
                    </a:lnTo>
                    <a:lnTo>
                      <a:pt x="5509" y="3254"/>
                    </a:lnTo>
                    <a:lnTo>
                      <a:pt x="5518" y="3186"/>
                    </a:lnTo>
                    <a:lnTo>
                      <a:pt x="5524" y="3117"/>
                    </a:lnTo>
                    <a:lnTo>
                      <a:pt x="5530" y="3047"/>
                    </a:lnTo>
                    <a:lnTo>
                      <a:pt x="5533" y="2978"/>
                    </a:lnTo>
                    <a:lnTo>
                      <a:pt x="5534" y="2907"/>
                    </a:lnTo>
                    <a:lnTo>
                      <a:pt x="5534" y="2836"/>
                    </a:lnTo>
                    <a:lnTo>
                      <a:pt x="5531" y="2764"/>
                    </a:lnTo>
                    <a:lnTo>
                      <a:pt x="5531" y="2764"/>
                    </a:lnTo>
                    <a:lnTo>
                      <a:pt x="5528" y="2693"/>
                    </a:lnTo>
                    <a:lnTo>
                      <a:pt x="5522" y="2623"/>
                    </a:lnTo>
                    <a:lnTo>
                      <a:pt x="5515" y="2552"/>
                    </a:lnTo>
                    <a:lnTo>
                      <a:pt x="5505" y="2483"/>
                    </a:lnTo>
                    <a:lnTo>
                      <a:pt x="5494" y="2413"/>
                    </a:lnTo>
                    <a:lnTo>
                      <a:pt x="5483" y="2344"/>
                    </a:lnTo>
                    <a:lnTo>
                      <a:pt x="5468" y="2276"/>
                    </a:lnTo>
                    <a:lnTo>
                      <a:pt x="5452" y="2208"/>
                    </a:lnTo>
                    <a:lnTo>
                      <a:pt x="5434" y="2141"/>
                    </a:lnTo>
                    <a:lnTo>
                      <a:pt x="5415" y="2074"/>
                    </a:lnTo>
                    <a:lnTo>
                      <a:pt x="5394" y="2008"/>
                    </a:lnTo>
                    <a:lnTo>
                      <a:pt x="5372" y="1943"/>
                    </a:lnTo>
                    <a:lnTo>
                      <a:pt x="5348" y="1878"/>
                    </a:lnTo>
                    <a:lnTo>
                      <a:pt x="5323" y="1815"/>
                    </a:lnTo>
                    <a:lnTo>
                      <a:pt x="5297" y="1751"/>
                    </a:lnTo>
                    <a:lnTo>
                      <a:pt x="5269" y="1689"/>
                    </a:lnTo>
                    <a:lnTo>
                      <a:pt x="5239" y="1627"/>
                    </a:lnTo>
                    <a:lnTo>
                      <a:pt x="5208" y="1567"/>
                    </a:lnTo>
                    <a:lnTo>
                      <a:pt x="5176" y="1507"/>
                    </a:lnTo>
                    <a:lnTo>
                      <a:pt x="5142" y="1448"/>
                    </a:lnTo>
                    <a:lnTo>
                      <a:pt x="5107" y="1389"/>
                    </a:lnTo>
                    <a:lnTo>
                      <a:pt x="5070" y="1331"/>
                    </a:lnTo>
                    <a:lnTo>
                      <a:pt x="5033" y="1275"/>
                    </a:lnTo>
                    <a:lnTo>
                      <a:pt x="4993" y="1219"/>
                    </a:lnTo>
                    <a:lnTo>
                      <a:pt x="4953" y="1165"/>
                    </a:lnTo>
                    <a:lnTo>
                      <a:pt x="4912" y="1111"/>
                    </a:lnTo>
                    <a:lnTo>
                      <a:pt x="4869" y="1058"/>
                    </a:lnTo>
                    <a:lnTo>
                      <a:pt x="4825" y="1007"/>
                    </a:lnTo>
                    <a:lnTo>
                      <a:pt x="4781" y="955"/>
                    </a:lnTo>
                    <a:lnTo>
                      <a:pt x="4734" y="906"/>
                    </a:lnTo>
                    <a:lnTo>
                      <a:pt x="4687" y="858"/>
                    </a:lnTo>
                    <a:lnTo>
                      <a:pt x="4639" y="811"/>
                    </a:lnTo>
                    <a:lnTo>
                      <a:pt x="4589" y="763"/>
                    </a:lnTo>
                    <a:lnTo>
                      <a:pt x="4539" y="718"/>
                    </a:lnTo>
                    <a:lnTo>
                      <a:pt x="4488" y="675"/>
                    </a:lnTo>
                    <a:lnTo>
                      <a:pt x="4434" y="631"/>
                    </a:lnTo>
                    <a:lnTo>
                      <a:pt x="4381" y="590"/>
                    </a:lnTo>
                    <a:lnTo>
                      <a:pt x="4327" y="550"/>
                    </a:lnTo>
                    <a:lnTo>
                      <a:pt x="4272" y="510"/>
                    </a:lnTo>
                    <a:lnTo>
                      <a:pt x="4215" y="473"/>
                    </a:lnTo>
                    <a:lnTo>
                      <a:pt x="4159" y="436"/>
                    </a:lnTo>
                    <a:lnTo>
                      <a:pt x="4100" y="401"/>
                    </a:lnTo>
                    <a:lnTo>
                      <a:pt x="4041" y="367"/>
                    </a:lnTo>
                    <a:lnTo>
                      <a:pt x="3982" y="334"/>
                    </a:lnTo>
                    <a:lnTo>
                      <a:pt x="3921" y="302"/>
                    </a:lnTo>
                    <a:lnTo>
                      <a:pt x="3860" y="273"/>
                    </a:lnTo>
                    <a:lnTo>
                      <a:pt x="3798" y="244"/>
                    </a:lnTo>
                    <a:lnTo>
                      <a:pt x="3734" y="218"/>
                    </a:lnTo>
                    <a:lnTo>
                      <a:pt x="3671" y="191"/>
                    </a:lnTo>
                    <a:lnTo>
                      <a:pt x="3607" y="168"/>
                    </a:lnTo>
                    <a:lnTo>
                      <a:pt x="3543" y="146"/>
                    </a:lnTo>
                    <a:lnTo>
                      <a:pt x="3478" y="125"/>
                    </a:lnTo>
                    <a:lnTo>
                      <a:pt x="3411" y="104"/>
                    </a:lnTo>
                    <a:lnTo>
                      <a:pt x="3344" y="87"/>
                    </a:lnTo>
                    <a:lnTo>
                      <a:pt x="3277" y="71"/>
                    </a:lnTo>
                    <a:lnTo>
                      <a:pt x="3209" y="56"/>
                    </a:lnTo>
                    <a:lnTo>
                      <a:pt x="3140" y="44"/>
                    </a:lnTo>
                    <a:lnTo>
                      <a:pt x="3072" y="32"/>
                    </a:lnTo>
                    <a:lnTo>
                      <a:pt x="3003" y="22"/>
                    </a:lnTo>
                    <a:lnTo>
                      <a:pt x="2932" y="14"/>
                    </a:lnTo>
                    <a:lnTo>
                      <a:pt x="2863" y="9"/>
                    </a:lnTo>
                    <a:lnTo>
                      <a:pt x="2792" y="4"/>
                    </a:lnTo>
                    <a:lnTo>
                      <a:pt x="2721" y="1"/>
                    </a:lnTo>
                    <a:lnTo>
                      <a:pt x="2649" y="0"/>
                    </a:lnTo>
                    <a:lnTo>
                      <a:pt x="2649" y="0"/>
                    </a:lnTo>
                    <a:close/>
                  </a:path>
                </a:pathLst>
              </a:custGeom>
              <a:gradFill flip="none" rotWithShape="1">
                <a:gsLst>
                  <a:gs pos="20000">
                    <a:srgbClr val="414141"/>
                  </a:gs>
                  <a:gs pos="66000">
                    <a:srgbClr val="FFFFFF"/>
                  </a:gs>
                  <a:gs pos="80000">
                    <a:srgbClr val="CFCFCF"/>
                  </a:gs>
                  <a:gs pos="5000">
                    <a:srgbClr val="A6A6A6"/>
                  </a:gs>
                  <a:gs pos="45000">
                    <a:srgbClr val="A6A6A6"/>
                  </a:gs>
                  <a:gs pos="25000">
                    <a:srgbClr val="262626"/>
                  </a:gs>
                  <a:gs pos="54000">
                    <a:srgbClr val="454545"/>
                  </a:gs>
                  <a:gs pos="36000">
                    <a:srgbClr val="616161"/>
                  </a:gs>
                  <a:gs pos="82000">
                    <a:srgbClr val="A6A6A6"/>
                  </a:gs>
                </a:gsLst>
                <a:lin ang="240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58" name="Freeform 19">
                <a:extLst>
                  <a:ext uri="{FF2B5EF4-FFF2-40B4-BE49-F238E27FC236}">
                    <a16:creationId xmlns:a16="http://schemas.microsoft.com/office/drawing/2014/main" id="{0EEEE947-A50D-5E4D-ACF8-7A4320578352}"/>
                  </a:ext>
                </a:extLst>
              </p:cNvPr>
              <p:cNvSpPr>
                <a:spLocks noEditPoints="1"/>
              </p:cNvSpPr>
              <p:nvPr/>
            </p:nvSpPr>
            <p:spPr bwMode="auto">
              <a:xfrm>
                <a:off x="8496300" y="485775"/>
                <a:ext cx="2763838" cy="2762250"/>
              </a:xfrm>
              <a:custGeom>
                <a:avLst/>
                <a:gdLst/>
                <a:ahLst/>
                <a:cxnLst>
                  <a:cxn ang="0">
                    <a:pos x="2956" y="87"/>
                  </a:cxn>
                  <a:cxn ang="0">
                    <a:pos x="3507" y="249"/>
                  </a:cxn>
                  <a:cxn ang="0">
                    <a:pos x="4005" y="520"/>
                  </a:cxn>
                  <a:cxn ang="0">
                    <a:pos x="4434" y="887"/>
                  </a:cxn>
                  <a:cxn ang="0">
                    <a:pos x="4781" y="1335"/>
                  </a:cxn>
                  <a:cxn ang="0">
                    <a:pos x="5027" y="1850"/>
                  </a:cxn>
                  <a:cxn ang="0">
                    <a:pos x="5160" y="2415"/>
                  </a:cxn>
                  <a:cxn ang="0">
                    <a:pos x="5170" y="2929"/>
                  </a:cxn>
                  <a:cxn ang="0">
                    <a:pos x="5064" y="3478"/>
                  </a:cxn>
                  <a:cxn ang="0">
                    <a:pos x="4838" y="3980"/>
                  </a:cxn>
                  <a:cxn ang="0">
                    <a:pos x="4502" y="4424"/>
                  </a:cxn>
                  <a:cxn ang="0">
                    <a:pos x="4125" y="4746"/>
                  </a:cxn>
                  <a:cxn ang="0">
                    <a:pos x="3638" y="5004"/>
                  </a:cxn>
                  <a:cxn ang="0">
                    <a:pos x="3102" y="5145"/>
                  </a:cxn>
                  <a:cxn ang="0">
                    <a:pos x="2592" y="5170"/>
                  </a:cxn>
                  <a:cxn ang="0">
                    <a:pos x="2018" y="5076"/>
                  </a:cxn>
                  <a:cxn ang="0">
                    <a:pos x="1489" y="4864"/>
                  </a:cxn>
                  <a:cxn ang="0">
                    <a:pos x="1019" y="4547"/>
                  </a:cxn>
                  <a:cxn ang="0">
                    <a:pos x="625" y="4143"/>
                  </a:cxn>
                  <a:cxn ang="0">
                    <a:pos x="321" y="3663"/>
                  </a:cxn>
                  <a:cxn ang="0">
                    <a:pos x="124" y="3124"/>
                  </a:cxn>
                  <a:cxn ang="0">
                    <a:pos x="48" y="2608"/>
                  </a:cxn>
                  <a:cxn ang="0">
                    <a:pos x="87" y="2043"/>
                  </a:cxn>
                  <a:cxn ang="0">
                    <a:pos x="248" y="1512"/>
                  </a:cxn>
                  <a:cxn ang="0">
                    <a:pos x="522" y="1033"/>
                  </a:cxn>
                  <a:cxn ang="0">
                    <a:pos x="858" y="666"/>
                  </a:cxn>
                  <a:cxn ang="0">
                    <a:pos x="1309" y="346"/>
                  </a:cxn>
                  <a:cxn ang="0">
                    <a:pos x="1819" y="138"/>
                  </a:cxn>
                  <a:cxn ang="0">
                    <a:pos x="2373" y="50"/>
                  </a:cxn>
                  <a:cxn ang="0">
                    <a:pos x="2170" y="20"/>
                  </a:cxn>
                  <a:cxn ang="0">
                    <a:pos x="1610" y="157"/>
                  </a:cxn>
                  <a:cxn ang="0">
                    <a:pos x="1111" y="411"/>
                  </a:cxn>
                  <a:cxn ang="0">
                    <a:pos x="688" y="763"/>
                  </a:cxn>
                  <a:cxn ang="0">
                    <a:pos x="354" y="1203"/>
                  </a:cxn>
                  <a:cxn ang="0">
                    <a:pos x="122" y="1713"/>
                  </a:cxn>
                  <a:cxn ang="0">
                    <a:pos x="9" y="2278"/>
                  </a:cxn>
                  <a:cxn ang="0">
                    <a:pos x="18" y="2811"/>
                  </a:cxn>
                  <a:cxn ang="0">
                    <a:pos x="152" y="3386"/>
                  </a:cxn>
                  <a:cxn ang="0">
                    <a:pos x="402" y="3910"/>
                  </a:cxn>
                  <a:cxn ang="0">
                    <a:pos x="755" y="4365"/>
                  </a:cxn>
                  <a:cxn ang="0">
                    <a:pos x="1191" y="4740"/>
                  </a:cxn>
                  <a:cxn ang="0">
                    <a:pos x="1698" y="5015"/>
                  </a:cxn>
                  <a:cxn ang="0">
                    <a:pos x="2260" y="5181"/>
                  </a:cxn>
                  <a:cxn ang="0">
                    <a:pos x="2791" y="5220"/>
                  </a:cxn>
                  <a:cxn ang="0">
                    <a:pos x="3373" y="5139"/>
                  </a:cxn>
                  <a:cxn ang="0">
                    <a:pos x="3899" y="4936"/>
                  </a:cxn>
                  <a:cxn ang="0">
                    <a:pos x="4359" y="4625"/>
                  </a:cxn>
                  <a:cxn ang="0">
                    <a:pos x="4735" y="4222"/>
                  </a:cxn>
                  <a:cxn ang="0">
                    <a:pos x="5014" y="3742"/>
                  </a:cxn>
                  <a:cxn ang="0">
                    <a:pos x="5182" y="3199"/>
                  </a:cxn>
                  <a:cxn ang="0">
                    <a:pos x="5223" y="2609"/>
                  </a:cxn>
                  <a:cxn ang="0">
                    <a:pos x="5148" y="2084"/>
                  </a:cxn>
                  <a:cxn ang="0">
                    <a:pos x="4946" y="1536"/>
                  </a:cxn>
                  <a:cxn ang="0">
                    <a:pos x="4638" y="1048"/>
                  </a:cxn>
                  <a:cxn ang="0">
                    <a:pos x="4237" y="635"/>
                  </a:cxn>
                  <a:cxn ang="0">
                    <a:pos x="3759" y="314"/>
                  </a:cxn>
                  <a:cxn ang="0">
                    <a:pos x="3220" y="98"/>
                  </a:cxn>
                  <a:cxn ang="0">
                    <a:pos x="2636" y="3"/>
                  </a:cxn>
                </a:cxnLst>
                <a:rect l="0" t="0" r="r" b="b"/>
                <a:pathLst>
                  <a:path w="5224" h="5220">
                    <a:moveTo>
                      <a:pt x="2502" y="47"/>
                    </a:moveTo>
                    <a:lnTo>
                      <a:pt x="2502" y="47"/>
                    </a:lnTo>
                    <a:lnTo>
                      <a:pt x="2568" y="47"/>
                    </a:lnTo>
                    <a:lnTo>
                      <a:pt x="2633" y="50"/>
                    </a:lnTo>
                    <a:lnTo>
                      <a:pt x="2699" y="54"/>
                    </a:lnTo>
                    <a:lnTo>
                      <a:pt x="2764" y="60"/>
                    </a:lnTo>
                    <a:lnTo>
                      <a:pt x="2829" y="67"/>
                    </a:lnTo>
                    <a:lnTo>
                      <a:pt x="2892" y="76"/>
                    </a:lnTo>
                    <a:lnTo>
                      <a:pt x="2956" y="87"/>
                    </a:lnTo>
                    <a:lnTo>
                      <a:pt x="3019" y="98"/>
                    </a:lnTo>
                    <a:lnTo>
                      <a:pt x="3082" y="112"/>
                    </a:lnTo>
                    <a:lnTo>
                      <a:pt x="3144" y="128"/>
                    </a:lnTo>
                    <a:lnTo>
                      <a:pt x="3206" y="144"/>
                    </a:lnTo>
                    <a:lnTo>
                      <a:pt x="3268" y="162"/>
                    </a:lnTo>
                    <a:lnTo>
                      <a:pt x="3329" y="181"/>
                    </a:lnTo>
                    <a:lnTo>
                      <a:pt x="3389" y="203"/>
                    </a:lnTo>
                    <a:lnTo>
                      <a:pt x="3448" y="225"/>
                    </a:lnTo>
                    <a:lnTo>
                      <a:pt x="3507" y="249"/>
                    </a:lnTo>
                    <a:lnTo>
                      <a:pt x="3566" y="274"/>
                    </a:lnTo>
                    <a:lnTo>
                      <a:pt x="3623" y="300"/>
                    </a:lnTo>
                    <a:lnTo>
                      <a:pt x="3679" y="327"/>
                    </a:lnTo>
                    <a:lnTo>
                      <a:pt x="3735" y="356"/>
                    </a:lnTo>
                    <a:lnTo>
                      <a:pt x="3792" y="387"/>
                    </a:lnTo>
                    <a:lnTo>
                      <a:pt x="3846" y="418"/>
                    </a:lnTo>
                    <a:lnTo>
                      <a:pt x="3901" y="451"/>
                    </a:lnTo>
                    <a:lnTo>
                      <a:pt x="3954" y="485"/>
                    </a:lnTo>
                    <a:lnTo>
                      <a:pt x="4005" y="520"/>
                    </a:lnTo>
                    <a:lnTo>
                      <a:pt x="4057" y="557"/>
                    </a:lnTo>
                    <a:lnTo>
                      <a:pt x="4107" y="594"/>
                    </a:lnTo>
                    <a:lnTo>
                      <a:pt x="4157" y="634"/>
                    </a:lnTo>
                    <a:lnTo>
                      <a:pt x="4206" y="673"/>
                    </a:lnTo>
                    <a:lnTo>
                      <a:pt x="4253" y="713"/>
                    </a:lnTo>
                    <a:lnTo>
                      <a:pt x="4300" y="756"/>
                    </a:lnTo>
                    <a:lnTo>
                      <a:pt x="4346" y="799"/>
                    </a:lnTo>
                    <a:lnTo>
                      <a:pt x="4392" y="843"/>
                    </a:lnTo>
                    <a:lnTo>
                      <a:pt x="4434" y="887"/>
                    </a:lnTo>
                    <a:lnTo>
                      <a:pt x="4478" y="934"/>
                    </a:lnTo>
                    <a:lnTo>
                      <a:pt x="4520" y="982"/>
                    </a:lnTo>
                    <a:lnTo>
                      <a:pt x="4561" y="1029"/>
                    </a:lnTo>
                    <a:lnTo>
                      <a:pt x="4599" y="1077"/>
                    </a:lnTo>
                    <a:lnTo>
                      <a:pt x="4639" y="1127"/>
                    </a:lnTo>
                    <a:lnTo>
                      <a:pt x="4676" y="1179"/>
                    </a:lnTo>
                    <a:lnTo>
                      <a:pt x="4711" y="1231"/>
                    </a:lnTo>
                    <a:lnTo>
                      <a:pt x="4747" y="1282"/>
                    </a:lnTo>
                    <a:lnTo>
                      <a:pt x="4781" y="1335"/>
                    </a:lnTo>
                    <a:lnTo>
                      <a:pt x="4813" y="1390"/>
                    </a:lnTo>
                    <a:lnTo>
                      <a:pt x="4844" y="1444"/>
                    </a:lnTo>
                    <a:lnTo>
                      <a:pt x="4875" y="1500"/>
                    </a:lnTo>
                    <a:lnTo>
                      <a:pt x="4903" y="1557"/>
                    </a:lnTo>
                    <a:lnTo>
                      <a:pt x="4931" y="1614"/>
                    </a:lnTo>
                    <a:lnTo>
                      <a:pt x="4958" y="1672"/>
                    </a:lnTo>
                    <a:lnTo>
                      <a:pt x="4983" y="1731"/>
                    </a:lnTo>
                    <a:lnTo>
                      <a:pt x="5005" y="1789"/>
                    </a:lnTo>
                    <a:lnTo>
                      <a:pt x="5027" y="1850"/>
                    </a:lnTo>
                    <a:lnTo>
                      <a:pt x="5048" y="1910"/>
                    </a:lnTo>
                    <a:lnTo>
                      <a:pt x="5067" y="1971"/>
                    </a:lnTo>
                    <a:lnTo>
                      <a:pt x="5084" y="2033"/>
                    </a:lnTo>
                    <a:lnTo>
                      <a:pt x="5101" y="2096"/>
                    </a:lnTo>
                    <a:lnTo>
                      <a:pt x="5115" y="2158"/>
                    </a:lnTo>
                    <a:lnTo>
                      <a:pt x="5129" y="2221"/>
                    </a:lnTo>
                    <a:lnTo>
                      <a:pt x="5140" y="2286"/>
                    </a:lnTo>
                    <a:lnTo>
                      <a:pt x="5151" y="2350"/>
                    </a:lnTo>
                    <a:lnTo>
                      <a:pt x="5160" y="2415"/>
                    </a:lnTo>
                    <a:lnTo>
                      <a:pt x="5167" y="2479"/>
                    </a:lnTo>
                    <a:lnTo>
                      <a:pt x="5171" y="2546"/>
                    </a:lnTo>
                    <a:lnTo>
                      <a:pt x="5176" y="2612"/>
                    </a:lnTo>
                    <a:lnTo>
                      <a:pt x="5176" y="2612"/>
                    </a:lnTo>
                    <a:lnTo>
                      <a:pt x="5177" y="2676"/>
                    </a:lnTo>
                    <a:lnTo>
                      <a:pt x="5177" y="2740"/>
                    </a:lnTo>
                    <a:lnTo>
                      <a:pt x="5177" y="2804"/>
                    </a:lnTo>
                    <a:lnTo>
                      <a:pt x="5174" y="2867"/>
                    </a:lnTo>
                    <a:lnTo>
                      <a:pt x="5170" y="2929"/>
                    </a:lnTo>
                    <a:lnTo>
                      <a:pt x="5164" y="2993"/>
                    </a:lnTo>
                    <a:lnTo>
                      <a:pt x="5157" y="3055"/>
                    </a:lnTo>
                    <a:lnTo>
                      <a:pt x="5148" y="3116"/>
                    </a:lnTo>
                    <a:lnTo>
                      <a:pt x="5137" y="3177"/>
                    </a:lnTo>
                    <a:lnTo>
                      <a:pt x="5126" y="3239"/>
                    </a:lnTo>
                    <a:lnTo>
                      <a:pt x="5112" y="3299"/>
                    </a:lnTo>
                    <a:lnTo>
                      <a:pt x="5098" y="3358"/>
                    </a:lnTo>
                    <a:lnTo>
                      <a:pt x="5081" y="3419"/>
                    </a:lnTo>
                    <a:lnTo>
                      <a:pt x="5064" y="3478"/>
                    </a:lnTo>
                    <a:lnTo>
                      <a:pt x="5045" y="3535"/>
                    </a:lnTo>
                    <a:lnTo>
                      <a:pt x="5024" y="3594"/>
                    </a:lnTo>
                    <a:lnTo>
                      <a:pt x="5002" y="3650"/>
                    </a:lnTo>
                    <a:lnTo>
                      <a:pt x="4978" y="3708"/>
                    </a:lnTo>
                    <a:lnTo>
                      <a:pt x="4953" y="3764"/>
                    </a:lnTo>
                    <a:lnTo>
                      <a:pt x="4927" y="3818"/>
                    </a:lnTo>
                    <a:lnTo>
                      <a:pt x="4899" y="3873"/>
                    </a:lnTo>
                    <a:lnTo>
                      <a:pt x="4869" y="3927"/>
                    </a:lnTo>
                    <a:lnTo>
                      <a:pt x="4838" y="3980"/>
                    </a:lnTo>
                    <a:lnTo>
                      <a:pt x="4807" y="4034"/>
                    </a:lnTo>
                    <a:lnTo>
                      <a:pt x="4773" y="4085"/>
                    </a:lnTo>
                    <a:lnTo>
                      <a:pt x="4738" y="4135"/>
                    </a:lnTo>
                    <a:lnTo>
                      <a:pt x="4703" y="4187"/>
                    </a:lnTo>
                    <a:lnTo>
                      <a:pt x="4666" y="4236"/>
                    </a:lnTo>
                    <a:lnTo>
                      <a:pt x="4626" y="4284"/>
                    </a:lnTo>
                    <a:lnTo>
                      <a:pt x="4586" y="4331"/>
                    </a:lnTo>
                    <a:lnTo>
                      <a:pt x="4545" y="4379"/>
                    </a:lnTo>
                    <a:lnTo>
                      <a:pt x="4502" y="4424"/>
                    </a:lnTo>
                    <a:lnTo>
                      <a:pt x="4502" y="4424"/>
                    </a:lnTo>
                    <a:lnTo>
                      <a:pt x="4458" y="4468"/>
                    </a:lnTo>
                    <a:lnTo>
                      <a:pt x="4414" y="4513"/>
                    </a:lnTo>
                    <a:lnTo>
                      <a:pt x="4368" y="4554"/>
                    </a:lnTo>
                    <a:lnTo>
                      <a:pt x="4321" y="4595"/>
                    </a:lnTo>
                    <a:lnTo>
                      <a:pt x="4272" y="4635"/>
                    </a:lnTo>
                    <a:lnTo>
                      <a:pt x="4225" y="4673"/>
                    </a:lnTo>
                    <a:lnTo>
                      <a:pt x="4175" y="4710"/>
                    </a:lnTo>
                    <a:lnTo>
                      <a:pt x="4125" y="4746"/>
                    </a:lnTo>
                    <a:lnTo>
                      <a:pt x="4073" y="4780"/>
                    </a:lnTo>
                    <a:lnTo>
                      <a:pt x="4021" y="4812"/>
                    </a:lnTo>
                    <a:lnTo>
                      <a:pt x="3970" y="4843"/>
                    </a:lnTo>
                    <a:lnTo>
                      <a:pt x="3915" y="4874"/>
                    </a:lnTo>
                    <a:lnTo>
                      <a:pt x="3862" y="4902"/>
                    </a:lnTo>
                    <a:lnTo>
                      <a:pt x="3808" y="4930"/>
                    </a:lnTo>
                    <a:lnTo>
                      <a:pt x="3752" y="4955"/>
                    </a:lnTo>
                    <a:lnTo>
                      <a:pt x="3696" y="4980"/>
                    </a:lnTo>
                    <a:lnTo>
                      <a:pt x="3638" y="5004"/>
                    </a:lnTo>
                    <a:lnTo>
                      <a:pt x="3581" y="5024"/>
                    </a:lnTo>
                    <a:lnTo>
                      <a:pt x="3523" y="5045"/>
                    </a:lnTo>
                    <a:lnTo>
                      <a:pt x="3464" y="5064"/>
                    </a:lnTo>
                    <a:lnTo>
                      <a:pt x="3405" y="5082"/>
                    </a:lnTo>
                    <a:lnTo>
                      <a:pt x="3346" y="5097"/>
                    </a:lnTo>
                    <a:lnTo>
                      <a:pt x="3286" y="5111"/>
                    </a:lnTo>
                    <a:lnTo>
                      <a:pt x="3224" y="5125"/>
                    </a:lnTo>
                    <a:lnTo>
                      <a:pt x="3163" y="5136"/>
                    </a:lnTo>
                    <a:lnTo>
                      <a:pt x="3102" y="5145"/>
                    </a:lnTo>
                    <a:lnTo>
                      <a:pt x="3040" y="5154"/>
                    </a:lnTo>
                    <a:lnTo>
                      <a:pt x="2978" y="5161"/>
                    </a:lnTo>
                    <a:lnTo>
                      <a:pt x="2914" y="5166"/>
                    </a:lnTo>
                    <a:lnTo>
                      <a:pt x="2851" y="5170"/>
                    </a:lnTo>
                    <a:lnTo>
                      <a:pt x="2788" y="5173"/>
                    </a:lnTo>
                    <a:lnTo>
                      <a:pt x="2723" y="5173"/>
                    </a:lnTo>
                    <a:lnTo>
                      <a:pt x="2723" y="5173"/>
                    </a:lnTo>
                    <a:lnTo>
                      <a:pt x="2658" y="5173"/>
                    </a:lnTo>
                    <a:lnTo>
                      <a:pt x="2592" y="5170"/>
                    </a:lnTo>
                    <a:lnTo>
                      <a:pt x="2527" y="5166"/>
                    </a:lnTo>
                    <a:lnTo>
                      <a:pt x="2460" y="5160"/>
                    </a:lnTo>
                    <a:lnTo>
                      <a:pt x="2397" y="5153"/>
                    </a:lnTo>
                    <a:lnTo>
                      <a:pt x="2332" y="5144"/>
                    </a:lnTo>
                    <a:lnTo>
                      <a:pt x="2269" y="5133"/>
                    </a:lnTo>
                    <a:lnTo>
                      <a:pt x="2205" y="5122"/>
                    </a:lnTo>
                    <a:lnTo>
                      <a:pt x="2142" y="5108"/>
                    </a:lnTo>
                    <a:lnTo>
                      <a:pt x="2080" y="5092"/>
                    </a:lnTo>
                    <a:lnTo>
                      <a:pt x="2018" y="5076"/>
                    </a:lnTo>
                    <a:lnTo>
                      <a:pt x="1956" y="5058"/>
                    </a:lnTo>
                    <a:lnTo>
                      <a:pt x="1896" y="5039"/>
                    </a:lnTo>
                    <a:lnTo>
                      <a:pt x="1835" y="5017"/>
                    </a:lnTo>
                    <a:lnTo>
                      <a:pt x="1776" y="4995"/>
                    </a:lnTo>
                    <a:lnTo>
                      <a:pt x="1717" y="4971"/>
                    </a:lnTo>
                    <a:lnTo>
                      <a:pt x="1658" y="4946"/>
                    </a:lnTo>
                    <a:lnTo>
                      <a:pt x="1601" y="4920"/>
                    </a:lnTo>
                    <a:lnTo>
                      <a:pt x="1545" y="4893"/>
                    </a:lnTo>
                    <a:lnTo>
                      <a:pt x="1489" y="4864"/>
                    </a:lnTo>
                    <a:lnTo>
                      <a:pt x="1433" y="4833"/>
                    </a:lnTo>
                    <a:lnTo>
                      <a:pt x="1378" y="4802"/>
                    </a:lnTo>
                    <a:lnTo>
                      <a:pt x="1325" y="4769"/>
                    </a:lnTo>
                    <a:lnTo>
                      <a:pt x="1272" y="4735"/>
                    </a:lnTo>
                    <a:lnTo>
                      <a:pt x="1219" y="4700"/>
                    </a:lnTo>
                    <a:lnTo>
                      <a:pt x="1167" y="4663"/>
                    </a:lnTo>
                    <a:lnTo>
                      <a:pt x="1117" y="4626"/>
                    </a:lnTo>
                    <a:lnTo>
                      <a:pt x="1067" y="4586"/>
                    </a:lnTo>
                    <a:lnTo>
                      <a:pt x="1019" y="4547"/>
                    </a:lnTo>
                    <a:lnTo>
                      <a:pt x="971" y="4507"/>
                    </a:lnTo>
                    <a:lnTo>
                      <a:pt x="924" y="4464"/>
                    </a:lnTo>
                    <a:lnTo>
                      <a:pt x="878" y="4421"/>
                    </a:lnTo>
                    <a:lnTo>
                      <a:pt x="833" y="4377"/>
                    </a:lnTo>
                    <a:lnTo>
                      <a:pt x="790" y="4331"/>
                    </a:lnTo>
                    <a:lnTo>
                      <a:pt x="747" y="4286"/>
                    </a:lnTo>
                    <a:lnTo>
                      <a:pt x="705" y="4238"/>
                    </a:lnTo>
                    <a:lnTo>
                      <a:pt x="665" y="4191"/>
                    </a:lnTo>
                    <a:lnTo>
                      <a:pt x="625" y="4143"/>
                    </a:lnTo>
                    <a:lnTo>
                      <a:pt x="587" y="4092"/>
                    </a:lnTo>
                    <a:lnTo>
                      <a:pt x="548" y="4041"/>
                    </a:lnTo>
                    <a:lnTo>
                      <a:pt x="513" y="3989"/>
                    </a:lnTo>
                    <a:lnTo>
                      <a:pt x="477" y="3938"/>
                    </a:lnTo>
                    <a:lnTo>
                      <a:pt x="444" y="3885"/>
                    </a:lnTo>
                    <a:lnTo>
                      <a:pt x="411" y="3830"/>
                    </a:lnTo>
                    <a:lnTo>
                      <a:pt x="380" y="3775"/>
                    </a:lnTo>
                    <a:lnTo>
                      <a:pt x="349" y="3719"/>
                    </a:lnTo>
                    <a:lnTo>
                      <a:pt x="321" y="3663"/>
                    </a:lnTo>
                    <a:lnTo>
                      <a:pt x="293" y="3606"/>
                    </a:lnTo>
                    <a:lnTo>
                      <a:pt x="267" y="3548"/>
                    </a:lnTo>
                    <a:lnTo>
                      <a:pt x="243" y="3489"/>
                    </a:lnTo>
                    <a:lnTo>
                      <a:pt x="219" y="3430"/>
                    </a:lnTo>
                    <a:lnTo>
                      <a:pt x="197" y="3370"/>
                    </a:lnTo>
                    <a:lnTo>
                      <a:pt x="177" y="3310"/>
                    </a:lnTo>
                    <a:lnTo>
                      <a:pt x="158" y="3248"/>
                    </a:lnTo>
                    <a:lnTo>
                      <a:pt x="140" y="3187"/>
                    </a:lnTo>
                    <a:lnTo>
                      <a:pt x="124" y="3124"/>
                    </a:lnTo>
                    <a:lnTo>
                      <a:pt x="109" y="3062"/>
                    </a:lnTo>
                    <a:lnTo>
                      <a:pt x="96" y="2998"/>
                    </a:lnTo>
                    <a:lnTo>
                      <a:pt x="84" y="2934"/>
                    </a:lnTo>
                    <a:lnTo>
                      <a:pt x="74" y="2870"/>
                    </a:lnTo>
                    <a:lnTo>
                      <a:pt x="65" y="2805"/>
                    </a:lnTo>
                    <a:lnTo>
                      <a:pt x="57" y="2740"/>
                    </a:lnTo>
                    <a:lnTo>
                      <a:pt x="53" y="2674"/>
                    </a:lnTo>
                    <a:lnTo>
                      <a:pt x="48" y="2608"/>
                    </a:lnTo>
                    <a:lnTo>
                      <a:pt x="48" y="2608"/>
                    </a:lnTo>
                    <a:lnTo>
                      <a:pt x="47" y="2544"/>
                    </a:lnTo>
                    <a:lnTo>
                      <a:pt x="47" y="2479"/>
                    </a:lnTo>
                    <a:lnTo>
                      <a:pt x="48" y="2416"/>
                    </a:lnTo>
                    <a:lnTo>
                      <a:pt x="50" y="2353"/>
                    </a:lnTo>
                    <a:lnTo>
                      <a:pt x="54" y="2291"/>
                    </a:lnTo>
                    <a:lnTo>
                      <a:pt x="60" y="2227"/>
                    </a:lnTo>
                    <a:lnTo>
                      <a:pt x="68" y="2165"/>
                    </a:lnTo>
                    <a:lnTo>
                      <a:pt x="76" y="2104"/>
                    </a:lnTo>
                    <a:lnTo>
                      <a:pt x="87" y="2043"/>
                    </a:lnTo>
                    <a:lnTo>
                      <a:pt x="99" y="1981"/>
                    </a:lnTo>
                    <a:lnTo>
                      <a:pt x="112" y="1921"/>
                    </a:lnTo>
                    <a:lnTo>
                      <a:pt x="127" y="1862"/>
                    </a:lnTo>
                    <a:lnTo>
                      <a:pt x="143" y="1801"/>
                    </a:lnTo>
                    <a:lnTo>
                      <a:pt x="161" y="1742"/>
                    </a:lnTo>
                    <a:lnTo>
                      <a:pt x="181" y="1685"/>
                    </a:lnTo>
                    <a:lnTo>
                      <a:pt x="202" y="1626"/>
                    </a:lnTo>
                    <a:lnTo>
                      <a:pt x="224" y="1570"/>
                    </a:lnTo>
                    <a:lnTo>
                      <a:pt x="248" y="1512"/>
                    </a:lnTo>
                    <a:lnTo>
                      <a:pt x="271" y="1456"/>
                    </a:lnTo>
                    <a:lnTo>
                      <a:pt x="298" y="1402"/>
                    </a:lnTo>
                    <a:lnTo>
                      <a:pt x="326" y="1347"/>
                    </a:lnTo>
                    <a:lnTo>
                      <a:pt x="355" y="1293"/>
                    </a:lnTo>
                    <a:lnTo>
                      <a:pt x="386" y="1240"/>
                    </a:lnTo>
                    <a:lnTo>
                      <a:pt x="419" y="1186"/>
                    </a:lnTo>
                    <a:lnTo>
                      <a:pt x="451" y="1135"/>
                    </a:lnTo>
                    <a:lnTo>
                      <a:pt x="486" y="1083"/>
                    </a:lnTo>
                    <a:lnTo>
                      <a:pt x="522" y="1033"/>
                    </a:lnTo>
                    <a:lnTo>
                      <a:pt x="560" y="984"/>
                    </a:lnTo>
                    <a:lnTo>
                      <a:pt x="598" y="936"/>
                    </a:lnTo>
                    <a:lnTo>
                      <a:pt x="638" y="889"/>
                    </a:lnTo>
                    <a:lnTo>
                      <a:pt x="679" y="841"/>
                    </a:lnTo>
                    <a:lnTo>
                      <a:pt x="722" y="796"/>
                    </a:lnTo>
                    <a:lnTo>
                      <a:pt x="722" y="796"/>
                    </a:lnTo>
                    <a:lnTo>
                      <a:pt x="766" y="751"/>
                    </a:lnTo>
                    <a:lnTo>
                      <a:pt x="812" y="707"/>
                    </a:lnTo>
                    <a:lnTo>
                      <a:pt x="858" y="666"/>
                    </a:lnTo>
                    <a:lnTo>
                      <a:pt x="904" y="625"/>
                    </a:lnTo>
                    <a:lnTo>
                      <a:pt x="952" y="585"/>
                    </a:lnTo>
                    <a:lnTo>
                      <a:pt x="1001" y="547"/>
                    </a:lnTo>
                    <a:lnTo>
                      <a:pt x="1049" y="510"/>
                    </a:lnTo>
                    <a:lnTo>
                      <a:pt x="1100" y="474"/>
                    </a:lnTo>
                    <a:lnTo>
                      <a:pt x="1151" y="440"/>
                    </a:lnTo>
                    <a:lnTo>
                      <a:pt x="1203" y="408"/>
                    </a:lnTo>
                    <a:lnTo>
                      <a:pt x="1256" y="377"/>
                    </a:lnTo>
                    <a:lnTo>
                      <a:pt x="1309" y="346"/>
                    </a:lnTo>
                    <a:lnTo>
                      <a:pt x="1362" y="318"/>
                    </a:lnTo>
                    <a:lnTo>
                      <a:pt x="1418" y="290"/>
                    </a:lnTo>
                    <a:lnTo>
                      <a:pt x="1473" y="265"/>
                    </a:lnTo>
                    <a:lnTo>
                      <a:pt x="1529" y="240"/>
                    </a:lnTo>
                    <a:lnTo>
                      <a:pt x="1586" y="216"/>
                    </a:lnTo>
                    <a:lnTo>
                      <a:pt x="1644" y="196"/>
                    </a:lnTo>
                    <a:lnTo>
                      <a:pt x="1701" y="175"/>
                    </a:lnTo>
                    <a:lnTo>
                      <a:pt x="1760" y="156"/>
                    </a:lnTo>
                    <a:lnTo>
                      <a:pt x="1819" y="138"/>
                    </a:lnTo>
                    <a:lnTo>
                      <a:pt x="1879" y="123"/>
                    </a:lnTo>
                    <a:lnTo>
                      <a:pt x="1940" y="109"/>
                    </a:lnTo>
                    <a:lnTo>
                      <a:pt x="2000" y="95"/>
                    </a:lnTo>
                    <a:lnTo>
                      <a:pt x="2061" y="84"/>
                    </a:lnTo>
                    <a:lnTo>
                      <a:pt x="2123" y="75"/>
                    </a:lnTo>
                    <a:lnTo>
                      <a:pt x="2185" y="66"/>
                    </a:lnTo>
                    <a:lnTo>
                      <a:pt x="2248" y="59"/>
                    </a:lnTo>
                    <a:lnTo>
                      <a:pt x="2310" y="54"/>
                    </a:lnTo>
                    <a:lnTo>
                      <a:pt x="2373" y="50"/>
                    </a:lnTo>
                    <a:lnTo>
                      <a:pt x="2437" y="47"/>
                    </a:lnTo>
                    <a:lnTo>
                      <a:pt x="2502" y="47"/>
                    </a:lnTo>
                    <a:close/>
                    <a:moveTo>
                      <a:pt x="2502" y="0"/>
                    </a:moveTo>
                    <a:lnTo>
                      <a:pt x="2502" y="0"/>
                    </a:lnTo>
                    <a:lnTo>
                      <a:pt x="2434" y="0"/>
                    </a:lnTo>
                    <a:lnTo>
                      <a:pt x="2367" y="3"/>
                    </a:lnTo>
                    <a:lnTo>
                      <a:pt x="2301" y="7"/>
                    </a:lnTo>
                    <a:lnTo>
                      <a:pt x="2235" y="13"/>
                    </a:lnTo>
                    <a:lnTo>
                      <a:pt x="2170" y="20"/>
                    </a:lnTo>
                    <a:lnTo>
                      <a:pt x="2105" y="29"/>
                    </a:lnTo>
                    <a:lnTo>
                      <a:pt x="2040" y="39"/>
                    </a:lnTo>
                    <a:lnTo>
                      <a:pt x="1977" y="53"/>
                    </a:lnTo>
                    <a:lnTo>
                      <a:pt x="1915" y="66"/>
                    </a:lnTo>
                    <a:lnTo>
                      <a:pt x="1853" y="81"/>
                    </a:lnTo>
                    <a:lnTo>
                      <a:pt x="1791" y="98"/>
                    </a:lnTo>
                    <a:lnTo>
                      <a:pt x="1731" y="116"/>
                    </a:lnTo>
                    <a:lnTo>
                      <a:pt x="1670" y="137"/>
                    </a:lnTo>
                    <a:lnTo>
                      <a:pt x="1610" y="157"/>
                    </a:lnTo>
                    <a:lnTo>
                      <a:pt x="1552" y="179"/>
                    </a:lnTo>
                    <a:lnTo>
                      <a:pt x="1493" y="204"/>
                    </a:lnTo>
                    <a:lnTo>
                      <a:pt x="1437" y="230"/>
                    </a:lnTo>
                    <a:lnTo>
                      <a:pt x="1380" y="256"/>
                    </a:lnTo>
                    <a:lnTo>
                      <a:pt x="1325" y="284"/>
                    </a:lnTo>
                    <a:lnTo>
                      <a:pt x="1271" y="314"/>
                    </a:lnTo>
                    <a:lnTo>
                      <a:pt x="1216" y="345"/>
                    </a:lnTo>
                    <a:lnTo>
                      <a:pt x="1163" y="377"/>
                    </a:lnTo>
                    <a:lnTo>
                      <a:pt x="1111" y="411"/>
                    </a:lnTo>
                    <a:lnTo>
                      <a:pt x="1061" y="445"/>
                    </a:lnTo>
                    <a:lnTo>
                      <a:pt x="1011" y="480"/>
                    </a:lnTo>
                    <a:lnTo>
                      <a:pt x="961" y="517"/>
                    </a:lnTo>
                    <a:lnTo>
                      <a:pt x="914" y="555"/>
                    </a:lnTo>
                    <a:lnTo>
                      <a:pt x="867" y="595"/>
                    </a:lnTo>
                    <a:lnTo>
                      <a:pt x="820" y="635"/>
                    </a:lnTo>
                    <a:lnTo>
                      <a:pt x="775" y="678"/>
                    </a:lnTo>
                    <a:lnTo>
                      <a:pt x="731" y="721"/>
                    </a:lnTo>
                    <a:lnTo>
                      <a:pt x="688" y="763"/>
                    </a:lnTo>
                    <a:lnTo>
                      <a:pt x="646" y="809"/>
                    </a:lnTo>
                    <a:lnTo>
                      <a:pt x="606" y="855"/>
                    </a:lnTo>
                    <a:lnTo>
                      <a:pt x="566" y="902"/>
                    </a:lnTo>
                    <a:lnTo>
                      <a:pt x="528" y="949"/>
                    </a:lnTo>
                    <a:lnTo>
                      <a:pt x="489" y="998"/>
                    </a:lnTo>
                    <a:lnTo>
                      <a:pt x="454" y="1048"/>
                    </a:lnTo>
                    <a:lnTo>
                      <a:pt x="419" y="1098"/>
                    </a:lnTo>
                    <a:lnTo>
                      <a:pt x="386" y="1150"/>
                    </a:lnTo>
                    <a:lnTo>
                      <a:pt x="354" y="1203"/>
                    </a:lnTo>
                    <a:lnTo>
                      <a:pt x="323" y="1256"/>
                    </a:lnTo>
                    <a:lnTo>
                      <a:pt x="292" y="1310"/>
                    </a:lnTo>
                    <a:lnTo>
                      <a:pt x="264" y="1365"/>
                    </a:lnTo>
                    <a:lnTo>
                      <a:pt x="237" y="1421"/>
                    </a:lnTo>
                    <a:lnTo>
                      <a:pt x="211" y="1478"/>
                    </a:lnTo>
                    <a:lnTo>
                      <a:pt x="187" y="1536"/>
                    </a:lnTo>
                    <a:lnTo>
                      <a:pt x="163" y="1593"/>
                    </a:lnTo>
                    <a:lnTo>
                      <a:pt x="141" y="1652"/>
                    </a:lnTo>
                    <a:lnTo>
                      <a:pt x="122" y="1713"/>
                    </a:lnTo>
                    <a:lnTo>
                      <a:pt x="103" y="1773"/>
                    </a:lnTo>
                    <a:lnTo>
                      <a:pt x="85" y="1834"/>
                    </a:lnTo>
                    <a:lnTo>
                      <a:pt x="71" y="1896"/>
                    </a:lnTo>
                    <a:lnTo>
                      <a:pt x="56" y="1958"/>
                    </a:lnTo>
                    <a:lnTo>
                      <a:pt x="44" y="2021"/>
                    </a:lnTo>
                    <a:lnTo>
                      <a:pt x="32" y="2084"/>
                    </a:lnTo>
                    <a:lnTo>
                      <a:pt x="23" y="2148"/>
                    </a:lnTo>
                    <a:lnTo>
                      <a:pt x="15" y="2213"/>
                    </a:lnTo>
                    <a:lnTo>
                      <a:pt x="9" y="2278"/>
                    </a:lnTo>
                    <a:lnTo>
                      <a:pt x="4" y="2342"/>
                    </a:lnTo>
                    <a:lnTo>
                      <a:pt x="1" y="2409"/>
                    </a:lnTo>
                    <a:lnTo>
                      <a:pt x="0" y="2475"/>
                    </a:lnTo>
                    <a:lnTo>
                      <a:pt x="0" y="2543"/>
                    </a:lnTo>
                    <a:lnTo>
                      <a:pt x="1" y="2609"/>
                    </a:lnTo>
                    <a:lnTo>
                      <a:pt x="1" y="2609"/>
                    </a:lnTo>
                    <a:lnTo>
                      <a:pt x="6" y="2677"/>
                    </a:lnTo>
                    <a:lnTo>
                      <a:pt x="10" y="2745"/>
                    </a:lnTo>
                    <a:lnTo>
                      <a:pt x="18" y="2811"/>
                    </a:lnTo>
                    <a:lnTo>
                      <a:pt x="26" y="2878"/>
                    </a:lnTo>
                    <a:lnTo>
                      <a:pt x="37" y="2942"/>
                    </a:lnTo>
                    <a:lnTo>
                      <a:pt x="48" y="3007"/>
                    </a:lnTo>
                    <a:lnTo>
                      <a:pt x="62" y="3072"/>
                    </a:lnTo>
                    <a:lnTo>
                      <a:pt x="76" y="3136"/>
                    </a:lnTo>
                    <a:lnTo>
                      <a:pt x="94" y="3199"/>
                    </a:lnTo>
                    <a:lnTo>
                      <a:pt x="112" y="3262"/>
                    </a:lnTo>
                    <a:lnTo>
                      <a:pt x="131" y="3324"/>
                    </a:lnTo>
                    <a:lnTo>
                      <a:pt x="152" y="3386"/>
                    </a:lnTo>
                    <a:lnTo>
                      <a:pt x="174" y="3447"/>
                    </a:lnTo>
                    <a:lnTo>
                      <a:pt x="199" y="3507"/>
                    </a:lnTo>
                    <a:lnTo>
                      <a:pt x="224" y="3568"/>
                    </a:lnTo>
                    <a:lnTo>
                      <a:pt x="250" y="3627"/>
                    </a:lnTo>
                    <a:lnTo>
                      <a:pt x="278" y="3684"/>
                    </a:lnTo>
                    <a:lnTo>
                      <a:pt x="308" y="3742"/>
                    </a:lnTo>
                    <a:lnTo>
                      <a:pt x="337" y="3799"/>
                    </a:lnTo>
                    <a:lnTo>
                      <a:pt x="370" y="3855"/>
                    </a:lnTo>
                    <a:lnTo>
                      <a:pt x="402" y="3910"/>
                    </a:lnTo>
                    <a:lnTo>
                      <a:pt x="438" y="3964"/>
                    </a:lnTo>
                    <a:lnTo>
                      <a:pt x="473" y="4017"/>
                    </a:lnTo>
                    <a:lnTo>
                      <a:pt x="510" y="4070"/>
                    </a:lnTo>
                    <a:lnTo>
                      <a:pt x="548" y="4122"/>
                    </a:lnTo>
                    <a:lnTo>
                      <a:pt x="587" y="4172"/>
                    </a:lnTo>
                    <a:lnTo>
                      <a:pt x="626" y="4222"/>
                    </a:lnTo>
                    <a:lnTo>
                      <a:pt x="669" y="4271"/>
                    </a:lnTo>
                    <a:lnTo>
                      <a:pt x="710" y="4318"/>
                    </a:lnTo>
                    <a:lnTo>
                      <a:pt x="755" y="4365"/>
                    </a:lnTo>
                    <a:lnTo>
                      <a:pt x="799" y="4411"/>
                    </a:lnTo>
                    <a:lnTo>
                      <a:pt x="845" y="4457"/>
                    </a:lnTo>
                    <a:lnTo>
                      <a:pt x="892" y="4499"/>
                    </a:lnTo>
                    <a:lnTo>
                      <a:pt x="939" y="4542"/>
                    </a:lnTo>
                    <a:lnTo>
                      <a:pt x="988" y="4583"/>
                    </a:lnTo>
                    <a:lnTo>
                      <a:pt x="1038" y="4625"/>
                    </a:lnTo>
                    <a:lnTo>
                      <a:pt x="1088" y="4665"/>
                    </a:lnTo>
                    <a:lnTo>
                      <a:pt x="1139" y="4701"/>
                    </a:lnTo>
                    <a:lnTo>
                      <a:pt x="1191" y="4740"/>
                    </a:lnTo>
                    <a:lnTo>
                      <a:pt x="1244" y="4775"/>
                    </a:lnTo>
                    <a:lnTo>
                      <a:pt x="1299" y="4809"/>
                    </a:lnTo>
                    <a:lnTo>
                      <a:pt x="1353" y="4843"/>
                    </a:lnTo>
                    <a:lnTo>
                      <a:pt x="1409" y="4875"/>
                    </a:lnTo>
                    <a:lnTo>
                      <a:pt x="1465" y="4906"/>
                    </a:lnTo>
                    <a:lnTo>
                      <a:pt x="1523" y="4936"/>
                    </a:lnTo>
                    <a:lnTo>
                      <a:pt x="1580" y="4964"/>
                    </a:lnTo>
                    <a:lnTo>
                      <a:pt x="1639" y="4990"/>
                    </a:lnTo>
                    <a:lnTo>
                      <a:pt x="1698" y="5015"/>
                    </a:lnTo>
                    <a:lnTo>
                      <a:pt x="1759" y="5039"/>
                    </a:lnTo>
                    <a:lnTo>
                      <a:pt x="1819" y="5063"/>
                    </a:lnTo>
                    <a:lnTo>
                      <a:pt x="1881" y="5083"/>
                    </a:lnTo>
                    <a:lnTo>
                      <a:pt x="1941" y="5104"/>
                    </a:lnTo>
                    <a:lnTo>
                      <a:pt x="2005" y="5122"/>
                    </a:lnTo>
                    <a:lnTo>
                      <a:pt x="2068" y="5139"/>
                    </a:lnTo>
                    <a:lnTo>
                      <a:pt x="2132" y="5154"/>
                    </a:lnTo>
                    <a:lnTo>
                      <a:pt x="2195" y="5167"/>
                    </a:lnTo>
                    <a:lnTo>
                      <a:pt x="2260" y="5181"/>
                    </a:lnTo>
                    <a:lnTo>
                      <a:pt x="2325" y="5191"/>
                    </a:lnTo>
                    <a:lnTo>
                      <a:pt x="2390" y="5200"/>
                    </a:lnTo>
                    <a:lnTo>
                      <a:pt x="2456" y="5207"/>
                    </a:lnTo>
                    <a:lnTo>
                      <a:pt x="2522" y="5213"/>
                    </a:lnTo>
                    <a:lnTo>
                      <a:pt x="2589" y="5217"/>
                    </a:lnTo>
                    <a:lnTo>
                      <a:pt x="2656" y="5220"/>
                    </a:lnTo>
                    <a:lnTo>
                      <a:pt x="2723" y="5220"/>
                    </a:lnTo>
                    <a:lnTo>
                      <a:pt x="2723" y="5220"/>
                    </a:lnTo>
                    <a:lnTo>
                      <a:pt x="2791" y="5220"/>
                    </a:lnTo>
                    <a:lnTo>
                      <a:pt x="2857" y="5217"/>
                    </a:lnTo>
                    <a:lnTo>
                      <a:pt x="2923" y="5213"/>
                    </a:lnTo>
                    <a:lnTo>
                      <a:pt x="2990" y="5207"/>
                    </a:lnTo>
                    <a:lnTo>
                      <a:pt x="3054" y="5200"/>
                    </a:lnTo>
                    <a:lnTo>
                      <a:pt x="3119" y="5191"/>
                    </a:lnTo>
                    <a:lnTo>
                      <a:pt x="3184" y="5181"/>
                    </a:lnTo>
                    <a:lnTo>
                      <a:pt x="3248" y="5167"/>
                    </a:lnTo>
                    <a:lnTo>
                      <a:pt x="3309" y="5154"/>
                    </a:lnTo>
                    <a:lnTo>
                      <a:pt x="3373" y="5139"/>
                    </a:lnTo>
                    <a:lnTo>
                      <a:pt x="3433" y="5122"/>
                    </a:lnTo>
                    <a:lnTo>
                      <a:pt x="3495" y="5104"/>
                    </a:lnTo>
                    <a:lnTo>
                      <a:pt x="3554" y="5083"/>
                    </a:lnTo>
                    <a:lnTo>
                      <a:pt x="3615" y="5063"/>
                    </a:lnTo>
                    <a:lnTo>
                      <a:pt x="3674" y="5039"/>
                    </a:lnTo>
                    <a:lnTo>
                      <a:pt x="3731" y="5015"/>
                    </a:lnTo>
                    <a:lnTo>
                      <a:pt x="3789" y="4990"/>
                    </a:lnTo>
                    <a:lnTo>
                      <a:pt x="3845" y="4964"/>
                    </a:lnTo>
                    <a:lnTo>
                      <a:pt x="3899" y="4936"/>
                    </a:lnTo>
                    <a:lnTo>
                      <a:pt x="3954" y="4906"/>
                    </a:lnTo>
                    <a:lnTo>
                      <a:pt x="4008" y="4875"/>
                    </a:lnTo>
                    <a:lnTo>
                      <a:pt x="4061" y="4843"/>
                    </a:lnTo>
                    <a:lnTo>
                      <a:pt x="4113" y="4809"/>
                    </a:lnTo>
                    <a:lnTo>
                      <a:pt x="4164" y="4775"/>
                    </a:lnTo>
                    <a:lnTo>
                      <a:pt x="4215" y="4740"/>
                    </a:lnTo>
                    <a:lnTo>
                      <a:pt x="4263" y="4701"/>
                    </a:lnTo>
                    <a:lnTo>
                      <a:pt x="4312" y="4665"/>
                    </a:lnTo>
                    <a:lnTo>
                      <a:pt x="4359" y="4625"/>
                    </a:lnTo>
                    <a:lnTo>
                      <a:pt x="4405" y="4583"/>
                    </a:lnTo>
                    <a:lnTo>
                      <a:pt x="4450" y="4542"/>
                    </a:lnTo>
                    <a:lnTo>
                      <a:pt x="4493" y="4499"/>
                    </a:lnTo>
                    <a:lnTo>
                      <a:pt x="4537" y="4457"/>
                    </a:lnTo>
                    <a:lnTo>
                      <a:pt x="4579" y="4411"/>
                    </a:lnTo>
                    <a:lnTo>
                      <a:pt x="4620" y="4365"/>
                    </a:lnTo>
                    <a:lnTo>
                      <a:pt x="4658" y="4318"/>
                    </a:lnTo>
                    <a:lnTo>
                      <a:pt x="4697" y="4271"/>
                    </a:lnTo>
                    <a:lnTo>
                      <a:pt x="4735" y="4222"/>
                    </a:lnTo>
                    <a:lnTo>
                      <a:pt x="4770" y="4172"/>
                    </a:lnTo>
                    <a:lnTo>
                      <a:pt x="4806" y="4122"/>
                    </a:lnTo>
                    <a:lnTo>
                      <a:pt x="4840" y="4070"/>
                    </a:lnTo>
                    <a:lnTo>
                      <a:pt x="4872" y="4017"/>
                    </a:lnTo>
                    <a:lnTo>
                      <a:pt x="4903" y="3964"/>
                    </a:lnTo>
                    <a:lnTo>
                      <a:pt x="4933" y="3910"/>
                    </a:lnTo>
                    <a:lnTo>
                      <a:pt x="4961" y="3855"/>
                    </a:lnTo>
                    <a:lnTo>
                      <a:pt x="4987" y="3799"/>
                    </a:lnTo>
                    <a:lnTo>
                      <a:pt x="5014" y="3742"/>
                    </a:lnTo>
                    <a:lnTo>
                      <a:pt x="5037" y="3684"/>
                    </a:lnTo>
                    <a:lnTo>
                      <a:pt x="5061" y="3627"/>
                    </a:lnTo>
                    <a:lnTo>
                      <a:pt x="5083" y="3568"/>
                    </a:lnTo>
                    <a:lnTo>
                      <a:pt x="5102" y="3507"/>
                    </a:lnTo>
                    <a:lnTo>
                      <a:pt x="5121" y="3447"/>
                    </a:lnTo>
                    <a:lnTo>
                      <a:pt x="5139" y="3386"/>
                    </a:lnTo>
                    <a:lnTo>
                      <a:pt x="5154" y="3324"/>
                    </a:lnTo>
                    <a:lnTo>
                      <a:pt x="5168" y="3262"/>
                    </a:lnTo>
                    <a:lnTo>
                      <a:pt x="5182" y="3199"/>
                    </a:lnTo>
                    <a:lnTo>
                      <a:pt x="5192" y="3136"/>
                    </a:lnTo>
                    <a:lnTo>
                      <a:pt x="5202" y="3072"/>
                    </a:lnTo>
                    <a:lnTo>
                      <a:pt x="5210" y="3007"/>
                    </a:lnTo>
                    <a:lnTo>
                      <a:pt x="5216" y="2942"/>
                    </a:lnTo>
                    <a:lnTo>
                      <a:pt x="5220" y="2878"/>
                    </a:lnTo>
                    <a:lnTo>
                      <a:pt x="5224" y="2811"/>
                    </a:lnTo>
                    <a:lnTo>
                      <a:pt x="5224" y="2745"/>
                    </a:lnTo>
                    <a:lnTo>
                      <a:pt x="5224" y="2677"/>
                    </a:lnTo>
                    <a:lnTo>
                      <a:pt x="5223" y="2609"/>
                    </a:lnTo>
                    <a:lnTo>
                      <a:pt x="5223" y="2609"/>
                    </a:lnTo>
                    <a:lnTo>
                      <a:pt x="5219" y="2543"/>
                    </a:lnTo>
                    <a:lnTo>
                      <a:pt x="5214" y="2475"/>
                    </a:lnTo>
                    <a:lnTo>
                      <a:pt x="5207" y="2409"/>
                    </a:lnTo>
                    <a:lnTo>
                      <a:pt x="5198" y="2342"/>
                    </a:lnTo>
                    <a:lnTo>
                      <a:pt x="5188" y="2278"/>
                    </a:lnTo>
                    <a:lnTo>
                      <a:pt x="5176" y="2213"/>
                    </a:lnTo>
                    <a:lnTo>
                      <a:pt x="5163" y="2148"/>
                    </a:lnTo>
                    <a:lnTo>
                      <a:pt x="5148" y="2084"/>
                    </a:lnTo>
                    <a:lnTo>
                      <a:pt x="5132" y="2021"/>
                    </a:lnTo>
                    <a:lnTo>
                      <a:pt x="5112" y="1958"/>
                    </a:lnTo>
                    <a:lnTo>
                      <a:pt x="5093" y="1896"/>
                    </a:lnTo>
                    <a:lnTo>
                      <a:pt x="5073" y="1834"/>
                    </a:lnTo>
                    <a:lnTo>
                      <a:pt x="5050" y="1773"/>
                    </a:lnTo>
                    <a:lnTo>
                      <a:pt x="5027" y="1713"/>
                    </a:lnTo>
                    <a:lnTo>
                      <a:pt x="5000" y="1652"/>
                    </a:lnTo>
                    <a:lnTo>
                      <a:pt x="4974" y="1593"/>
                    </a:lnTo>
                    <a:lnTo>
                      <a:pt x="4946" y="1536"/>
                    </a:lnTo>
                    <a:lnTo>
                      <a:pt x="4918" y="1478"/>
                    </a:lnTo>
                    <a:lnTo>
                      <a:pt x="4887" y="1421"/>
                    </a:lnTo>
                    <a:lnTo>
                      <a:pt x="4854" y="1365"/>
                    </a:lnTo>
                    <a:lnTo>
                      <a:pt x="4822" y="1310"/>
                    </a:lnTo>
                    <a:lnTo>
                      <a:pt x="4787" y="1256"/>
                    </a:lnTo>
                    <a:lnTo>
                      <a:pt x="4751" y="1203"/>
                    </a:lnTo>
                    <a:lnTo>
                      <a:pt x="4714" y="1150"/>
                    </a:lnTo>
                    <a:lnTo>
                      <a:pt x="4678" y="1098"/>
                    </a:lnTo>
                    <a:lnTo>
                      <a:pt x="4638" y="1048"/>
                    </a:lnTo>
                    <a:lnTo>
                      <a:pt x="4598" y="998"/>
                    </a:lnTo>
                    <a:lnTo>
                      <a:pt x="4557" y="949"/>
                    </a:lnTo>
                    <a:lnTo>
                      <a:pt x="4514" y="902"/>
                    </a:lnTo>
                    <a:lnTo>
                      <a:pt x="4470" y="855"/>
                    </a:lnTo>
                    <a:lnTo>
                      <a:pt x="4425" y="809"/>
                    </a:lnTo>
                    <a:lnTo>
                      <a:pt x="4380" y="763"/>
                    </a:lnTo>
                    <a:lnTo>
                      <a:pt x="4333" y="721"/>
                    </a:lnTo>
                    <a:lnTo>
                      <a:pt x="4285" y="678"/>
                    </a:lnTo>
                    <a:lnTo>
                      <a:pt x="4237" y="635"/>
                    </a:lnTo>
                    <a:lnTo>
                      <a:pt x="4187" y="595"/>
                    </a:lnTo>
                    <a:lnTo>
                      <a:pt x="4136" y="555"/>
                    </a:lnTo>
                    <a:lnTo>
                      <a:pt x="4085" y="517"/>
                    </a:lnTo>
                    <a:lnTo>
                      <a:pt x="4033" y="480"/>
                    </a:lnTo>
                    <a:lnTo>
                      <a:pt x="3980" y="445"/>
                    </a:lnTo>
                    <a:lnTo>
                      <a:pt x="3926" y="411"/>
                    </a:lnTo>
                    <a:lnTo>
                      <a:pt x="3871" y="377"/>
                    </a:lnTo>
                    <a:lnTo>
                      <a:pt x="3815" y="345"/>
                    </a:lnTo>
                    <a:lnTo>
                      <a:pt x="3759" y="314"/>
                    </a:lnTo>
                    <a:lnTo>
                      <a:pt x="3702" y="284"/>
                    </a:lnTo>
                    <a:lnTo>
                      <a:pt x="3644" y="256"/>
                    </a:lnTo>
                    <a:lnTo>
                      <a:pt x="3585" y="230"/>
                    </a:lnTo>
                    <a:lnTo>
                      <a:pt x="3526" y="204"/>
                    </a:lnTo>
                    <a:lnTo>
                      <a:pt x="3466" y="179"/>
                    </a:lnTo>
                    <a:lnTo>
                      <a:pt x="3405" y="157"/>
                    </a:lnTo>
                    <a:lnTo>
                      <a:pt x="3345" y="137"/>
                    </a:lnTo>
                    <a:lnTo>
                      <a:pt x="3283" y="116"/>
                    </a:lnTo>
                    <a:lnTo>
                      <a:pt x="3220" y="98"/>
                    </a:lnTo>
                    <a:lnTo>
                      <a:pt x="3158" y="81"/>
                    </a:lnTo>
                    <a:lnTo>
                      <a:pt x="3094" y="66"/>
                    </a:lnTo>
                    <a:lnTo>
                      <a:pt x="3029" y="53"/>
                    </a:lnTo>
                    <a:lnTo>
                      <a:pt x="2964" y="39"/>
                    </a:lnTo>
                    <a:lnTo>
                      <a:pt x="2900" y="29"/>
                    </a:lnTo>
                    <a:lnTo>
                      <a:pt x="2835" y="20"/>
                    </a:lnTo>
                    <a:lnTo>
                      <a:pt x="2768" y="13"/>
                    </a:lnTo>
                    <a:lnTo>
                      <a:pt x="2702" y="7"/>
                    </a:lnTo>
                    <a:lnTo>
                      <a:pt x="2636" y="3"/>
                    </a:lnTo>
                    <a:lnTo>
                      <a:pt x="2568" y="0"/>
                    </a:lnTo>
                    <a:lnTo>
                      <a:pt x="2502" y="0"/>
                    </a:lnTo>
                    <a:lnTo>
                      <a:pt x="2502" y="0"/>
                    </a:lnTo>
                    <a:close/>
                  </a:path>
                </a:pathLst>
              </a:custGeom>
              <a:gradFill flip="none" rotWithShape="1">
                <a:gsLst>
                  <a:gs pos="20000">
                    <a:srgbClr val="414141"/>
                  </a:gs>
                  <a:gs pos="66000">
                    <a:srgbClr val="FFFFFF"/>
                  </a:gs>
                  <a:gs pos="80000">
                    <a:srgbClr val="CFCFCF"/>
                  </a:gs>
                  <a:gs pos="5000">
                    <a:srgbClr val="A6A6A6"/>
                  </a:gs>
                  <a:gs pos="45000">
                    <a:srgbClr val="A6A6A6"/>
                  </a:gs>
                  <a:gs pos="25000">
                    <a:srgbClr val="262626"/>
                  </a:gs>
                  <a:gs pos="54000">
                    <a:srgbClr val="454545"/>
                  </a:gs>
                  <a:gs pos="36000">
                    <a:srgbClr val="616161"/>
                  </a:gs>
                  <a:gs pos="82000">
                    <a:srgbClr val="A6A6A6"/>
                  </a:gs>
                </a:gsLst>
                <a:lin ang="240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59" name="Freeform 22">
                <a:extLst>
                  <a:ext uri="{FF2B5EF4-FFF2-40B4-BE49-F238E27FC236}">
                    <a16:creationId xmlns:a16="http://schemas.microsoft.com/office/drawing/2014/main" id="{636031F9-3557-A141-9D61-259BD159B563}"/>
                  </a:ext>
                </a:extLst>
              </p:cNvPr>
              <p:cNvSpPr>
                <a:spLocks/>
              </p:cNvSpPr>
              <p:nvPr/>
            </p:nvSpPr>
            <p:spPr bwMode="auto">
              <a:xfrm>
                <a:off x="8077200" y="2041525"/>
                <a:ext cx="153988" cy="301625"/>
              </a:xfrm>
              <a:custGeom>
                <a:avLst/>
                <a:gdLst/>
                <a:ahLst/>
                <a:cxnLst>
                  <a:cxn ang="0">
                    <a:pos x="105" y="569"/>
                  </a:cxn>
                  <a:cxn ang="0">
                    <a:pos x="105" y="569"/>
                  </a:cxn>
                  <a:cxn ang="0">
                    <a:pos x="112" y="570"/>
                  </a:cxn>
                  <a:cxn ang="0">
                    <a:pos x="121" y="567"/>
                  </a:cxn>
                  <a:cxn ang="0">
                    <a:pos x="130" y="563"/>
                  </a:cxn>
                  <a:cxn ang="0">
                    <a:pos x="139" y="555"/>
                  </a:cxn>
                  <a:cxn ang="0">
                    <a:pos x="149" y="547"/>
                  </a:cxn>
                  <a:cxn ang="0">
                    <a:pos x="159" y="535"/>
                  </a:cxn>
                  <a:cxn ang="0">
                    <a:pos x="170" y="520"/>
                  </a:cxn>
                  <a:cxn ang="0">
                    <a:pos x="180" y="505"/>
                  </a:cxn>
                  <a:cxn ang="0">
                    <a:pos x="190" y="488"/>
                  </a:cxn>
                  <a:cxn ang="0">
                    <a:pos x="201" y="467"/>
                  </a:cxn>
                  <a:cxn ang="0">
                    <a:pos x="220" y="424"/>
                  </a:cxn>
                  <a:cxn ang="0">
                    <a:pos x="239" y="374"/>
                  </a:cxn>
                  <a:cxn ang="0">
                    <a:pos x="257" y="321"/>
                  </a:cxn>
                  <a:cxn ang="0">
                    <a:pos x="257" y="321"/>
                  </a:cxn>
                  <a:cxn ang="0">
                    <a:pos x="271" y="265"/>
                  </a:cxn>
                  <a:cxn ang="0">
                    <a:pos x="282" y="213"/>
                  </a:cxn>
                  <a:cxn ang="0">
                    <a:pos x="288" y="166"/>
                  </a:cxn>
                  <a:cxn ang="0">
                    <a:pos x="289" y="144"/>
                  </a:cxn>
                  <a:cxn ang="0">
                    <a:pos x="291" y="123"/>
                  </a:cxn>
                  <a:cxn ang="0">
                    <a:pos x="289" y="104"/>
                  </a:cxn>
                  <a:cxn ang="0">
                    <a:pos x="288" y="87"/>
                  </a:cxn>
                  <a:cxn ang="0">
                    <a:pos x="286" y="72"/>
                  </a:cxn>
                  <a:cxn ang="0">
                    <a:pos x="283" y="58"/>
                  </a:cxn>
                  <a:cxn ang="0">
                    <a:pos x="279" y="48"/>
                  </a:cxn>
                  <a:cxn ang="0">
                    <a:pos x="273" y="39"/>
                  </a:cxn>
                  <a:cxn ang="0">
                    <a:pos x="267" y="32"/>
                  </a:cxn>
                  <a:cxn ang="0">
                    <a:pos x="260" y="29"/>
                  </a:cxn>
                  <a:cxn ang="0">
                    <a:pos x="156" y="0"/>
                  </a:cxn>
                  <a:cxn ang="0">
                    <a:pos x="156" y="0"/>
                  </a:cxn>
                  <a:cxn ang="0">
                    <a:pos x="164" y="2"/>
                  </a:cxn>
                  <a:cxn ang="0">
                    <a:pos x="170" y="8"/>
                  </a:cxn>
                  <a:cxn ang="0">
                    <a:pos x="176" y="17"/>
                  </a:cxn>
                  <a:cxn ang="0">
                    <a:pos x="180" y="29"/>
                  </a:cxn>
                  <a:cxn ang="0">
                    <a:pos x="183" y="42"/>
                  </a:cxn>
                  <a:cxn ang="0">
                    <a:pos x="184" y="57"/>
                  </a:cxn>
                  <a:cxn ang="0">
                    <a:pos x="186" y="75"/>
                  </a:cxn>
                  <a:cxn ang="0">
                    <a:pos x="186" y="94"/>
                  </a:cxn>
                  <a:cxn ang="0">
                    <a:pos x="186" y="115"/>
                  </a:cxn>
                  <a:cxn ang="0">
                    <a:pos x="184" y="135"/>
                  </a:cxn>
                  <a:cxn ang="0">
                    <a:pos x="177" y="184"/>
                  </a:cxn>
                  <a:cxn ang="0">
                    <a:pos x="167" y="235"/>
                  </a:cxn>
                  <a:cxn ang="0">
                    <a:pos x="154" y="290"/>
                  </a:cxn>
                  <a:cxn ang="0">
                    <a:pos x="154" y="290"/>
                  </a:cxn>
                  <a:cxn ang="0">
                    <a:pos x="136" y="345"/>
                  </a:cxn>
                  <a:cxn ang="0">
                    <a:pos x="117" y="393"/>
                  </a:cxn>
                  <a:cxn ang="0">
                    <a:pos x="97" y="437"/>
                  </a:cxn>
                  <a:cxn ang="0">
                    <a:pos x="87" y="457"/>
                  </a:cxn>
                  <a:cxn ang="0">
                    <a:pos x="77" y="474"/>
                  </a:cxn>
                  <a:cxn ang="0">
                    <a:pos x="67" y="490"/>
                  </a:cxn>
                  <a:cxn ang="0">
                    <a:pos x="56" y="505"/>
                  </a:cxn>
                  <a:cxn ang="0">
                    <a:pos x="46" y="517"/>
                  </a:cxn>
                  <a:cxn ang="0">
                    <a:pos x="36" y="526"/>
                  </a:cxn>
                  <a:cxn ang="0">
                    <a:pos x="27" y="533"/>
                  </a:cxn>
                  <a:cxn ang="0">
                    <a:pos x="18" y="538"/>
                  </a:cxn>
                  <a:cxn ang="0">
                    <a:pos x="9" y="539"/>
                  </a:cxn>
                  <a:cxn ang="0">
                    <a:pos x="0" y="539"/>
                  </a:cxn>
                  <a:cxn ang="0">
                    <a:pos x="105" y="569"/>
                  </a:cxn>
                </a:cxnLst>
                <a:rect l="0" t="0" r="r" b="b"/>
                <a:pathLst>
                  <a:path w="291" h="570">
                    <a:moveTo>
                      <a:pt x="105" y="569"/>
                    </a:moveTo>
                    <a:lnTo>
                      <a:pt x="105" y="569"/>
                    </a:lnTo>
                    <a:lnTo>
                      <a:pt x="112" y="570"/>
                    </a:lnTo>
                    <a:lnTo>
                      <a:pt x="121" y="567"/>
                    </a:lnTo>
                    <a:lnTo>
                      <a:pt x="130" y="563"/>
                    </a:lnTo>
                    <a:lnTo>
                      <a:pt x="139" y="555"/>
                    </a:lnTo>
                    <a:lnTo>
                      <a:pt x="149" y="547"/>
                    </a:lnTo>
                    <a:lnTo>
                      <a:pt x="159" y="535"/>
                    </a:lnTo>
                    <a:lnTo>
                      <a:pt x="170" y="520"/>
                    </a:lnTo>
                    <a:lnTo>
                      <a:pt x="180" y="505"/>
                    </a:lnTo>
                    <a:lnTo>
                      <a:pt x="190" y="488"/>
                    </a:lnTo>
                    <a:lnTo>
                      <a:pt x="201" y="467"/>
                    </a:lnTo>
                    <a:lnTo>
                      <a:pt x="220" y="424"/>
                    </a:lnTo>
                    <a:lnTo>
                      <a:pt x="239" y="374"/>
                    </a:lnTo>
                    <a:lnTo>
                      <a:pt x="257" y="321"/>
                    </a:lnTo>
                    <a:lnTo>
                      <a:pt x="257" y="321"/>
                    </a:lnTo>
                    <a:lnTo>
                      <a:pt x="271" y="265"/>
                    </a:lnTo>
                    <a:lnTo>
                      <a:pt x="282" y="213"/>
                    </a:lnTo>
                    <a:lnTo>
                      <a:pt x="288" y="166"/>
                    </a:lnTo>
                    <a:lnTo>
                      <a:pt x="289" y="144"/>
                    </a:lnTo>
                    <a:lnTo>
                      <a:pt x="291" y="123"/>
                    </a:lnTo>
                    <a:lnTo>
                      <a:pt x="289" y="104"/>
                    </a:lnTo>
                    <a:lnTo>
                      <a:pt x="288" y="87"/>
                    </a:lnTo>
                    <a:lnTo>
                      <a:pt x="286" y="72"/>
                    </a:lnTo>
                    <a:lnTo>
                      <a:pt x="283" y="58"/>
                    </a:lnTo>
                    <a:lnTo>
                      <a:pt x="279" y="48"/>
                    </a:lnTo>
                    <a:lnTo>
                      <a:pt x="273" y="39"/>
                    </a:lnTo>
                    <a:lnTo>
                      <a:pt x="267" y="32"/>
                    </a:lnTo>
                    <a:lnTo>
                      <a:pt x="260" y="29"/>
                    </a:lnTo>
                    <a:lnTo>
                      <a:pt x="156" y="0"/>
                    </a:lnTo>
                    <a:lnTo>
                      <a:pt x="156" y="0"/>
                    </a:lnTo>
                    <a:lnTo>
                      <a:pt x="164" y="2"/>
                    </a:lnTo>
                    <a:lnTo>
                      <a:pt x="170" y="8"/>
                    </a:lnTo>
                    <a:lnTo>
                      <a:pt x="176" y="17"/>
                    </a:lnTo>
                    <a:lnTo>
                      <a:pt x="180" y="29"/>
                    </a:lnTo>
                    <a:lnTo>
                      <a:pt x="183" y="42"/>
                    </a:lnTo>
                    <a:lnTo>
                      <a:pt x="184" y="57"/>
                    </a:lnTo>
                    <a:lnTo>
                      <a:pt x="186" y="75"/>
                    </a:lnTo>
                    <a:lnTo>
                      <a:pt x="186" y="94"/>
                    </a:lnTo>
                    <a:lnTo>
                      <a:pt x="186" y="115"/>
                    </a:lnTo>
                    <a:lnTo>
                      <a:pt x="184" y="135"/>
                    </a:lnTo>
                    <a:lnTo>
                      <a:pt x="177" y="184"/>
                    </a:lnTo>
                    <a:lnTo>
                      <a:pt x="167" y="235"/>
                    </a:lnTo>
                    <a:lnTo>
                      <a:pt x="154" y="290"/>
                    </a:lnTo>
                    <a:lnTo>
                      <a:pt x="154" y="290"/>
                    </a:lnTo>
                    <a:lnTo>
                      <a:pt x="136" y="345"/>
                    </a:lnTo>
                    <a:lnTo>
                      <a:pt x="117" y="393"/>
                    </a:lnTo>
                    <a:lnTo>
                      <a:pt x="97" y="437"/>
                    </a:lnTo>
                    <a:lnTo>
                      <a:pt x="87" y="457"/>
                    </a:lnTo>
                    <a:lnTo>
                      <a:pt x="77" y="474"/>
                    </a:lnTo>
                    <a:lnTo>
                      <a:pt x="67" y="490"/>
                    </a:lnTo>
                    <a:lnTo>
                      <a:pt x="56" y="505"/>
                    </a:lnTo>
                    <a:lnTo>
                      <a:pt x="46" y="517"/>
                    </a:lnTo>
                    <a:lnTo>
                      <a:pt x="36" y="526"/>
                    </a:lnTo>
                    <a:lnTo>
                      <a:pt x="27" y="533"/>
                    </a:lnTo>
                    <a:lnTo>
                      <a:pt x="18" y="538"/>
                    </a:lnTo>
                    <a:lnTo>
                      <a:pt x="9" y="539"/>
                    </a:lnTo>
                    <a:lnTo>
                      <a:pt x="0" y="539"/>
                    </a:lnTo>
                    <a:lnTo>
                      <a:pt x="105" y="569"/>
                    </a:lnTo>
                    <a:close/>
                  </a:path>
                </a:pathLst>
              </a:custGeom>
              <a:gradFill flip="none" rotWithShape="1">
                <a:gsLst>
                  <a:gs pos="15000">
                    <a:srgbClr val="414141"/>
                  </a:gs>
                  <a:gs pos="67000">
                    <a:srgbClr val="FFFFFF"/>
                  </a:gs>
                  <a:gs pos="100000">
                    <a:srgbClr val="CFCFCF"/>
                  </a:gs>
                  <a:gs pos="0">
                    <a:srgbClr val="A6A6A6"/>
                  </a:gs>
                  <a:gs pos="86000">
                    <a:srgbClr val="A6A6A6"/>
                  </a:gs>
                  <a:gs pos="16000">
                    <a:srgbClr val="262626"/>
                  </a:gs>
                </a:gsLst>
                <a:lin ang="1728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60" name="Freeform 23">
                <a:extLst>
                  <a:ext uri="{FF2B5EF4-FFF2-40B4-BE49-F238E27FC236}">
                    <a16:creationId xmlns:a16="http://schemas.microsoft.com/office/drawing/2014/main" id="{E03BB247-DAA9-B844-B157-2877D6BFF6A4}"/>
                  </a:ext>
                </a:extLst>
              </p:cNvPr>
              <p:cNvSpPr>
                <a:spLocks/>
              </p:cNvSpPr>
              <p:nvPr/>
            </p:nvSpPr>
            <p:spPr bwMode="auto">
              <a:xfrm>
                <a:off x="8062912" y="2041525"/>
                <a:ext cx="112713" cy="285750"/>
              </a:xfrm>
              <a:custGeom>
                <a:avLst/>
                <a:gdLst/>
                <a:ahLst/>
                <a:cxnLst>
                  <a:cxn ang="0">
                    <a:pos x="182" y="292"/>
                  </a:cxn>
                  <a:cxn ang="0">
                    <a:pos x="182" y="292"/>
                  </a:cxn>
                  <a:cxn ang="0">
                    <a:pos x="165" y="347"/>
                  </a:cxn>
                  <a:cxn ang="0">
                    <a:pos x="146" y="397"/>
                  </a:cxn>
                  <a:cxn ang="0">
                    <a:pos x="125" y="439"/>
                  </a:cxn>
                  <a:cxn ang="0">
                    <a:pos x="115" y="460"/>
                  </a:cxn>
                  <a:cxn ang="0">
                    <a:pos x="105" y="478"/>
                  </a:cxn>
                  <a:cxn ang="0">
                    <a:pos x="95" y="492"/>
                  </a:cxn>
                  <a:cxn ang="0">
                    <a:pos x="84" y="507"/>
                  </a:cxn>
                  <a:cxn ang="0">
                    <a:pos x="74" y="519"/>
                  </a:cxn>
                  <a:cxn ang="0">
                    <a:pos x="65" y="528"/>
                  </a:cxn>
                  <a:cxn ang="0">
                    <a:pos x="55" y="535"/>
                  </a:cxn>
                  <a:cxn ang="0">
                    <a:pos x="46" y="540"/>
                  </a:cxn>
                  <a:cxn ang="0">
                    <a:pos x="37" y="541"/>
                  </a:cxn>
                  <a:cxn ang="0">
                    <a:pos x="30" y="541"/>
                  </a:cxn>
                  <a:cxn ang="0">
                    <a:pos x="30" y="541"/>
                  </a:cxn>
                  <a:cxn ang="0">
                    <a:pos x="22" y="537"/>
                  </a:cxn>
                  <a:cxn ang="0">
                    <a:pos x="16" y="531"/>
                  </a:cxn>
                  <a:cxn ang="0">
                    <a:pos x="10" y="522"/>
                  </a:cxn>
                  <a:cxn ang="0">
                    <a:pos x="6" y="512"/>
                  </a:cxn>
                  <a:cxn ang="0">
                    <a:pos x="3" y="498"/>
                  </a:cxn>
                  <a:cxn ang="0">
                    <a:pos x="2" y="482"/>
                  </a:cxn>
                  <a:cxn ang="0">
                    <a:pos x="0" y="466"/>
                  </a:cxn>
                  <a:cxn ang="0">
                    <a:pos x="0" y="447"/>
                  </a:cxn>
                  <a:cxn ang="0">
                    <a:pos x="0" y="426"/>
                  </a:cxn>
                  <a:cxn ang="0">
                    <a:pos x="2" y="404"/>
                  </a:cxn>
                  <a:cxn ang="0">
                    <a:pos x="9" y="357"/>
                  </a:cxn>
                  <a:cxn ang="0">
                    <a:pos x="19" y="304"/>
                  </a:cxn>
                  <a:cxn ang="0">
                    <a:pos x="33" y="249"/>
                  </a:cxn>
                  <a:cxn ang="0">
                    <a:pos x="33" y="249"/>
                  </a:cxn>
                  <a:cxn ang="0">
                    <a:pos x="50" y="196"/>
                  </a:cxn>
                  <a:cxn ang="0">
                    <a:pos x="69" y="146"/>
                  </a:cxn>
                  <a:cxn ang="0">
                    <a:pos x="89" y="102"/>
                  </a:cxn>
                  <a:cxn ang="0">
                    <a:pos x="99" y="83"/>
                  </a:cxn>
                  <a:cxn ang="0">
                    <a:pos x="109" y="65"/>
                  </a:cxn>
                  <a:cxn ang="0">
                    <a:pos x="120" y="49"/>
                  </a:cxn>
                  <a:cxn ang="0">
                    <a:pos x="130" y="35"/>
                  </a:cxn>
                  <a:cxn ang="0">
                    <a:pos x="140" y="24"/>
                  </a:cxn>
                  <a:cxn ang="0">
                    <a:pos x="151" y="15"/>
                  </a:cxn>
                  <a:cxn ang="0">
                    <a:pos x="159" y="7"/>
                  </a:cxn>
                  <a:cxn ang="0">
                    <a:pos x="168" y="3"/>
                  </a:cxn>
                  <a:cxn ang="0">
                    <a:pos x="177" y="0"/>
                  </a:cxn>
                  <a:cxn ang="0">
                    <a:pos x="186" y="2"/>
                  </a:cxn>
                  <a:cxn ang="0">
                    <a:pos x="186" y="2"/>
                  </a:cxn>
                  <a:cxn ang="0">
                    <a:pos x="193" y="4"/>
                  </a:cxn>
                  <a:cxn ang="0">
                    <a:pos x="199" y="10"/>
                  </a:cxn>
                  <a:cxn ang="0">
                    <a:pos x="204" y="19"/>
                  </a:cxn>
                  <a:cxn ang="0">
                    <a:pos x="208" y="31"/>
                  </a:cxn>
                  <a:cxn ang="0">
                    <a:pos x="211" y="44"/>
                  </a:cxn>
                  <a:cxn ang="0">
                    <a:pos x="214" y="59"/>
                  </a:cxn>
                  <a:cxn ang="0">
                    <a:pos x="215" y="77"/>
                  </a:cxn>
                  <a:cxn ang="0">
                    <a:pos x="215" y="96"/>
                  </a:cxn>
                  <a:cxn ang="0">
                    <a:pos x="214" y="117"/>
                  </a:cxn>
                  <a:cxn ang="0">
                    <a:pos x="212" y="139"/>
                  </a:cxn>
                  <a:cxn ang="0">
                    <a:pos x="207" y="186"/>
                  </a:cxn>
                  <a:cxn ang="0">
                    <a:pos x="196" y="237"/>
                  </a:cxn>
                  <a:cxn ang="0">
                    <a:pos x="182" y="292"/>
                  </a:cxn>
                  <a:cxn ang="0">
                    <a:pos x="182" y="292"/>
                  </a:cxn>
                </a:cxnLst>
                <a:rect l="0" t="0" r="r" b="b"/>
                <a:pathLst>
                  <a:path w="215" h="541">
                    <a:moveTo>
                      <a:pt x="182" y="292"/>
                    </a:moveTo>
                    <a:lnTo>
                      <a:pt x="182" y="292"/>
                    </a:lnTo>
                    <a:lnTo>
                      <a:pt x="165" y="347"/>
                    </a:lnTo>
                    <a:lnTo>
                      <a:pt x="146" y="397"/>
                    </a:lnTo>
                    <a:lnTo>
                      <a:pt x="125" y="439"/>
                    </a:lnTo>
                    <a:lnTo>
                      <a:pt x="115" y="460"/>
                    </a:lnTo>
                    <a:lnTo>
                      <a:pt x="105" y="478"/>
                    </a:lnTo>
                    <a:lnTo>
                      <a:pt x="95" y="492"/>
                    </a:lnTo>
                    <a:lnTo>
                      <a:pt x="84" y="507"/>
                    </a:lnTo>
                    <a:lnTo>
                      <a:pt x="74" y="519"/>
                    </a:lnTo>
                    <a:lnTo>
                      <a:pt x="65" y="528"/>
                    </a:lnTo>
                    <a:lnTo>
                      <a:pt x="55" y="535"/>
                    </a:lnTo>
                    <a:lnTo>
                      <a:pt x="46" y="540"/>
                    </a:lnTo>
                    <a:lnTo>
                      <a:pt x="37" y="541"/>
                    </a:lnTo>
                    <a:lnTo>
                      <a:pt x="30" y="541"/>
                    </a:lnTo>
                    <a:lnTo>
                      <a:pt x="30" y="541"/>
                    </a:lnTo>
                    <a:lnTo>
                      <a:pt x="22" y="537"/>
                    </a:lnTo>
                    <a:lnTo>
                      <a:pt x="16" y="531"/>
                    </a:lnTo>
                    <a:lnTo>
                      <a:pt x="10" y="522"/>
                    </a:lnTo>
                    <a:lnTo>
                      <a:pt x="6" y="512"/>
                    </a:lnTo>
                    <a:lnTo>
                      <a:pt x="3" y="498"/>
                    </a:lnTo>
                    <a:lnTo>
                      <a:pt x="2" y="482"/>
                    </a:lnTo>
                    <a:lnTo>
                      <a:pt x="0" y="466"/>
                    </a:lnTo>
                    <a:lnTo>
                      <a:pt x="0" y="447"/>
                    </a:lnTo>
                    <a:lnTo>
                      <a:pt x="0" y="426"/>
                    </a:lnTo>
                    <a:lnTo>
                      <a:pt x="2" y="404"/>
                    </a:lnTo>
                    <a:lnTo>
                      <a:pt x="9" y="357"/>
                    </a:lnTo>
                    <a:lnTo>
                      <a:pt x="19" y="304"/>
                    </a:lnTo>
                    <a:lnTo>
                      <a:pt x="33" y="249"/>
                    </a:lnTo>
                    <a:lnTo>
                      <a:pt x="33" y="249"/>
                    </a:lnTo>
                    <a:lnTo>
                      <a:pt x="50" y="196"/>
                    </a:lnTo>
                    <a:lnTo>
                      <a:pt x="69" y="146"/>
                    </a:lnTo>
                    <a:lnTo>
                      <a:pt x="89" y="102"/>
                    </a:lnTo>
                    <a:lnTo>
                      <a:pt x="99" y="83"/>
                    </a:lnTo>
                    <a:lnTo>
                      <a:pt x="109" y="65"/>
                    </a:lnTo>
                    <a:lnTo>
                      <a:pt x="120" y="49"/>
                    </a:lnTo>
                    <a:lnTo>
                      <a:pt x="130" y="35"/>
                    </a:lnTo>
                    <a:lnTo>
                      <a:pt x="140" y="24"/>
                    </a:lnTo>
                    <a:lnTo>
                      <a:pt x="151" y="15"/>
                    </a:lnTo>
                    <a:lnTo>
                      <a:pt x="159" y="7"/>
                    </a:lnTo>
                    <a:lnTo>
                      <a:pt x="168" y="3"/>
                    </a:lnTo>
                    <a:lnTo>
                      <a:pt x="177" y="0"/>
                    </a:lnTo>
                    <a:lnTo>
                      <a:pt x="186" y="2"/>
                    </a:lnTo>
                    <a:lnTo>
                      <a:pt x="186" y="2"/>
                    </a:lnTo>
                    <a:lnTo>
                      <a:pt x="193" y="4"/>
                    </a:lnTo>
                    <a:lnTo>
                      <a:pt x="199" y="10"/>
                    </a:lnTo>
                    <a:lnTo>
                      <a:pt x="204" y="19"/>
                    </a:lnTo>
                    <a:lnTo>
                      <a:pt x="208" y="31"/>
                    </a:lnTo>
                    <a:lnTo>
                      <a:pt x="211" y="44"/>
                    </a:lnTo>
                    <a:lnTo>
                      <a:pt x="214" y="59"/>
                    </a:lnTo>
                    <a:lnTo>
                      <a:pt x="215" y="77"/>
                    </a:lnTo>
                    <a:lnTo>
                      <a:pt x="215" y="96"/>
                    </a:lnTo>
                    <a:lnTo>
                      <a:pt x="214" y="117"/>
                    </a:lnTo>
                    <a:lnTo>
                      <a:pt x="212" y="139"/>
                    </a:lnTo>
                    <a:lnTo>
                      <a:pt x="207" y="186"/>
                    </a:lnTo>
                    <a:lnTo>
                      <a:pt x="196" y="237"/>
                    </a:lnTo>
                    <a:lnTo>
                      <a:pt x="182" y="292"/>
                    </a:lnTo>
                    <a:lnTo>
                      <a:pt x="182" y="292"/>
                    </a:lnTo>
                    <a:close/>
                  </a:path>
                </a:pathLst>
              </a:custGeom>
              <a:gradFill flip="none" rotWithShape="1">
                <a:gsLst>
                  <a:gs pos="0">
                    <a:srgbClr val="DFDFDF"/>
                  </a:gs>
                  <a:gs pos="100000">
                    <a:srgbClr val="858585"/>
                  </a:gs>
                </a:gsLst>
                <a:lin ang="108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24">
                <a:extLst>
                  <a:ext uri="{FF2B5EF4-FFF2-40B4-BE49-F238E27FC236}">
                    <a16:creationId xmlns:a16="http://schemas.microsoft.com/office/drawing/2014/main" id="{B5A75D03-1F7D-A540-9FBE-58AFB7E45121}"/>
                  </a:ext>
                </a:extLst>
              </p:cNvPr>
              <p:cNvSpPr>
                <a:spLocks/>
              </p:cNvSpPr>
              <p:nvPr/>
            </p:nvSpPr>
            <p:spPr bwMode="auto">
              <a:xfrm>
                <a:off x="8005762" y="0"/>
                <a:ext cx="2743200" cy="2217738"/>
              </a:xfrm>
              <a:custGeom>
                <a:avLst/>
                <a:gdLst/>
                <a:ahLst/>
                <a:cxnLst>
                  <a:cxn ang="0">
                    <a:pos x="219" y="4047"/>
                  </a:cxn>
                  <a:cxn ang="0">
                    <a:pos x="148" y="3985"/>
                  </a:cxn>
                  <a:cxn ang="0">
                    <a:pos x="138" y="3856"/>
                  </a:cxn>
                  <a:cxn ang="0">
                    <a:pos x="162" y="3490"/>
                  </a:cxn>
                  <a:cxn ang="0">
                    <a:pos x="227" y="3055"/>
                  </a:cxn>
                  <a:cxn ang="0">
                    <a:pos x="346" y="2546"/>
                  </a:cxn>
                  <a:cxn ang="0">
                    <a:pos x="539" y="2001"/>
                  </a:cxn>
                  <a:cxn ang="0">
                    <a:pos x="697" y="1673"/>
                  </a:cxn>
                  <a:cxn ang="0">
                    <a:pos x="855" y="1410"/>
                  </a:cxn>
                  <a:cxn ang="0">
                    <a:pos x="1005" y="1197"/>
                  </a:cxn>
                  <a:cxn ang="0">
                    <a:pos x="1242" y="927"/>
                  </a:cxn>
                  <a:cxn ang="0">
                    <a:pos x="1505" y="696"/>
                  </a:cxn>
                  <a:cxn ang="0">
                    <a:pos x="1792" y="504"/>
                  </a:cxn>
                  <a:cxn ang="0">
                    <a:pos x="2103" y="351"/>
                  </a:cxn>
                  <a:cxn ang="0">
                    <a:pos x="2436" y="237"/>
                  </a:cxn>
                  <a:cxn ang="0">
                    <a:pos x="2795" y="164"/>
                  </a:cxn>
                  <a:cxn ang="0">
                    <a:pos x="3039" y="143"/>
                  </a:cxn>
                  <a:cxn ang="0">
                    <a:pos x="3336" y="155"/>
                  </a:cxn>
                  <a:cxn ang="0">
                    <a:pos x="3653" y="202"/>
                  </a:cxn>
                  <a:cxn ang="0">
                    <a:pos x="4002" y="307"/>
                  </a:cxn>
                  <a:cxn ang="0">
                    <a:pos x="4320" y="464"/>
                  </a:cxn>
                  <a:cxn ang="0">
                    <a:pos x="4490" y="585"/>
                  </a:cxn>
                  <a:cxn ang="0">
                    <a:pos x="4615" y="694"/>
                  </a:cxn>
                  <a:cxn ang="0">
                    <a:pos x="4752" y="843"/>
                  </a:cxn>
                  <a:cxn ang="0">
                    <a:pos x="4873" y="1007"/>
                  </a:cxn>
                  <a:cxn ang="0">
                    <a:pos x="4956" y="1152"/>
                  </a:cxn>
                  <a:cxn ang="0">
                    <a:pos x="5184" y="1309"/>
                  </a:cxn>
                  <a:cxn ang="0">
                    <a:pos x="5053" y="1032"/>
                  </a:cxn>
                  <a:cxn ang="0">
                    <a:pos x="4890" y="787"/>
                  </a:cxn>
                  <a:cxn ang="0">
                    <a:pos x="4693" y="572"/>
                  </a:cxn>
                  <a:cxn ang="0">
                    <a:pos x="4545" y="447"/>
                  </a:cxn>
                  <a:cxn ang="0">
                    <a:pos x="4362" y="323"/>
                  </a:cxn>
                  <a:cxn ang="0">
                    <a:pos x="4062" y="177"/>
                  </a:cxn>
                  <a:cxn ang="0">
                    <a:pos x="3695" y="63"/>
                  </a:cxn>
                  <a:cxn ang="0">
                    <a:pos x="3361" y="12"/>
                  </a:cxn>
                  <a:cxn ang="0">
                    <a:pos x="3045" y="0"/>
                  </a:cxn>
                  <a:cxn ang="0">
                    <a:pos x="2851" y="13"/>
                  </a:cxn>
                  <a:cxn ang="0">
                    <a:pos x="2405" y="99"/>
                  </a:cxn>
                  <a:cxn ang="0">
                    <a:pos x="1994" y="242"/>
                  </a:cxn>
                  <a:cxn ang="0">
                    <a:pos x="1617" y="442"/>
                  </a:cxn>
                  <a:cxn ang="0">
                    <a:pos x="1276" y="699"/>
                  </a:cxn>
                  <a:cxn ang="0">
                    <a:pos x="971" y="1011"/>
                  </a:cxn>
                  <a:cxn ang="0">
                    <a:pos x="703" y="1382"/>
                  </a:cxn>
                  <a:cxn ang="0">
                    <a:pos x="549" y="1648"/>
                  </a:cxn>
                  <a:cxn ang="0">
                    <a:pos x="319" y="2173"/>
                  </a:cxn>
                  <a:cxn ang="0">
                    <a:pos x="162" y="2691"/>
                  </a:cxn>
                  <a:cxn ang="0">
                    <a:pos x="64" y="3168"/>
                  </a:cxn>
                  <a:cxn ang="0">
                    <a:pos x="14" y="3571"/>
                  </a:cxn>
                  <a:cxn ang="0">
                    <a:pos x="0" y="3864"/>
                  </a:cxn>
                  <a:cxn ang="0">
                    <a:pos x="5" y="4018"/>
                  </a:cxn>
                  <a:cxn ang="0">
                    <a:pos x="39" y="4077"/>
                  </a:cxn>
                  <a:cxn ang="0">
                    <a:pos x="132" y="4161"/>
                  </a:cxn>
                  <a:cxn ang="0">
                    <a:pos x="182" y="4190"/>
                  </a:cxn>
                  <a:cxn ang="0">
                    <a:pos x="202" y="4174"/>
                  </a:cxn>
                  <a:cxn ang="0">
                    <a:pos x="228" y="4099"/>
                  </a:cxn>
                  <a:cxn ang="0">
                    <a:pos x="227" y="4053"/>
                  </a:cxn>
                </a:cxnLst>
                <a:rect l="0" t="0" r="r" b="b"/>
                <a:pathLst>
                  <a:path w="5184" h="4192">
                    <a:moveTo>
                      <a:pt x="222" y="4050"/>
                    </a:moveTo>
                    <a:lnTo>
                      <a:pt x="222" y="4050"/>
                    </a:lnTo>
                    <a:lnTo>
                      <a:pt x="222" y="4050"/>
                    </a:lnTo>
                    <a:lnTo>
                      <a:pt x="222" y="4050"/>
                    </a:lnTo>
                    <a:lnTo>
                      <a:pt x="219" y="4047"/>
                    </a:lnTo>
                    <a:lnTo>
                      <a:pt x="219" y="4047"/>
                    </a:lnTo>
                    <a:lnTo>
                      <a:pt x="197" y="4032"/>
                    </a:lnTo>
                    <a:lnTo>
                      <a:pt x="175" y="4015"/>
                    </a:lnTo>
                    <a:lnTo>
                      <a:pt x="156" y="3994"/>
                    </a:lnTo>
                    <a:lnTo>
                      <a:pt x="148" y="3985"/>
                    </a:lnTo>
                    <a:lnTo>
                      <a:pt x="141" y="3975"/>
                    </a:lnTo>
                    <a:lnTo>
                      <a:pt x="141" y="3975"/>
                    </a:lnTo>
                    <a:lnTo>
                      <a:pt x="140" y="3956"/>
                    </a:lnTo>
                    <a:lnTo>
                      <a:pt x="138" y="3929"/>
                    </a:lnTo>
                    <a:lnTo>
                      <a:pt x="138" y="3856"/>
                    </a:lnTo>
                    <a:lnTo>
                      <a:pt x="141" y="3757"/>
                    </a:lnTo>
                    <a:lnTo>
                      <a:pt x="144" y="3698"/>
                    </a:lnTo>
                    <a:lnTo>
                      <a:pt x="148" y="3633"/>
                    </a:lnTo>
                    <a:lnTo>
                      <a:pt x="154" y="3564"/>
                    </a:lnTo>
                    <a:lnTo>
                      <a:pt x="162" y="3490"/>
                    </a:lnTo>
                    <a:lnTo>
                      <a:pt x="171" y="3410"/>
                    </a:lnTo>
                    <a:lnTo>
                      <a:pt x="182" y="3328"/>
                    </a:lnTo>
                    <a:lnTo>
                      <a:pt x="194" y="3241"/>
                    </a:lnTo>
                    <a:lnTo>
                      <a:pt x="209" y="3149"/>
                    </a:lnTo>
                    <a:lnTo>
                      <a:pt x="227" y="3055"/>
                    </a:lnTo>
                    <a:lnTo>
                      <a:pt x="246" y="2958"/>
                    </a:lnTo>
                    <a:lnTo>
                      <a:pt x="266" y="2857"/>
                    </a:lnTo>
                    <a:lnTo>
                      <a:pt x="290" y="2756"/>
                    </a:lnTo>
                    <a:lnTo>
                      <a:pt x="317" y="2651"/>
                    </a:lnTo>
                    <a:lnTo>
                      <a:pt x="346" y="2546"/>
                    </a:lnTo>
                    <a:lnTo>
                      <a:pt x="378" y="2439"/>
                    </a:lnTo>
                    <a:lnTo>
                      <a:pt x="414" y="2330"/>
                    </a:lnTo>
                    <a:lnTo>
                      <a:pt x="452" y="2220"/>
                    </a:lnTo>
                    <a:lnTo>
                      <a:pt x="495" y="2111"/>
                    </a:lnTo>
                    <a:lnTo>
                      <a:pt x="539" y="2001"/>
                    </a:lnTo>
                    <a:lnTo>
                      <a:pt x="588" y="1892"/>
                    </a:lnTo>
                    <a:lnTo>
                      <a:pt x="614" y="1837"/>
                    </a:lnTo>
                    <a:lnTo>
                      <a:pt x="641" y="1783"/>
                    </a:lnTo>
                    <a:lnTo>
                      <a:pt x="667" y="1728"/>
                    </a:lnTo>
                    <a:lnTo>
                      <a:pt x="697" y="1673"/>
                    </a:lnTo>
                    <a:lnTo>
                      <a:pt x="726" y="1620"/>
                    </a:lnTo>
                    <a:lnTo>
                      <a:pt x="756" y="1567"/>
                    </a:lnTo>
                    <a:lnTo>
                      <a:pt x="788" y="1514"/>
                    </a:lnTo>
                    <a:lnTo>
                      <a:pt x="821" y="1461"/>
                    </a:lnTo>
                    <a:lnTo>
                      <a:pt x="855" y="1410"/>
                    </a:lnTo>
                    <a:lnTo>
                      <a:pt x="889" y="1358"/>
                    </a:lnTo>
                    <a:lnTo>
                      <a:pt x="924" y="1306"/>
                    </a:lnTo>
                    <a:lnTo>
                      <a:pt x="961" y="1256"/>
                    </a:lnTo>
                    <a:lnTo>
                      <a:pt x="961" y="1256"/>
                    </a:lnTo>
                    <a:lnTo>
                      <a:pt x="1005" y="1197"/>
                    </a:lnTo>
                    <a:lnTo>
                      <a:pt x="1051" y="1140"/>
                    </a:lnTo>
                    <a:lnTo>
                      <a:pt x="1098" y="1084"/>
                    </a:lnTo>
                    <a:lnTo>
                      <a:pt x="1145" y="1031"/>
                    </a:lnTo>
                    <a:lnTo>
                      <a:pt x="1194" y="978"/>
                    </a:lnTo>
                    <a:lnTo>
                      <a:pt x="1242" y="927"/>
                    </a:lnTo>
                    <a:lnTo>
                      <a:pt x="1294" y="877"/>
                    </a:lnTo>
                    <a:lnTo>
                      <a:pt x="1346" y="830"/>
                    </a:lnTo>
                    <a:lnTo>
                      <a:pt x="1397" y="784"/>
                    </a:lnTo>
                    <a:lnTo>
                      <a:pt x="1450" y="739"/>
                    </a:lnTo>
                    <a:lnTo>
                      <a:pt x="1505" y="696"/>
                    </a:lnTo>
                    <a:lnTo>
                      <a:pt x="1561" y="655"/>
                    </a:lnTo>
                    <a:lnTo>
                      <a:pt x="1617" y="615"/>
                    </a:lnTo>
                    <a:lnTo>
                      <a:pt x="1674" y="576"/>
                    </a:lnTo>
                    <a:lnTo>
                      <a:pt x="1733" y="540"/>
                    </a:lnTo>
                    <a:lnTo>
                      <a:pt x="1792" y="504"/>
                    </a:lnTo>
                    <a:lnTo>
                      <a:pt x="1853" y="470"/>
                    </a:lnTo>
                    <a:lnTo>
                      <a:pt x="1913" y="438"/>
                    </a:lnTo>
                    <a:lnTo>
                      <a:pt x="1975" y="407"/>
                    </a:lnTo>
                    <a:lnTo>
                      <a:pt x="2038" y="379"/>
                    </a:lnTo>
                    <a:lnTo>
                      <a:pt x="2103" y="351"/>
                    </a:lnTo>
                    <a:lnTo>
                      <a:pt x="2168" y="324"/>
                    </a:lnTo>
                    <a:lnTo>
                      <a:pt x="2233" y="301"/>
                    </a:lnTo>
                    <a:lnTo>
                      <a:pt x="2301" y="279"/>
                    </a:lnTo>
                    <a:lnTo>
                      <a:pt x="2369" y="257"/>
                    </a:lnTo>
                    <a:lnTo>
                      <a:pt x="2436" y="237"/>
                    </a:lnTo>
                    <a:lnTo>
                      <a:pt x="2507" y="220"/>
                    </a:lnTo>
                    <a:lnTo>
                      <a:pt x="2578" y="203"/>
                    </a:lnTo>
                    <a:lnTo>
                      <a:pt x="2649" y="189"/>
                    </a:lnTo>
                    <a:lnTo>
                      <a:pt x="2721" y="175"/>
                    </a:lnTo>
                    <a:lnTo>
                      <a:pt x="2795" y="164"/>
                    </a:lnTo>
                    <a:lnTo>
                      <a:pt x="2868" y="153"/>
                    </a:lnTo>
                    <a:lnTo>
                      <a:pt x="2868" y="153"/>
                    </a:lnTo>
                    <a:lnTo>
                      <a:pt x="2916" y="149"/>
                    </a:lnTo>
                    <a:lnTo>
                      <a:pt x="2969" y="146"/>
                    </a:lnTo>
                    <a:lnTo>
                      <a:pt x="3039" y="143"/>
                    </a:lnTo>
                    <a:lnTo>
                      <a:pt x="3125" y="143"/>
                    </a:lnTo>
                    <a:lnTo>
                      <a:pt x="3174" y="144"/>
                    </a:lnTo>
                    <a:lnTo>
                      <a:pt x="3225" y="146"/>
                    </a:lnTo>
                    <a:lnTo>
                      <a:pt x="3278" y="150"/>
                    </a:lnTo>
                    <a:lnTo>
                      <a:pt x="3336" y="155"/>
                    </a:lnTo>
                    <a:lnTo>
                      <a:pt x="3395" y="161"/>
                    </a:lnTo>
                    <a:lnTo>
                      <a:pt x="3457" y="168"/>
                    </a:lnTo>
                    <a:lnTo>
                      <a:pt x="3520" y="178"/>
                    </a:lnTo>
                    <a:lnTo>
                      <a:pt x="3586" y="189"/>
                    </a:lnTo>
                    <a:lnTo>
                      <a:pt x="3653" y="202"/>
                    </a:lnTo>
                    <a:lnTo>
                      <a:pt x="3720" y="218"/>
                    </a:lnTo>
                    <a:lnTo>
                      <a:pt x="3790" y="236"/>
                    </a:lnTo>
                    <a:lnTo>
                      <a:pt x="3861" y="257"/>
                    </a:lnTo>
                    <a:lnTo>
                      <a:pt x="3931" y="280"/>
                    </a:lnTo>
                    <a:lnTo>
                      <a:pt x="4002" y="307"/>
                    </a:lnTo>
                    <a:lnTo>
                      <a:pt x="4073" y="336"/>
                    </a:lnTo>
                    <a:lnTo>
                      <a:pt x="4145" y="369"/>
                    </a:lnTo>
                    <a:lnTo>
                      <a:pt x="4216" y="405"/>
                    </a:lnTo>
                    <a:lnTo>
                      <a:pt x="4285" y="444"/>
                    </a:lnTo>
                    <a:lnTo>
                      <a:pt x="4320" y="464"/>
                    </a:lnTo>
                    <a:lnTo>
                      <a:pt x="4354" y="487"/>
                    </a:lnTo>
                    <a:lnTo>
                      <a:pt x="4390" y="510"/>
                    </a:lnTo>
                    <a:lnTo>
                      <a:pt x="4424" y="534"/>
                    </a:lnTo>
                    <a:lnTo>
                      <a:pt x="4458" y="559"/>
                    </a:lnTo>
                    <a:lnTo>
                      <a:pt x="4490" y="585"/>
                    </a:lnTo>
                    <a:lnTo>
                      <a:pt x="4524" y="612"/>
                    </a:lnTo>
                    <a:lnTo>
                      <a:pt x="4556" y="640"/>
                    </a:lnTo>
                    <a:lnTo>
                      <a:pt x="4556" y="640"/>
                    </a:lnTo>
                    <a:lnTo>
                      <a:pt x="4586" y="666"/>
                    </a:lnTo>
                    <a:lnTo>
                      <a:pt x="4615" y="694"/>
                    </a:lnTo>
                    <a:lnTo>
                      <a:pt x="4645" y="722"/>
                    </a:lnTo>
                    <a:lnTo>
                      <a:pt x="4673" y="752"/>
                    </a:lnTo>
                    <a:lnTo>
                      <a:pt x="4699" y="781"/>
                    </a:lnTo>
                    <a:lnTo>
                      <a:pt x="4726" y="812"/>
                    </a:lnTo>
                    <a:lnTo>
                      <a:pt x="4752" y="843"/>
                    </a:lnTo>
                    <a:lnTo>
                      <a:pt x="4777" y="874"/>
                    </a:lnTo>
                    <a:lnTo>
                      <a:pt x="4803" y="907"/>
                    </a:lnTo>
                    <a:lnTo>
                      <a:pt x="4826" y="939"/>
                    </a:lnTo>
                    <a:lnTo>
                      <a:pt x="4850" y="973"/>
                    </a:lnTo>
                    <a:lnTo>
                      <a:pt x="4873" y="1007"/>
                    </a:lnTo>
                    <a:lnTo>
                      <a:pt x="4894" y="1042"/>
                    </a:lnTo>
                    <a:lnTo>
                      <a:pt x="4916" y="1078"/>
                    </a:lnTo>
                    <a:lnTo>
                      <a:pt x="4937" y="1115"/>
                    </a:lnTo>
                    <a:lnTo>
                      <a:pt x="4956" y="1152"/>
                    </a:lnTo>
                    <a:lnTo>
                      <a:pt x="4956" y="1152"/>
                    </a:lnTo>
                    <a:lnTo>
                      <a:pt x="5015" y="1188"/>
                    </a:lnTo>
                    <a:lnTo>
                      <a:pt x="5072" y="1227"/>
                    </a:lnTo>
                    <a:lnTo>
                      <a:pt x="5130" y="1268"/>
                    </a:lnTo>
                    <a:lnTo>
                      <a:pt x="5184" y="1309"/>
                    </a:lnTo>
                    <a:lnTo>
                      <a:pt x="5184" y="1309"/>
                    </a:lnTo>
                    <a:lnTo>
                      <a:pt x="5161" y="1250"/>
                    </a:lnTo>
                    <a:lnTo>
                      <a:pt x="5136" y="1194"/>
                    </a:lnTo>
                    <a:lnTo>
                      <a:pt x="5111" y="1140"/>
                    </a:lnTo>
                    <a:lnTo>
                      <a:pt x="5083" y="1085"/>
                    </a:lnTo>
                    <a:lnTo>
                      <a:pt x="5053" y="1032"/>
                    </a:lnTo>
                    <a:lnTo>
                      <a:pt x="5024" y="980"/>
                    </a:lnTo>
                    <a:lnTo>
                      <a:pt x="4993" y="930"/>
                    </a:lnTo>
                    <a:lnTo>
                      <a:pt x="4959" y="882"/>
                    </a:lnTo>
                    <a:lnTo>
                      <a:pt x="4925" y="833"/>
                    </a:lnTo>
                    <a:lnTo>
                      <a:pt x="4890" y="787"/>
                    </a:lnTo>
                    <a:lnTo>
                      <a:pt x="4853" y="742"/>
                    </a:lnTo>
                    <a:lnTo>
                      <a:pt x="4816" y="697"/>
                    </a:lnTo>
                    <a:lnTo>
                      <a:pt x="4776" y="655"/>
                    </a:lnTo>
                    <a:lnTo>
                      <a:pt x="4735" y="612"/>
                    </a:lnTo>
                    <a:lnTo>
                      <a:pt x="4693" y="572"/>
                    </a:lnTo>
                    <a:lnTo>
                      <a:pt x="4651" y="532"/>
                    </a:lnTo>
                    <a:lnTo>
                      <a:pt x="4651" y="532"/>
                    </a:lnTo>
                    <a:lnTo>
                      <a:pt x="4615" y="503"/>
                    </a:lnTo>
                    <a:lnTo>
                      <a:pt x="4580" y="475"/>
                    </a:lnTo>
                    <a:lnTo>
                      <a:pt x="4545" y="447"/>
                    </a:lnTo>
                    <a:lnTo>
                      <a:pt x="4509" y="420"/>
                    </a:lnTo>
                    <a:lnTo>
                      <a:pt x="4472" y="394"/>
                    </a:lnTo>
                    <a:lnTo>
                      <a:pt x="4435" y="370"/>
                    </a:lnTo>
                    <a:lnTo>
                      <a:pt x="4399" y="346"/>
                    </a:lnTo>
                    <a:lnTo>
                      <a:pt x="4362" y="323"/>
                    </a:lnTo>
                    <a:lnTo>
                      <a:pt x="4325" y="302"/>
                    </a:lnTo>
                    <a:lnTo>
                      <a:pt x="4288" y="282"/>
                    </a:lnTo>
                    <a:lnTo>
                      <a:pt x="4213" y="243"/>
                    </a:lnTo>
                    <a:lnTo>
                      <a:pt x="4138" y="208"/>
                    </a:lnTo>
                    <a:lnTo>
                      <a:pt x="4062" y="177"/>
                    </a:lnTo>
                    <a:lnTo>
                      <a:pt x="3987" y="149"/>
                    </a:lnTo>
                    <a:lnTo>
                      <a:pt x="3914" y="122"/>
                    </a:lnTo>
                    <a:lnTo>
                      <a:pt x="3840" y="100"/>
                    </a:lnTo>
                    <a:lnTo>
                      <a:pt x="3768" y="81"/>
                    </a:lnTo>
                    <a:lnTo>
                      <a:pt x="3695" y="63"/>
                    </a:lnTo>
                    <a:lnTo>
                      <a:pt x="3625" y="50"/>
                    </a:lnTo>
                    <a:lnTo>
                      <a:pt x="3555" y="37"/>
                    </a:lnTo>
                    <a:lnTo>
                      <a:pt x="3489" y="27"/>
                    </a:lnTo>
                    <a:lnTo>
                      <a:pt x="3424" y="19"/>
                    </a:lnTo>
                    <a:lnTo>
                      <a:pt x="3361" y="12"/>
                    </a:lnTo>
                    <a:lnTo>
                      <a:pt x="3302" y="7"/>
                    </a:lnTo>
                    <a:lnTo>
                      <a:pt x="3244" y="3"/>
                    </a:lnTo>
                    <a:lnTo>
                      <a:pt x="3190" y="1"/>
                    </a:lnTo>
                    <a:lnTo>
                      <a:pt x="3138" y="0"/>
                    </a:lnTo>
                    <a:lnTo>
                      <a:pt x="3045" y="0"/>
                    </a:lnTo>
                    <a:lnTo>
                      <a:pt x="2970" y="3"/>
                    </a:lnTo>
                    <a:lnTo>
                      <a:pt x="2910" y="7"/>
                    </a:lnTo>
                    <a:lnTo>
                      <a:pt x="2870" y="10"/>
                    </a:lnTo>
                    <a:lnTo>
                      <a:pt x="2851" y="13"/>
                    </a:lnTo>
                    <a:lnTo>
                      <a:pt x="2851" y="13"/>
                    </a:lnTo>
                    <a:lnTo>
                      <a:pt x="2759" y="25"/>
                    </a:lnTo>
                    <a:lnTo>
                      <a:pt x="2668" y="40"/>
                    </a:lnTo>
                    <a:lnTo>
                      <a:pt x="2579" y="58"/>
                    </a:lnTo>
                    <a:lnTo>
                      <a:pt x="2491" y="77"/>
                    </a:lnTo>
                    <a:lnTo>
                      <a:pt x="2405" y="99"/>
                    </a:lnTo>
                    <a:lnTo>
                      <a:pt x="2320" y="122"/>
                    </a:lnTo>
                    <a:lnTo>
                      <a:pt x="2236" y="149"/>
                    </a:lnTo>
                    <a:lnTo>
                      <a:pt x="2155" y="177"/>
                    </a:lnTo>
                    <a:lnTo>
                      <a:pt x="2074" y="208"/>
                    </a:lnTo>
                    <a:lnTo>
                      <a:pt x="1994" y="242"/>
                    </a:lnTo>
                    <a:lnTo>
                      <a:pt x="1916" y="277"/>
                    </a:lnTo>
                    <a:lnTo>
                      <a:pt x="1839" y="314"/>
                    </a:lnTo>
                    <a:lnTo>
                      <a:pt x="1764" y="355"/>
                    </a:lnTo>
                    <a:lnTo>
                      <a:pt x="1690" y="397"/>
                    </a:lnTo>
                    <a:lnTo>
                      <a:pt x="1617" y="442"/>
                    </a:lnTo>
                    <a:lnTo>
                      <a:pt x="1546" y="488"/>
                    </a:lnTo>
                    <a:lnTo>
                      <a:pt x="1477" y="538"/>
                    </a:lnTo>
                    <a:lnTo>
                      <a:pt x="1409" y="590"/>
                    </a:lnTo>
                    <a:lnTo>
                      <a:pt x="1341" y="643"/>
                    </a:lnTo>
                    <a:lnTo>
                      <a:pt x="1276" y="699"/>
                    </a:lnTo>
                    <a:lnTo>
                      <a:pt x="1213" y="756"/>
                    </a:lnTo>
                    <a:lnTo>
                      <a:pt x="1149" y="817"/>
                    </a:lnTo>
                    <a:lnTo>
                      <a:pt x="1089" y="880"/>
                    </a:lnTo>
                    <a:lnTo>
                      <a:pt x="1030" y="945"/>
                    </a:lnTo>
                    <a:lnTo>
                      <a:pt x="971" y="1011"/>
                    </a:lnTo>
                    <a:lnTo>
                      <a:pt x="915" y="1082"/>
                    </a:lnTo>
                    <a:lnTo>
                      <a:pt x="859" y="1153"/>
                    </a:lnTo>
                    <a:lnTo>
                      <a:pt x="806" y="1227"/>
                    </a:lnTo>
                    <a:lnTo>
                      <a:pt x="753" y="1303"/>
                    </a:lnTo>
                    <a:lnTo>
                      <a:pt x="703" y="1382"/>
                    </a:lnTo>
                    <a:lnTo>
                      <a:pt x="653" y="1463"/>
                    </a:lnTo>
                    <a:lnTo>
                      <a:pt x="605" y="1545"/>
                    </a:lnTo>
                    <a:lnTo>
                      <a:pt x="605" y="1545"/>
                    </a:lnTo>
                    <a:lnTo>
                      <a:pt x="577" y="1597"/>
                    </a:lnTo>
                    <a:lnTo>
                      <a:pt x="549" y="1648"/>
                    </a:lnTo>
                    <a:lnTo>
                      <a:pt x="498" y="1752"/>
                    </a:lnTo>
                    <a:lnTo>
                      <a:pt x="448" y="1856"/>
                    </a:lnTo>
                    <a:lnTo>
                      <a:pt x="402" y="1962"/>
                    </a:lnTo>
                    <a:lnTo>
                      <a:pt x="359" y="2067"/>
                    </a:lnTo>
                    <a:lnTo>
                      <a:pt x="319" y="2173"/>
                    </a:lnTo>
                    <a:lnTo>
                      <a:pt x="283" y="2278"/>
                    </a:lnTo>
                    <a:lnTo>
                      <a:pt x="249" y="2383"/>
                    </a:lnTo>
                    <a:lnTo>
                      <a:pt x="218" y="2487"/>
                    </a:lnTo>
                    <a:lnTo>
                      <a:pt x="188" y="2591"/>
                    </a:lnTo>
                    <a:lnTo>
                      <a:pt x="162" y="2691"/>
                    </a:lnTo>
                    <a:lnTo>
                      <a:pt x="138" y="2791"/>
                    </a:lnTo>
                    <a:lnTo>
                      <a:pt x="116" y="2888"/>
                    </a:lnTo>
                    <a:lnTo>
                      <a:pt x="97" y="2984"/>
                    </a:lnTo>
                    <a:lnTo>
                      <a:pt x="79" y="3077"/>
                    </a:lnTo>
                    <a:lnTo>
                      <a:pt x="64" y="3168"/>
                    </a:lnTo>
                    <a:lnTo>
                      <a:pt x="51" y="3255"/>
                    </a:lnTo>
                    <a:lnTo>
                      <a:pt x="39" y="3340"/>
                    </a:lnTo>
                    <a:lnTo>
                      <a:pt x="29" y="3421"/>
                    </a:lnTo>
                    <a:lnTo>
                      <a:pt x="22" y="3497"/>
                    </a:lnTo>
                    <a:lnTo>
                      <a:pt x="14" y="3571"/>
                    </a:lnTo>
                    <a:lnTo>
                      <a:pt x="8" y="3639"/>
                    </a:lnTo>
                    <a:lnTo>
                      <a:pt x="4" y="3702"/>
                    </a:lnTo>
                    <a:lnTo>
                      <a:pt x="1" y="3763"/>
                    </a:lnTo>
                    <a:lnTo>
                      <a:pt x="0" y="3816"/>
                    </a:lnTo>
                    <a:lnTo>
                      <a:pt x="0" y="3864"/>
                    </a:lnTo>
                    <a:lnTo>
                      <a:pt x="0" y="3907"/>
                    </a:lnTo>
                    <a:lnTo>
                      <a:pt x="0" y="3944"/>
                    </a:lnTo>
                    <a:lnTo>
                      <a:pt x="1" y="3975"/>
                    </a:lnTo>
                    <a:lnTo>
                      <a:pt x="4" y="4000"/>
                    </a:lnTo>
                    <a:lnTo>
                      <a:pt x="5" y="4018"/>
                    </a:lnTo>
                    <a:lnTo>
                      <a:pt x="8" y="4028"/>
                    </a:lnTo>
                    <a:lnTo>
                      <a:pt x="8" y="4028"/>
                    </a:lnTo>
                    <a:lnTo>
                      <a:pt x="17" y="4044"/>
                    </a:lnTo>
                    <a:lnTo>
                      <a:pt x="28" y="4061"/>
                    </a:lnTo>
                    <a:lnTo>
                      <a:pt x="39" y="4077"/>
                    </a:lnTo>
                    <a:lnTo>
                      <a:pt x="51" y="4091"/>
                    </a:lnTo>
                    <a:lnTo>
                      <a:pt x="64" y="4105"/>
                    </a:lnTo>
                    <a:lnTo>
                      <a:pt x="79" y="4118"/>
                    </a:lnTo>
                    <a:lnTo>
                      <a:pt x="106" y="4142"/>
                    </a:lnTo>
                    <a:lnTo>
                      <a:pt x="132" y="4161"/>
                    </a:lnTo>
                    <a:lnTo>
                      <a:pt x="154" y="4176"/>
                    </a:lnTo>
                    <a:lnTo>
                      <a:pt x="181" y="4192"/>
                    </a:lnTo>
                    <a:lnTo>
                      <a:pt x="182" y="4190"/>
                    </a:lnTo>
                    <a:lnTo>
                      <a:pt x="182" y="4190"/>
                    </a:lnTo>
                    <a:lnTo>
                      <a:pt x="182" y="4190"/>
                    </a:lnTo>
                    <a:lnTo>
                      <a:pt x="182" y="4190"/>
                    </a:lnTo>
                    <a:lnTo>
                      <a:pt x="187" y="4190"/>
                    </a:lnTo>
                    <a:lnTo>
                      <a:pt x="191" y="4187"/>
                    </a:lnTo>
                    <a:lnTo>
                      <a:pt x="197" y="4181"/>
                    </a:lnTo>
                    <a:lnTo>
                      <a:pt x="202" y="4174"/>
                    </a:lnTo>
                    <a:lnTo>
                      <a:pt x="207" y="4164"/>
                    </a:lnTo>
                    <a:lnTo>
                      <a:pt x="212" y="4153"/>
                    </a:lnTo>
                    <a:lnTo>
                      <a:pt x="222" y="4127"/>
                    </a:lnTo>
                    <a:lnTo>
                      <a:pt x="222" y="4127"/>
                    </a:lnTo>
                    <a:lnTo>
                      <a:pt x="228" y="4099"/>
                    </a:lnTo>
                    <a:lnTo>
                      <a:pt x="230" y="4086"/>
                    </a:lnTo>
                    <a:lnTo>
                      <a:pt x="231" y="4075"/>
                    </a:lnTo>
                    <a:lnTo>
                      <a:pt x="230" y="4066"/>
                    </a:lnTo>
                    <a:lnTo>
                      <a:pt x="228" y="4059"/>
                    </a:lnTo>
                    <a:lnTo>
                      <a:pt x="227" y="4053"/>
                    </a:lnTo>
                    <a:lnTo>
                      <a:pt x="222" y="4050"/>
                    </a:lnTo>
                    <a:lnTo>
                      <a:pt x="222" y="4050"/>
                    </a:lnTo>
                    <a:close/>
                  </a:path>
                </a:pathLst>
              </a:custGeom>
              <a:gradFill flip="none" rotWithShape="1">
                <a:gsLst>
                  <a:gs pos="38000">
                    <a:srgbClr val="414141"/>
                  </a:gs>
                  <a:gs pos="0">
                    <a:srgbClr val="A6A6A6"/>
                  </a:gs>
                  <a:gs pos="100000">
                    <a:srgbClr val="A6A6A6"/>
                  </a:gs>
                  <a:gs pos="74000">
                    <a:srgbClr val="DFDFDF"/>
                  </a:gs>
                </a:gsLst>
                <a:path path="circle">
                  <a:fillToRect l="100000" t="100000"/>
                </a:path>
                <a:tileRect r="-100000" b="-100000"/>
              </a:gradFill>
              <a:ln w="9525">
                <a:noFill/>
                <a:round/>
                <a:headEnd/>
                <a:tailEnd/>
              </a:ln>
              <a:effectLst>
                <a:innerShdw blurRad="66675" dist="50800" dir="13500000">
                  <a:srgbClr val="000000">
                    <a:alpha val="50000"/>
                  </a:srgbClr>
                </a:innerShdw>
              </a:effectLst>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62" name="Line 28">
                <a:extLst>
                  <a:ext uri="{FF2B5EF4-FFF2-40B4-BE49-F238E27FC236}">
                    <a16:creationId xmlns:a16="http://schemas.microsoft.com/office/drawing/2014/main" id="{741EE188-91CD-6D43-B0DC-D5EEBD034C38}"/>
                  </a:ext>
                </a:extLst>
              </p:cNvPr>
              <p:cNvSpPr>
                <a:spLocks noChangeShapeType="1"/>
              </p:cNvSpPr>
              <p:nvPr/>
            </p:nvSpPr>
            <p:spPr bwMode="auto">
              <a:xfrm>
                <a:off x="8245475" y="2058988"/>
                <a:ext cx="1588" cy="1588"/>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Line 29">
                <a:extLst>
                  <a:ext uri="{FF2B5EF4-FFF2-40B4-BE49-F238E27FC236}">
                    <a16:creationId xmlns:a16="http://schemas.microsoft.com/office/drawing/2014/main" id="{4D6B3979-8102-DD40-933E-DF68772DD6C1}"/>
                  </a:ext>
                </a:extLst>
              </p:cNvPr>
              <p:cNvSpPr>
                <a:spLocks noChangeShapeType="1"/>
              </p:cNvSpPr>
              <p:nvPr/>
            </p:nvSpPr>
            <p:spPr bwMode="auto">
              <a:xfrm>
                <a:off x="8245475" y="2058988"/>
                <a:ext cx="1588" cy="1588"/>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2" name="Group 84">
              <a:extLst>
                <a:ext uri="{FF2B5EF4-FFF2-40B4-BE49-F238E27FC236}">
                  <a16:creationId xmlns:a16="http://schemas.microsoft.com/office/drawing/2014/main" id="{E870E309-CD0E-7146-A313-EA5077136C6D}"/>
                </a:ext>
              </a:extLst>
            </p:cNvPr>
            <p:cNvGrpSpPr/>
            <p:nvPr/>
          </p:nvGrpSpPr>
          <p:grpSpPr>
            <a:xfrm>
              <a:off x="4858472" y="1509364"/>
              <a:ext cx="941843" cy="1552796"/>
              <a:chOff x="8843962" y="2613025"/>
              <a:chExt cx="2043113" cy="3368437"/>
            </a:xfrm>
          </p:grpSpPr>
          <p:grpSp>
            <p:nvGrpSpPr>
              <p:cNvPr id="43" name="Group 70">
                <a:extLst>
                  <a:ext uri="{FF2B5EF4-FFF2-40B4-BE49-F238E27FC236}">
                    <a16:creationId xmlns:a16="http://schemas.microsoft.com/office/drawing/2014/main" id="{4D15A21B-1D9F-6F4A-B630-AFC80BD6A7F5}"/>
                  </a:ext>
                </a:extLst>
              </p:cNvPr>
              <p:cNvGrpSpPr/>
              <p:nvPr/>
            </p:nvGrpSpPr>
            <p:grpSpPr>
              <a:xfrm>
                <a:off x="8843962" y="2613025"/>
                <a:ext cx="2043113" cy="3368437"/>
                <a:chOff x="8843962" y="2613025"/>
                <a:chExt cx="2043113" cy="3368437"/>
              </a:xfrm>
            </p:grpSpPr>
            <p:sp>
              <p:nvSpPr>
                <p:cNvPr id="48" name="Freeform 27">
                  <a:extLst>
                    <a:ext uri="{FF2B5EF4-FFF2-40B4-BE49-F238E27FC236}">
                      <a16:creationId xmlns:a16="http://schemas.microsoft.com/office/drawing/2014/main" id="{2E984973-2CB5-C34F-9270-38A99E68B01F}"/>
                    </a:ext>
                  </a:extLst>
                </p:cNvPr>
                <p:cNvSpPr>
                  <a:spLocks/>
                </p:cNvSpPr>
                <p:nvPr/>
              </p:nvSpPr>
              <p:spPr bwMode="auto">
                <a:xfrm>
                  <a:off x="8843962" y="2613025"/>
                  <a:ext cx="2043113" cy="2081213"/>
                </a:xfrm>
                <a:custGeom>
                  <a:avLst/>
                  <a:gdLst/>
                  <a:ahLst/>
                  <a:cxnLst>
                    <a:cxn ang="0">
                      <a:pos x="0" y="22"/>
                    </a:cxn>
                    <a:cxn ang="0">
                      <a:pos x="12" y="12"/>
                    </a:cxn>
                    <a:cxn ang="0">
                      <a:pos x="40" y="3"/>
                    </a:cxn>
                    <a:cxn ang="0">
                      <a:pos x="95" y="0"/>
                    </a:cxn>
                    <a:cxn ang="0">
                      <a:pos x="183" y="8"/>
                    </a:cxn>
                    <a:cxn ang="0">
                      <a:pos x="248" y="18"/>
                    </a:cxn>
                    <a:cxn ang="0">
                      <a:pos x="443" y="70"/>
                    </a:cxn>
                    <a:cxn ang="0">
                      <a:pos x="925" y="214"/>
                    </a:cxn>
                    <a:cxn ang="0">
                      <a:pos x="1357" y="338"/>
                    </a:cxn>
                    <a:cxn ang="0">
                      <a:pos x="1722" y="428"/>
                    </a:cxn>
                    <a:cxn ang="0">
                      <a:pos x="1932" y="468"/>
                    </a:cxn>
                    <a:cxn ang="0">
                      <a:pos x="2123" y="494"/>
                    </a:cxn>
                    <a:cxn ang="0">
                      <a:pos x="2240" y="502"/>
                    </a:cxn>
                    <a:cxn ang="0">
                      <a:pos x="2409" y="503"/>
                    </a:cxn>
                    <a:cxn ang="0">
                      <a:pos x="2571" y="496"/>
                    </a:cxn>
                    <a:cxn ang="0">
                      <a:pos x="2823" y="468"/>
                    </a:cxn>
                    <a:cxn ang="0">
                      <a:pos x="3087" y="419"/>
                    </a:cxn>
                    <a:cxn ang="0">
                      <a:pos x="3292" y="367"/>
                    </a:cxn>
                    <a:cxn ang="0">
                      <a:pos x="3454" y="322"/>
                    </a:cxn>
                    <a:cxn ang="0">
                      <a:pos x="3624" y="285"/>
                    </a:cxn>
                    <a:cxn ang="0">
                      <a:pos x="3770" y="267"/>
                    </a:cxn>
                    <a:cxn ang="0">
                      <a:pos x="3836" y="272"/>
                    </a:cxn>
                    <a:cxn ang="0">
                      <a:pos x="3861" y="282"/>
                    </a:cxn>
                    <a:cxn ang="0">
                      <a:pos x="3841" y="325"/>
                    </a:cxn>
                    <a:cxn ang="0">
                      <a:pos x="3789" y="485"/>
                    </a:cxn>
                    <a:cxn ang="0">
                      <a:pos x="3729" y="764"/>
                    </a:cxn>
                    <a:cxn ang="0">
                      <a:pos x="3680" y="1087"/>
                    </a:cxn>
                    <a:cxn ang="0">
                      <a:pos x="3656" y="1320"/>
                    </a:cxn>
                    <a:cxn ang="0">
                      <a:pos x="3640" y="1584"/>
                    </a:cxn>
                    <a:cxn ang="0">
                      <a:pos x="3633" y="1877"/>
                    </a:cxn>
                    <a:cxn ang="0">
                      <a:pos x="3633" y="2089"/>
                    </a:cxn>
                    <a:cxn ang="0">
                      <a:pos x="3649" y="3807"/>
                    </a:cxn>
                    <a:cxn ang="0">
                      <a:pos x="2377" y="3931"/>
                    </a:cxn>
                    <a:cxn ang="0">
                      <a:pos x="2378" y="3763"/>
                    </a:cxn>
                    <a:cxn ang="0">
                      <a:pos x="2368" y="3502"/>
                    </a:cxn>
                    <a:cxn ang="0">
                      <a:pos x="2346" y="3251"/>
                    </a:cxn>
                    <a:cxn ang="0">
                      <a:pos x="2307" y="2968"/>
                    </a:cxn>
                    <a:cxn ang="0">
                      <a:pos x="2247" y="2670"/>
                    </a:cxn>
                    <a:cxn ang="0">
                      <a:pos x="2176" y="2418"/>
                    </a:cxn>
                    <a:cxn ang="0">
                      <a:pos x="2125" y="2269"/>
                    </a:cxn>
                    <a:cxn ang="0">
                      <a:pos x="2064" y="2126"/>
                    </a:cxn>
                    <a:cxn ang="0">
                      <a:pos x="1995" y="1988"/>
                    </a:cxn>
                    <a:cxn ang="0">
                      <a:pos x="1917" y="1857"/>
                    </a:cxn>
                    <a:cxn ang="0">
                      <a:pos x="1828" y="1736"/>
                    </a:cxn>
                    <a:cxn ang="0">
                      <a:pos x="1730" y="1627"/>
                    </a:cxn>
                    <a:cxn ang="0">
                      <a:pos x="1619" y="1529"/>
                    </a:cxn>
                    <a:cxn ang="0">
                      <a:pos x="1516" y="1454"/>
                    </a:cxn>
                    <a:cxn ang="0">
                      <a:pos x="1290" y="1308"/>
                    </a:cxn>
                    <a:cxn ang="0">
                      <a:pos x="931" y="1093"/>
                    </a:cxn>
                    <a:cxn ang="0">
                      <a:pos x="698" y="941"/>
                    </a:cxn>
                    <a:cxn ang="0">
                      <a:pos x="534" y="819"/>
                    </a:cxn>
                    <a:cxn ang="0">
                      <a:pos x="387" y="687"/>
                    </a:cxn>
                    <a:cxn ang="0">
                      <a:pos x="263" y="541"/>
                    </a:cxn>
                    <a:cxn ang="0">
                      <a:pos x="210" y="462"/>
                    </a:cxn>
                    <a:cxn ang="0">
                      <a:pos x="165" y="379"/>
                    </a:cxn>
                    <a:cxn ang="0">
                      <a:pos x="129" y="291"/>
                    </a:cxn>
                    <a:cxn ang="0">
                      <a:pos x="102" y="199"/>
                    </a:cxn>
                    <a:cxn ang="0">
                      <a:pos x="89" y="134"/>
                    </a:cxn>
                    <a:cxn ang="0">
                      <a:pos x="28" y="64"/>
                    </a:cxn>
                    <a:cxn ang="0">
                      <a:pos x="0" y="25"/>
                    </a:cxn>
                  </a:cxnLst>
                  <a:rect l="0" t="0" r="r" b="b"/>
                  <a:pathLst>
                    <a:path w="3861" h="3931">
                      <a:moveTo>
                        <a:pt x="0" y="25"/>
                      </a:moveTo>
                      <a:lnTo>
                        <a:pt x="0" y="25"/>
                      </a:lnTo>
                      <a:lnTo>
                        <a:pt x="0" y="22"/>
                      </a:lnTo>
                      <a:lnTo>
                        <a:pt x="5" y="18"/>
                      </a:lnTo>
                      <a:lnTo>
                        <a:pt x="8" y="15"/>
                      </a:lnTo>
                      <a:lnTo>
                        <a:pt x="12" y="12"/>
                      </a:lnTo>
                      <a:lnTo>
                        <a:pt x="20" y="9"/>
                      </a:lnTo>
                      <a:lnTo>
                        <a:pt x="28" y="6"/>
                      </a:lnTo>
                      <a:lnTo>
                        <a:pt x="40" y="3"/>
                      </a:lnTo>
                      <a:lnTo>
                        <a:pt x="55" y="2"/>
                      </a:lnTo>
                      <a:lnTo>
                        <a:pt x="74" y="0"/>
                      </a:lnTo>
                      <a:lnTo>
                        <a:pt x="95" y="0"/>
                      </a:lnTo>
                      <a:lnTo>
                        <a:pt x="120" y="2"/>
                      </a:lnTo>
                      <a:lnTo>
                        <a:pt x="149" y="3"/>
                      </a:lnTo>
                      <a:lnTo>
                        <a:pt x="183" y="8"/>
                      </a:lnTo>
                      <a:lnTo>
                        <a:pt x="221" y="14"/>
                      </a:lnTo>
                      <a:lnTo>
                        <a:pt x="221" y="14"/>
                      </a:lnTo>
                      <a:lnTo>
                        <a:pt x="248" y="18"/>
                      </a:lnTo>
                      <a:lnTo>
                        <a:pt x="277" y="25"/>
                      </a:lnTo>
                      <a:lnTo>
                        <a:pt x="353" y="43"/>
                      </a:lnTo>
                      <a:lnTo>
                        <a:pt x="443" y="70"/>
                      </a:lnTo>
                      <a:lnTo>
                        <a:pt x="547" y="101"/>
                      </a:lnTo>
                      <a:lnTo>
                        <a:pt x="791" y="174"/>
                      </a:lnTo>
                      <a:lnTo>
                        <a:pt x="925" y="214"/>
                      </a:lnTo>
                      <a:lnTo>
                        <a:pt x="1065" y="255"/>
                      </a:lnTo>
                      <a:lnTo>
                        <a:pt x="1209" y="298"/>
                      </a:lnTo>
                      <a:lnTo>
                        <a:pt x="1357" y="338"/>
                      </a:lnTo>
                      <a:lnTo>
                        <a:pt x="1506" y="376"/>
                      </a:lnTo>
                      <a:lnTo>
                        <a:pt x="1651" y="412"/>
                      </a:lnTo>
                      <a:lnTo>
                        <a:pt x="1722" y="428"/>
                      </a:lnTo>
                      <a:lnTo>
                        <a:pt x="1793" y="443"/>
                      </a:lnTo>
                      <a:lnTo>
                        <a:pt x="1864" y="456"/>
                      </a:lnTo>
                      <a:lnTo>
                        <a:pt x="1932" y="468"/>
                      </a:lnTo>
                      <a:lnTo>
                        <a:pt x="1996" y="478"/>
                      </a:lnTo>
                      <a:lnTo>
                        <a:pt x="2061" y="487"/>
                      </a:lnTo>
                      <a:lnTo>
                        <a:pt x="2123" y="494"/>
                      </a:lnTo>
                      <a:lnTo>
                        <a:pt x="2182" y="499"/>
                      </a:lnTo>
                      <a:lnTo>
                        <a:pt x="2182" y="499"/>
                      </a:lnTo>
                      <a:lnTo>
                        <a:pt x="2240" y="502"/>
                      </a:lnTo>
                      <a:lnTo>
                        <a:pt x="2296" y="503"/>
                      </a:lnTo>
                      <a:lnTo>
                        <a:pt x="2353" y="504"/>
                      </a:lnTo>
                      <a:lnTo>
                        <a:pt x="2409" y="503"/>
                      </a:lnTo>
                      <a:lnTo>
                        <a:pt x="2464" y="502"/>
                      </a:lnTo>
                      <a:lnTo>
                        <a:pt x="2518" y="500"/>
                      </a:lnTo>
                      <a:lnTo>
                        <a:pt x="2571" y="496"/>
                      </a:lnTo>
                      <a:lnTo>
                        <a:pt x="2624" y="493"/>
                      </a:lnTo>
                      <a:lnTo>
                        <a:pt x="2726" y="481"/>
                      </a:lnTo>
                      <a:lnTo>
                        <a:pt x="2823" y="468"/>
                      </a:lnTo>
                      <a:lnTo>
                        <a:pt x="2918" y="453"/>
                      </a:lnTo>
                      <a:lnTo>
                        <a:pt x="3005" y="437"/>
                      </a:lnTo>
                      <a:lnTo>
                        <a:pt x="3087" y="419"/>
                      </a:lnTo>
                      <a:lnTo>
                        <a:pt x="3163" y="401"/>
                      </a:lnTo>
                      <a:lnTo>
                        <a:pt x="3232" y="384"/>
                      </a:lnTo>
                      <a:lnTo>
                        <a:pt x="3292" y="367"/>
                      </a:lnTo>
                      <a:lnTo>
                        <a:pt x="3391" y="339"/>
                      </a:lnTo>
                      <a:lnTo>
                        <a:pt x="3454" y="322"/>
                      </a:lnTo>
                      <a:lnTo>
                        <a:pt x="3454" y="322"/>
                      </a:lnTo>
                      <a:lnTo>
                        <a:pt x="3505" y="308"/>
                      </a:lnTo>
                      <a:lnTo>
                        <a:pt x="3562" y="297"/>
                      </a:lnTo>
                      <a:lnTo>
                        <a:pt x="3624" y="285"/>
                      </a:lnTo>
                      <a:lnTo>
                        <a:pt x="3686" y="274"/>
                      </a:lnTo>
                      <a:lnTo>
                        <a:pt x="3743" y="269"/>
                      </a:lnTo>
                      <a:lnTo>
                        <a:pt x="3770" y="267"/>
                      </a:lnTo>
                      <a:lnTo>
                        <a:pt x="3795" y="267"/>
                      </a:lnTo>
                      <a:lnTo>
                        <a:pt x="3817" y="269"/>
                      </a:lnTo>
                      <a:lnTo>
                        <a:pt x="3836" y="272"/>
                      </a:lnTo>
                      <a:lnTo>
                        <a:pt x="3851" y="276"/>
                      </a:lnTo>
                      <a:lnTo>
                        <a:pt x="3857" y="279"/>
                      </a:lnTo>
                      <a:lnTo>
                        <a:pt x="3861" y="282"/>
                      </a:lnTo>
                      <a:lnTo>
                        <a:pt x="3861" y="282"/>
                      </a:lnTo>
                      <a:lnTo>
                        <a:pt x="3854" y="297"/>
                      </a:lnTo>
                      <a:lnTo>
                        <a:pt x="3841" y="325"/>
                      </a:lnTo>
                      <a:lnTo>
                        <a:pt x="3826" y="364"/>
                      </a:lnTo>
                      <a:lnTo>
                        <a:pt x="3808" y="418"/>
                      </a:lnTo>
                      <a:lnTo>
                        <a:pt x="3789" y="485"/>
                      </a:lnTo>
                      <a:lnTo>
                        <a:pt x="3770" y="565"/>
                      </a:lnTo>
                      <a:lnTo>
                        <a:pt x="3749" y="658"/>
                      </a:lnTo>
                      <a:lnTo>
                        <a:pt x="3729" y="764"/>
                      </a:lnTo>
                      <a:lnTo>
                        <a:pt x="3708" y="882"/>
                      </a:lnTo>
                      <a:lnTo>
                        <a:pt x="3689" y="1015"/>
                      </a:lnTo>
                      <a:lnTo>
                        <a:pt x="3680" y="1087"/>
                      </a:lnTo>
                      <a:lnTo>
                        <a:pt x="3671" y="1161"/>
                      </a:lnTo>
                      <a:lnTo>
                        <a:pt x="3664" y="1239"/>
                      </a:lnTo>
                      <a:lnTo>
                        <a:pt x="3656" y="1320"/>
                      </a:lnTo>
                      <a:lnTo>
                        <a:pt x="3650" y="1404"/>
                      </a:lnTo>
                      <a:lnTo>
                        <a:pt x="3645" y="1492"/>
                      </a:lnTo>
                      <a:lnTo>
                        <a:pt x="3640" y="1584"/>
                      </a:lnTo>
                      <a:lnTo>
                        <a:pt x="3637" y="1678"/>
                      </a:lnTo>
                      <a:lnTo>
                        <a:pt x="3634" y="1777"/>
                      </a:lnTo>
                      <a:lnTo>
                        <a:pt x="3633" y="1877"/>
                      </a:lnTo>
                      <a:lnTo>
                        <a:pt x="3631" y="1982"/>
                      </a:lnTo>
                      <a:lnTo>
                        <a:pt x="3633" y="2089"/>
                      </a:lnTo>
                      <a:lnTo>
                        <a:pt x="3633" y="2089"/>
                      </a:lnTo>
                      <a:lnTo>
                        <a:pt x="3642" y="2869"/>
                      </a:lnTo>
                      <a:lnTo>
                        <a:pt x="3646" y="3447"/>
                      </a:lnTo>
                      <a:lnTo>
                        <a:pt x="3649" y="3807"/>
                      </a:lnTo>
                      <a:lnTo>
                        <a:pt x="3649" y="3931"/>
                      </a:lnTo>
                      <a:lnTo>
                        <a:pt x="2377" y="3931"/>
                      </a:lnTo>
                      <a:lnTo>
                        <a:pt x="2377" y="3931"/>
                      </a:lnTo>
                      <a:lnTo>
                        <a:pt x="2378" y="3910"/>
                      </a:lnTo>
                      <a:lnTo>
                        <a:pt x="2378" y="3853"/>
                      </a:lnTo>
                      <a:lnTo>
                        <a:pt x="2378" y="3763"/>
                      </a:lnTo>
                      <a:lnTo>
                        <a:pt x="2375" y="3645"/>
                      </a:lnTo>
                      <a:lnTo>
                        <a:pt x="2371" y="3576"/>
                      </a:lnTo>
                      <a:lnTo>
                        <a:pt x="2368" y="3502"/>
                      </a:lnTo>
                      <a:lnTo>
                        <a:pt x="2362" y="3422"/>
                      </a:lnTo>
                      <a:lnTo>
                        <a:pt x="2355" y="3338"/>
                      </a:lnTo>
                      <a:lnTo>
                        <a:pt x="2346" y="3251"/>
                      </a:lnTo>
                      <a:lnTo>
                        <a:pt x="2335" y="3160"/>
                      </a:lnTo>
                      <a:lnTo>
                        <a:pt x="2322" y="3066"/>
                      </a:lnTo>
                      <a:lnTo>
                        <a:pt x="2307" y="2968"/>
                      </a:lnTo>
                      <a:lnTo>
                        <a:pt x="2290" y="2869"/>
                      </a:lnTo>
                      <a:lnTo>
                        <a:pt x="2269" y="2771"/>
                      </a:lnTo>
                      <a:lnTo>
                        <a:pt x="2247" y="2670"/>
                      </a:lnTo>
                      <a:lnTo>
                        <a:pt x="2220" y="2569"/>
                      </a:lnTo>
                      <a:lnTo>
                        <a:pt x="2192" y="2468"/>
                      </a:lnTo>
                      <a:lnTo>
                        <a:pt x="2176" y="2418"/>
                      </a:lnTo>
                      <a:lnTo>
                        <a:pt x="2160" y="2368"/>
                      </a:lnTo>
                      <a:lnTo>
                        <a:pt x="2142" y="2319"/>
                      </a:lnTo>
                      <a:lnTo>
                        <a:pt x="2125" y="2269"/>
                      </a:lnTo>
                      <a:lnTo>
                        <a:pt x="2106" y="2221"/>
                      </a:lnTo>
                      <a:lnTo>
                        <a:pt x="2085" y="2174"/>
                      </a:lnTo>
                      <a:lnTo>
                        <a:pt x="2064" y="2126"/>
                      </a:lnTo>
                      <a:lnTo>
                        <a:pt x="2042" y="2079"/>
                      </a:lnTo>
                      <a:lnTo>
                        <a:pt x="2019" y="2033"/>
                      </a:lnTo>
                      <a:lnTo>
                        <a:pt x="1995" y="1988"/>
                      </a:lnTo>
                      <a:lnTo>
                        <a:pt x="1970" y="1944"/>
                      </a:lnTo>
                      <a:lnTo>
                        <a:pt x="1943" y="1899"/>
                      </a:lnTo>
                      <a:lnTo>
                        <a:pt x="1917" y="1857"/>
                      </a:lnTo>
                      <a:lnTo>
                        <a:pt x="1889" y="1815"/>
                      </a:lnTo>
                      <a:lnTo>
                        <a:pt x="1859" y="1775"/>
                      </a:lnTo>
                      <a:lnTo>
                        <a:pt x="1828" y="1736"/>
                      </a:lnTo>
                      <a:lnTo>
                        <a:pt x="1796" y="1697"/>
                      </a:lnTo>
                      <a:lnTo>
                        <a:pt x="1763" y="1662"/>
                      </a:lnTo>
                      <a:lnTo>
                        <a:pt x="1730" y="1627"/>
                      </a:lnTo>
                      <a:lnTo>
                        <a:pt x="1694" y="1593"/>
                      </a:lnTo>
                      <a:lnTo>
                        <a:pt x="1657" y="1560"/>
                      </a:lnTo>
                      <a:lnTo>
                        <a:pt x="1619" y="1529"/>
                      </a:lnTo>
                      <a:lnTo>
                        <a:pt x="1619" y="1529"/>
                      </a:lnTo>
                      <a:lnTo>
                        <a:pt x="1569" y="1491"/>
                      </a:lnTo>
                      <a:lnTo>
                        <a:pt x="1516" y="1454"/>
                      </a:lnTo>
                      <a:lnTo>
                        <a:pt x="1461" y="1417"/>
                      </a:lnTo>
                      <a:lnTo>
                        <a:pt x="1405" y="1380"/>
                      </a:lnTo>
                      <a:lnTo>
                        <a:pt x="1290" y="1308"/>
                      </a:lnTo>
                      <a:lnTo>
                        <a:pt x="1172" y="1237"/>
                      </a:lnTo>
                      <a:lnTo>
                        <a:pt x="1051" y="1165"/>
                      </a:lnTo>
                      <a:lnTo>
                        <a:pt x="931" y="1093"/>
                      </a:lnTo>
                      <a:lnTo>
                        <a:pt x="813" y="1019"/>
                      </a:lnTo>
                      <a:lnTo>
                        <a:pt x="754" y="981"/>
                      </a:lnTo>
                      <a:lnTo>
                        <a:pt x="698" y="941"/>
                      </a:lnTo>
                      <a:lnTo>
                        <a:pt x="642" y="901"/>
                      </a:lnTo>
                      <a:lnTo>
                        <a:pt x="587" y="861"/>
                      </a:lnTo>
                      <a:lnTo>
                        <a:pt x="534" y="819"/>
                      </a:lnTo>
                      <a:lnTo>
                        <a:pt x="482" y="776"/>
                      </a:lnTo>
                      <a:lnTo>
                        <a:pt x="434" y="732"/>
                      </a:lnTo>
                      <a:lnTo>
                        <a:pt x="387" y="687"/>
                      </a:lnTo>
                      <a:lnTo>
                        <a:pt x="342" y="640"/>
                      </a:lnTo>
                      <a:lnTo>
                        <a:pt x="301" y="591"/>
                      </a:lnTo>
                      <a:lnTo>
                        <a:pt x="263" y="541"/>
                      </a:lnTo>
                      <a:lnTo>
                        <a:pt x="244" y="515"/>
                      </a:lnTo>
                      <a:lnTo>
                        <a:pt x="226" y="488"/>
                      </a:lnTo>
                      <a:lnTo>
                        <a:pt x="210" y="462"/>
                      </a:lnTo>
                      <a:lnTo>
                        <a:pt x="195" y="435"/>
                      </a:lnTo>
                      <a:lnTo>
                        <a:pt x="179" y="407"/>
                      </a:lnTo>
                      <a:lnTo>
                        <a:pt x="165" y="379"/>
                      </a:lnTo>
                      <a:lnTo>
                        <a:pt x="152" y="350"/>
                      </a:lnTo>
                      <a:lnTo>
                        <a:pt x="140" y="322"/>
                      </a:lnTo>
                      <a:lnTo>
                        <a:pt x="129" y="291"/>
                      </a:lnTo>
                      <a:lnTo>
                        <a:pt x="118" y="261"/>
                      </a:lnTo>
                      <a:lnTo>
                        <a:pt x="109" y="230"/>
                      </a:lnTo>
                      <a:lnTo>
                        <a:pt x="102" y="199"/>
                      </a:lnTo>
                      <a:lnTo>
                        <a:pt x="95" y="167"/>
                      </a:lnTo>
                      <a:lnTo>
                        <a:pt x="89" y="134"/>
                      </a:lnTo>
                      <a:lnTo>
                        <a:pt x="89" y="134"/>
                      </a:lnTo>
                      <a:lnTo>
                        <a:pt x="73" y="117"/>
                      </a:lnTo>
                      <a:lnTo>
                        <a:pt x="56" y="99"/>
                      </a:lnTo>
                      <a:lnTo>
                        <a:pt x="28" y="64"/>
                      </a:lnTo>
                      <a:lnTo>
                        <a:pt x="8" y="36"/>
                      </a:lnTo>
                      <a:lnTo>
                        <a:pt x="0" y="25"/>
                      </a:lnTo>
                      <a:lnTo>
                        <a:pt x="0" y="25"/>
                      </a:lnTo>
                      <a:close/>
                    </a:path>
                  </a:pathLst>
                </a:custGeom>
                <a:gradFill flip="none" rotWithShape="1">
                  <a:gsLst>
                    <a:gs pos="100000">
                      <a:schemeClr val="accent6">
                        <a:lumMod val="75000"/>
                      </a:schemeClr>
                    </a:gs>
                    <a:gs pos="3000">
                      <a:schemeClr val="accent6">
                        <a:lumMod val="50000"/>
                      </a:scheme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Rectangle 30">
                  <a:extLst>
                    <a:ext uri="{FF2B5EF4-FFF2-40B4-BE49-F238E27FC236}">
                      <a16:creationId xmlns:a16="http://schemas.microsoft.com/office/drawing/2014/main" id="{89DEAC19-732F-2240-8905-3B2CC4C3D7E7}"/>
                    </a:ext>
                  </a:extLst>
                </p:cNvPr>
                <p:cNvSpPr>
                  <a:spLocks noChangeArrowheads="1"/>
                </p:cNvSpPr>
                <p:nvPr/>
              </p:nvSpPr>
              <p:spPr bwMode="auto">
                <a:xfrm>
                  <a:off x="10101265" y="4679950"/>
                  <a:ext cx="673101" cy="857548"/>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31">
                  <a:extLst>
                    <a:ext uri="{FF2B5EF4-FFF2-40B4-BE49-F238E27FC236}">
                      <a16:creationId xmlns:a16="http://schemas.microsoft.com/office/drawing/2014/main" id="{54E4AEC1-1104-7348-80F3-EC2DF77FE810}"/>
                    </a:ext>
                  </a:extLst>
                </p:cNvPr>
                <p:cNvSpPr>
                  <a:spLocks/>
                </p:cNvSpPr>
                <p:nvPr/>
              </p:nvSpPr>
              <p:spPr bwMode="auto">
                <a:xfrm>
                  <a:off x="10101261" y="5530611"/>
                  <a:ext cx="673101" cy="450851"/>
                </a:xfrm>
                <a:custGeom>
                  <a:avLst/>
                  <a:gdLst/>
                  <a:ahLst/>
                  <a:cxnLst>
                    <a:cxn ang="0">
                      <a:pos x="0" y="0"/>
                    </a:cxn>
                    <a:cxn ang="0">
                      <a:pos x="0" y="719"/>
                    </a:cxn>
                    <a:cxn ang="0">
                      <a:pos x="0" y="719"/>
                    </a:cxn>
                    <a:cxn ang="0">
                      <a:pos x="1" y="727"/>
                    </a:cxn>
                    <a:cxn ang="0">
                      <a:pos x="4" y="734"/>
                    </a:cxn>
                    <a:cxn ang="0">
                      <a:pos x="7" y="740"/>
                    </a:cxn>
                    <a:cxn ang="0">
                      <a:pos x="13" y="747"/>
                    </a:cxn>
                    <a:cxn ang="0">
                      <a:pos x="20" y="753"/>
                    </a:cxn>
                    <a:cxn ang="0">
                      <a:pos x="29" y="759"/>
                    </a:cxn>
                    <a:cxn ang="0">
                      <a:pos x="50" y="771"/>
                    </a:cxn>
                    <a:cxn ang="0">
                      <a:pos x="76" y="783"/>
                    </a:cxn>
                    <a:cxn ang="0">
                      <a:pos x="109" y="795"/>
                    </a:cxn>
                    <a:cxn ang="0">
                      <a:pos x="146" y="805"/>
                    </a:cxn>
                    <a:cxn ang="0">
                      <a:pos x="187" y="814"/>
                    </a:cxn>
                    <a:cxn ang="0">
                      <a:pos x="231" y="823"/>
                    </a:cxn>
                    <a:cxn ang="0">
                      <a:pos x="280" y="830"/>
                    </a:cxn>
                    <a:cxn ang="0">
                      <a:pos x="333" y="837"/>
                    </a:cxn>
                    <a:cxn ang="0">
                      <a:pos x="389" y="842"/>
                    </a:cxn>
                    <a:cxn ang="0">
                      <a:pos x="446" y="846"/>
                    </a:cxn>
                    <a:cxn ang="0">
                      <a:pos x="508" y="851"/>
                    </a:cxn>
                    <a:cxn ang="0">
                      <a:pos x="570" y="852"/>
                    </a:cxn>
                    <a:cxn ang="0">
                      <a:pos x="637" y="852"/>
                    </a:cxn>
                    <a:cxn ang="0">
                      <a:pos x="637" y="852"/>
                    </a:cxn>
                    <a:cxn ang="0">
                      <a:pos x="701" y="852"/>
                    </a:cxn>
                    <a:cxn ang="0">
                      <a:pos x="763" y="851"/>
                    </a:cxn>
                    <a:cxn ang="0">
                      <a:pos x="825" y="846"/>
                    </a:cxn>
                    <a:cxn ang="0">
                      <a:pos x="883" y="842"/>
                    </a:cxn>
                    <a:cxn ang="0">
                      <a:pos x="939" y="837"/>
                    </a:cxn>
                    <a:cxn ang="0">
                      <a:pos x="992" y="830"/>
                    </a:cxn>
                    <a:cxn ang="0">
                      <a:pos x="1041" y="823"/>
                    </a:cxn>
                    <a:cxn ang="0">
                      <a:pos x="1085" y="814"/>
                    </a:cxn>
                    <a:cxn ang="0">
                      <a:pos x="1126" y="805"/>
                    </a:cxn>
                    <a:cxn ang="0">
                      <a:pos x="1163" y="795"/>
                    </a:cxn>
                    <a:cxn ang="0">
                      <a:pos x="1195" y="783"/>
                    </a:cxn>
                    <a:cxn ang="0">
                      <a:pos x="1222" y="771"/>
                    </a:cxn>
                    <a:cxn ang="0">
                      <a:pos x="1243" y="759"/>
                    </a:cxn>
                    <a:cxn ang="0">
                      <a:pos x="1251" y="753"/>
                    </a:cxn>
                    <a:cxn ang="0">
                      <a:pos x="1259" y="747"/>
                    </a:cxn>
                    <a:cxn ang="0">
                      <a:pos x="1265" y="740"/>
                    </a:cxn>
                    <a:cxn ang="0">
                      <a:pos x="1268" y="734"/>
                    </a:cxn>
                    <a:cxn ang="0">
                      <a:pos x="1271" y="727"/>
                    </a:cxn>
                    <a:cxn ang="0">
                      <a:pos x="1272" y="719"/>
                    </a:cxn>
                    <a:cxn ang="0">
                      <a:pos x="1272" y="0"/>
                    </a:cxn>
                    <a:cxn ang="0">
                      <a:pos x="0" y="0"/>
                    </a:cxn>
                  </a:cxnLst>
                  <a:rect l="0" t="0" r="r" b="b"/>
                  <a:pathLst>
                    <a:path w="1272" h="852">
                      <a:moveTo>
                        <a:pt x="0" y="0"/>
                      </a:moveTo>
                      <a:lnTo>
                        <a:pt x="0" y="719"/>
                      </a:lnTo>
                      <a:lnTo>
                        <a:pt x="0" y="719"/>
                      </a:lnTo>
                      <a:lnTo>
                        <a:pt x="1" y="727"/>
                      </a:lnTo>
                      <a:lnTo>
                        <a:pt x="4" y="734"/>
                      </a:lnTo>
                      <a:lnTo>
                        <a:pt x="7" y="740"/>
                      </a:lnTo>
                      <a:lnTo>
                        <a:pt x="13" y="747"/>
                      </a:lnTo>
                      <a:lnTo>
                        <a:pt x="20" y="753"/>
                      </a:lnTo>
                      <a:lnTo>
                        <a:pt x="29" y="759"/>
                      </a:lnTo>
                      <a:lnTo>
                        <a:pt x="50" y="771"/>
                      </a:lnTo>
                      <a:lnTo>
                        <a:pt x="76" y="783"/>
                      </a:lnTo>
                      <a:lnTo>
                        <a:pt x="109" y="795"/>
                      </a:lnTo>
                      <a:lnTo>
                        <a:pt x="146" y="805"/>
                      </a:lnTo>
                      <a:lnTo>
                        <a:pt x="187" y="814"/>
                      </a:lnTo>
                      <a:lnTo>
                        <a:pt x="231" y="823"/>
                      </a:lnTo>
                      <a:lnTo>
                        <a:pt x="280" y="830"/>
                      </a:lnTo>
                      <a:lnTo>
                        <a:pt x="333" y="837"/>
                      </a:lnTo>
                      <a:lnTo>
                        <a:pt x="389" y="842"/>
                      </a:lnTo>
                      <a:lnTo>
                        <a:pt x="446" y="846"/>
                      </a:lnTo>
                      <a:lnTo>
                        <a:pt x="508" y="851"/>
                      </a:lnTo>
                      <a:lnTo>
                        <a:pt x="570" y="852"/>
                      </a:lnTo>
                      <a:lnTo>
                        <a:pt x="637" y="852"/>
                      </a:lnTo>
                      <a:lnTo>
                        <a:pt x="637" y="852"/>
                      </a:lnTo>
                      <a:lnTo>
                        <a:pt x="701" y="852"/>
                      </a:lnTo>
                      <a:lnTo>
                        <a:pt x="763" y="851"/>
                      </a:lnTo>
                      <a:lnTo>
                        <a:pt x="825" y="846"/>
                      </a:lnTo>
                      <a:lnTo>
                        <a:pt x="883" y="842"/>
                      </a:lnTo>
                      <a:lnTo>
                        <a:pt x="939" y="837"/>
                      </a:lnTo>
                      <a:lnTo>
                        <a:pt x="992" y="830"/>
                      </a:lnTo>
                      <a:lnTo>
                        <a:pt x="1041" y="823"/>
                      </a:lnTo>
                      <a:lnTo>
                        <a:pt x="1085" y="814"/>
                      </a:lnTo>
                      <a:lnTo>
                        <a:pt x="1126" y="805"/>
                      </a:lnTo>
                      <a:lnTo>
                        <a:pt x="1163" y="795"/>
                      </a:lnTo>
                      <a:lnTo>
                        <a:pt x="1195" y="783"/>
                      </a:lnTo>
                      <a:lnTo>
                        <a:pt x="1222" y="771"/>
                      </a:lnTo>
                      <a:lnTo>
                        <a:pt x="1243" y="759"/>
                      </a:lnTo>
                      <a:lnTo>
                        <a:pt x="1251" y="753"/>
                      </a:lnTo>
                      <a:lnTo>
                        <a:pt x="1259" y="747"/>
                      </a:lnTo>
                      <a:lnTo>
                        <a:pt x="1265" y="740"/>
                      </a:lnTo>
                      <a:lnTo>
                        <a:pt x="1268" y="734"/>
                      </a:lnTo>
                      <a:lnTo>
                        <a:pt x="1271" y="727"/>
                      </a:lnTo>
                      <a:lnTo>
                        <a:pt x="1272" y="719"/>
                      </a:lnTo>
                      <a:lnTo>
                        <a:pt x="1272" y="0"/>
                      </a:lnTo>
                      <a:lnTo>
                        <a:pt x="0" y="0"/>
                      </a:lnTo>
                      <a:close/>
                    </a:path>
                  </a:pathLst>
                </a:cu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4" name="Group 83">
                <a:extLst>
                  <a:ext uri="{FF2B5EF4-FFF2-40B4-BE49-F238E27FC236}">
                    <a16:creationId xmlns:a16="http://schemas.microsoft.com/office/drawing/2014/main" id="{1E1D8921-C19B-5047-8DE2-6D6BDB025093}"/>
                  </a:ext>
                </a:extLst>
              </p:cNvPr>
              <p:cNvGrpSpPr/>
              <p:nvPr/>
            </p:nvGrpSpPr>
            <p:grpSpPr>
              <a:xfrm>
                <a:off x="8913812" y="2667000"/>
                <a:ext cx="1672695" cy="3201098"/>
                <a:chOff x="8913812" y="2667000"/>
                <a:chExt cx="1672695" cy="3201098"/>
              </a:xfrm>
            </p:grpSpPr>
            <p:sp>
              <p:nvSpPr>
                <p:cNvPr id="45" name="Freeform 44">
                  <a:extLst>
                    <a:ext uri="{FF2B5EF4-FFF2-40B4-BE49-F238E27FC236}">
                      <a16:creationId xmlns:a16="http://schemas.microsoft.com/office/drawing/2014/main" id="{02959D3A-907A-0A40-BC7A-CA4087D45579}"/>
                    </a:ext>
                  </a:extLst>
                </p:cNvPr>
                <p:cNvSpPr/>
                <p:nvPr/>
              </p:nvSpPr>
              <p:spPr>
                <a:xfrm>
                  <a:off x="8913812" y="2667000"/>
                  <a:ext cx="1672695" cy="411700"/>
                </a:xfrm>
                <a:custGeom>
                  <a:avLst/>
                  <a:gdLst>
                    <a:gd name="connsiteX0" fmla="*/ 44450 w 1367367"/>
                    <a:gd name="connsiteY0" fmla="*/ 0 h 336550"/>
                    <a:gd name="connsiteX1" fmla="*/ 336550 w 1367367"/>
                    <a:gd name="connsiteY1" fmla="*/ 88900 h 336550"/>
                    <a:gd name="connsiteX2" fmla="*/ 734483 w 1367367"/>
                    <a:gd name="connsiteY2" fmla="*/ 186267 h 336550"/>
                    <a:gd name="connsiteX3" fmla="*/ 1123950 w 1367367"/>
                    <a:gd name="connsiteY3" fmla="*/ 232833 h 336550"/>
                    <a:gd name="connsiteX4" fmla="*/ 1339850 w 1367367"/>
                    <a:gd name="connsiteY4" fmla="*/ 198967 h 336550"/>
                    <a:gd name="connsiteX5" fmla="*/ 1289050 w 1367367"/>
                    <a:gd name="connsiteY5" fmla="*/ 266700 h 336550"/>
                    <a:gd name="connsiteX6" fmla="*/ 1077383 w 1367367"/>
                    <a:gd name="connsiteY6" fmla="*/ 313267 h 336550"/>
                    <a:gd name="connsiteX7" fmla="*/ 683683 w 1367367"/>
                    <a:gd name="connsiteY7" fmla="*/ 317500 h 336550"/>
                    <a:gd name="connsiteX8" fmla="*/ 209550 w 1367367"/>
                    <a:gd name="connsiteY8" fmla="*/ 198967 h 336550"/>
                    <a:gd name="connsiteX9" fmla="*/ 69850 w 1367367"/>
                    <a:gd name="connsiteY9" fmla="*/ 88900 h 336550"/>
                    <a:gd name="connsiteX10" fmla="*/ 44450 w 1367367"/>
                    <a:gd name="connsiteY1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7367" h="336550">
                      <a:moveTo>
                        <a:pt x="44450" y="0"/>
                      </a:moveTo>
                      <a:cubicBezTo>
                        <a:pt x="88900" y="0"/>
                        <a:pt x="221545" y="57856"/>
                        <a:pt x="336550" y="88900"/>
                      </a:cubicBezTo>
                      <a:cubicBezTo>
                        <a:pt x="451556" y="119945"/>
                        <a:pt x="603250" y="162278"/>
                        <a:pt x="734483" y="186267"/>
                      </a:cubicBezTo>
                      <a:cubicBezTo>
                        <a:pt x="865716" y="210256"/>
                        <a:pt x="1023056" y="230716"/>
                        <a:pt x="1123950" y="232833"/>
                      </a:cubicBezTo>
                      <a:cubicBezTo>
                        <a:pt x="1224844" y="234950"/>
                        <a:pt x="1312333" y="193323"/>
                        <a:pt x="1339850" y="198967"/>
                      </a:cubicBezTo>
                      <a:cubicBezTo>
                        <a:pt x="1367367" y="204611"/>
                        <a:pt x="1332794" y="247650"/>
                        <a:pt x="1289050" y="266700"/>
                      </a:cubicBezTo>
                      <a:cubicBezTo>
                        <a:pt x="1245306" y="285750"/>
                        <a:pt x="1178277" y="304800"/>
                        <a:pt x="1077383" y="313267"/>
                      </a:cubicBezTo>
                      <a:cubicBezTo>
                        <a:pt x="976489" y="321734"/>
                        <a:pt x="828322" y="336550"/>
                        <a:pt x="683683" y="317500"/>
                      </a:cubicBezTo>
                      <a:cubicBezTo>
                        <a:pt x="539044" y="298450"/>
                        <a:pt x="311855" y="237067"/>
                        <a:pt x="209550" y="198967"/>
                      </a:cubicBezTo>
                      <a:cubicBezTo>
                        <a:pt x="107245" y="160867"/>
                        <a:pt x="102305" y="122767"/>
                        <a:pt x="69850" y="88900"/>
                      </a:cubicBezTo>
                      <a:cubicBezTo>
                        <a:pt x="37395" y="55033"/>
                        <a:pt x="0" y="0"/>
                        <a:pt x="44450" y="0"/>
                      </a:cubicBezTo>
                      <a:close/>
                    </a:path>
                  </a:pathLst>
                </a:custGeom>
                <a:gradFill flip="none" rotWithShape="1">
                  <a:gsLst>
                    <a:gs pos="11000">
                      <a:srgbClr val="FFFFFF"/>
                    </a:gs>
                    <a:gs pos="73000">
                      <a:srgbClr val="FFFFFF">
                        <a:alpha val="0"/>
                      </a:srgbClr>
                    </a:gs>
                  </a:gsLst>
                  <a:lin ang="56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Freeform 45">
                  <a:extLst>
                    <a:ext uri="{FF2B5EF4-FFF2-40B4-BE49-F238E27FC236}">
                      <a16:creationId xmlns:a16="http://schemas.microsoft.com/office/drawing/2014/main" id="{6E38CE48-DC1B-0F40-A6D1-55E6AC466313}"/>
                    </a:ext>
                  </a:extLst>
                </p:cNvPr>
                <p:cNvSpPr/>
                <p:nvPr/>
              </p:nvSpPr>
              <p:spPr>
                <a:xfrm>
                  <a:off x="9070622" y="2808111"/>
                  <a:ext cx="1235428" cy="1897944"/>
                </a:xfrm>
                <a:custGeom>
                  <a:avLst/>
                  <a:gdLst>
                    <a:gd name="connsiteX0" fmla="*/ 1411 w 1235428"/>
                    <a:gd name="connsiteY0" fmla="*/ 11289 h 1897944"/>
                    <a:gd name="connsiteX1" fmla="*/ 200378 w 1235428"/>
                    <a:gd name="connsiteY1" fmla="*/ 222956 h 1897944"/>
                    <a:gd name="connsiteX2" fmla="*/ 450145 w 1235428"/>
                    <a:gd name="connsiteY2" fmla="*/ 349956 h 1897944"/>
                    <a:gd name="connsiteX3" fmla="*/ 797278 w 1235428"/>
                    <a:gd name="connsiteY3" fmla="*/ 608189 h 1897944"/>
                    <a:gd name="connsiteX4" fmla="*/ 1025878 w 1235428"/>
                    <a:gd name="connsiteY4" fmla="*/ 1124656 h 1897944"/>
                    <a:gd name="connsiteX5" fmla="*/ 1165578 w 1235428"/>
                    <a:gd name="connsiteY5" fmla="*/ 1353256 h 1897944"/>
                    <a:gd name="connsiteX6" fmla="*/ 1195211 w 1235428"/>
                    <a:gd name="connsiteY6" fmla="*/ 1882422 h 1897944"/>
                    <a:gd name="connsiteX7" fmla="*/ 1207911 w 1235428"/>
                    <a:gd name="connsiteY7" fmla="*/ 1260122 h 1897944"/>
                    <a:gd name="connsiteX8" fmla="*/ 1030111 w 1235428"/>
                    <a:gd name="connsiteY8" fmla="*/ 862189 h 1897944"/>
                    <a:gd name="connsiteX9" fmla="*/ 1008945 w 1235428"/>
                    <a:gd name="connsiteY9" fmla="*/ 468489 h 1897944"/>
                    <a:gd name="connsiteX10" fmla="*/ 509411 w 1235428"/>
                    <a:gd name="connsiteY10" fmla="*/ 273756 h 1897944"/>
                    <a:gd name="connsiteX11" fmla="*/ 191911 w 1235428"/>
                    <a:gd name="connsiteY11" fmla="*/ 155222 h 1897944"/>
                    <a:gd name="connsiteX12" fmla="*/ 1411 w 1235428"/>
                    <a:gd name="connsiteY12" fmla="*/ 11289 h 189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5428" h="1897944">
                      <a:moveTo>
                        <a:pt x="1411" y="11289"/>
                      </a:moveTo>
                      <a:cubicBezTo>
                        <a:pt x="2822" y="22578"/>
                        <a:pt x="125589" y="166512"/>
                        <a:pt x="200378" y="222956"/>
                      </a:cubicBezTo>
                      <a:cubicBezTo>
                        <a:pt x="275167" y="279401"/>
                        <a:pt x="350662" y="285751"/>
                        <a:pt x="450145" y="349956"/>
                      </a:cubicBezTo>
                      <a:cubicBezTo>
                        <a:pt x="549628" y="414161"/>
                        <a:pt x="701323" y="479072"/>
                        <a:pt x="797278" y="608189"/>
                      </a:cubicBezTo>
                      <a:cubicBezTo>
                        <a:pt x="893234" y="737306"/>
                        <a:pt x="964495" y="1000478"/>
                        <a:pt x="1025878" y="1124656"/>
                      </a:cubicBezTo>
                      <a:cubicBezTo>
                        <a:pt x="1087261" y="1248834"/>
                        <a:pt x="1137356" y="1226962"/>
                        <a:pt x="1165578" y="1353256"/>
                      </a:cubicBezTo>
                      <a:cubicBezTo>
                        <a:pt x="1193800" y="1479550"/>
                        <a:pt x="1188156" y="1897944"/>
                        <a:pt x="1195211" y="1882422"/>
                      </a:cubicBezTo>
                      <a:cubicBezTo>
                        <a:pt x="1202266" y="1866900"/>
                        <a:pt x="1235428" y="1430161"/>
                        <a:pt x="1207911" y="1260122"/>
                      </a:cubicBezTo>
                      <a:cubicBezTo>
                        <a:pt x="1180394" y="1090083"/>
                        <a:pt x="1063272" y="994128"/>
                        <a:pt x="1030111" y="862189"/>
                      </a:cubicBezTo>
                      <a:cubicBezTo>
                        <a:pt x="996950" y="730250"/>
                        <a:pt x="1095728" y="566561"/>
                        <a:pt x="1008945" y="468489"/>
                      </a:cubicBezTo>
                      <a:cubicBezTo>
                        <a:pt x="922162" y="370417"/>
                        <a:pt x="645583" y="325967"/>
                        <a:pt x="509411" y="273756"/>
                      </a:cubicBezTo>
                      <a:cubicBezTo>
                        <a:pt x="373239" y="221545"/>
                        <a:pt x="275872" y="202494"/>
                        <a:pt x="191911" y="155222"/>
                      </a:cubicBezTo>
                      <a:cubicBezTo>
                        <a:pt x="107950" y="107950"/>
                        <a:pt x="0" y="0"/>
                        <a:pt x="1411" y="11289"/>
                      </a:cubicBezTo>
                      <a:close/>
                    </a:path>
                  </a:pathLst>
                </a:custGeom>
                <a:gradFill flip="none" rotWithShape="1">
                  <a:gsLst>
                    <a:gs pos="28000">
                      <a:srgbClr val="FFFFFF"/>
                    </a:gs>
                    <a:gs pos="80000">
                      <a:srgbClr val="FFFFFF">
                        <a:alpha val="0"/>
                      </a:srgbClr>
                    </a:gs>
                  </a:gsLst>
                  <a:lin ang="187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Freeform 46">
                  <a:extLst>
                    <a:ext uri="{FF2B5EF4-FFF2-40B4-BE49-F238E27FC236}">
                      <a16:creationId xmlns:a16="http://schemas.microsoft.com/office/drawing/2014/main" id="{65D68051-EBA5-814A-8D2B-F43B5690FF4E}"/>
                    </a:ext>
                  </a:extLst>
                </p:cNvPr>
                <p:cNvSpPr/>
                <p:nvPr/>
              </p:nvSpPr>
              <p:spPr>
                <a:xfrm>
                  <a:off x="10215564" y="4343403"/>
                  <a:ext cx="211137" cy="1524695"/>
                </a:xfrm>
                <a:custGeom>
                  <a:avLst/>
                  <a:gdLst>
                    <a:gd name="connsiteX0" fmla="*/ 37042 w 153459"/>
                    <a:gd name="connsiteY0" fmla="*/ 95250 h 2247900"/>
                    <a:gd name="connsiteX1" fmla="*/ 5292 w 153459"/>
                    <a:gd name="connsiteY1" fmla="*/ 520700 h 2247900"/>
                    <a:gd name="connsiteX2" fmla="*/ 68792 w 153459"/>
                    <a:gd name="connsiteY2" fmla="*/ 857250 h 2247900"/>
                    <a:gd name="connsiteX3" fmla="*/ 17992 w 153459"/>
                    <a:gd name="connsiteY3" fmla="*/ 1397000 h 2247900"/>
                    <a:gd name="connsiteX4" fmla="*/ 30692 w 153459"/>
                    <a:gd name="connsiteY4" fmla="*/ 2006600 h 2247900"/>
                    <a:gd name="connsiteX5" fmla="*/ 43392 w 153459"/>
                    <a:gd name="connsiteY5" fmla="*/ 2190750 h 2247900"/>
                    <a:gd name="connsiteX6" fmla="*/ 56092 w 153459"/>
                    <a:gd name="connsiteY6" fmla="*/ 1663700 h 2247900"/>
                    <a:gd name="connsiteX7" fmla="*/ 68792 w 153459"/>
                    <a:gd name="connsiteY7" fmla="*/ 1231900 h 2247900"/>
                    <a:gd name="connsiteX8" fmla="*/ 144992 w 153459"/>
                    <a:gd name="connsiteY8" fmla="*/ 1009650 h 2247900"/>
                    <a:gd name="connsiteX9" fmla="*/ 119592 w 153459"/>
                    <a:gd name="connsiteY9" fmla="*/ 768350 h 2247900"/>
                    <a:gd name="connsiteX10" fmla="*/ 62442 w 153459"/>
                    <a:gd name="connsiteY10" fmla="*/ 615950 h 2247900"/>
                    <a:gd name="connsiteX11" fmla="*/ 43392 w 153459"/>
                    <a:gd name="connsiteY11" fmla="*/ 215900 h 2247900"/>
                    <a:gd name="connsiteX12" fmla="*/ 43392 w 153459"/>
                    <a:gd name="connsiteY12" fmla="*/ 31750 h 2247900"/>
                    <a:gd name="connsiteX13" fmla="*/ 30692 w 153459"/>
                    <a:gd name="connsiteY13" fmla="*/ 2540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459" h="2247900">
                      <a:moveTo>
                        <a:pt x="37042" y="95250"/>
                      </a:moveTo>
                      <a:cubicBezTo>
                        <a:pt x="18521" y="244475"/>
                        <a:pt x="0" y="393700"/>
                        <a:pt x="5292" y="520700"/>
                      </a:cubicBezTo>
                      <a:cubicBezTo>
                        <a:pt x="10584" y="647700"/>
                        <a:pt x="66675" y="711200"/>
                        <a:pt x="68792" y="857250"/>
                      </a:cubicBezTo>
                      <a:cubicBezTo>
                        <a:pt x="70909" y="1003300"/>
                        <a:pt x="24342" y="1205442"/>
                        <a:pt x="17992" y="1397000"/>
                      </a:cubicBezTo>
                      <a:cubicBezTo>
                        <a:pt x="11642" y="1588558"/>
                        <a:pt x="26459" y="1874308"/>
                        <a:pt x="30692" y="2006600"/>
                      </a:cubicBezTo>
                      <a:cubicBezTo>
                        <a:pt x="34925" y="2138892"/>
                        <a:pt x="39159" y="2247900"/>
                        <a:pt x="43392" y="2190750"/>
                      </a:cubicBezTo>
                      <a:cubicBezTo>
                        <a:pt x="47625" y="2133600"/>
                        <a:pt x="51859" y="1823508"/>
                        <a:pt x="56092" y="1663700"/>
                      </a:cubicBezTo>
                      <a:cubicBezTo>
                        <a:pt x="60325" y="1503892"/>
                        <a:pt x="53975" y="1340908"/>
                        <a:pt x="68792" y="1231900"/>
                      </a:cubicBezTo>
                      <a:cubicBezTo>
                        <a:pt x="83609" y="1122892"/>
                        <a:pt x="136525" y="1086908"/>
                        <a:pt x="144992" y="1009650"/>
                      </a:cubicBezTo>
                      <a:cubicBezTo>
                        <a:pt x="153459" y="932392"/>
                        <a:pt x="133350" y="833967"/>
                        <a:pt x="119592" y="768350"/>
                      </a:cubicBezTo>
                      <a:cubicBezTo>
                        <a:pt x="105834" y="702733"/>
                        <a:pt x="75142" y="708025"/>
                        <a:pt x="62442" y="615950"/>
                      </a:cubicBezTo>
                      <a:cubicBezTo>
                        <a:pt x="49742" y="523875"/>
                        <a:pt x="46567" y="313267"/>
                        <a:pt x="43392" y="215900"/>
                      </a:cubicBezTo>
                      <a:cubicBezTo>
                        <a:pt x="40217" y="118533"/>
                        <a:pt x="45509" y="63500"/>
                        <a:pt x="43392" y="31750"/>
                      </a:cubicBezTo>
                      <a:cubicBezTo>
                        <a:pt x="41275" y="0"/>
                        <a:pt x="35983" y="12700"/>
                        <a:pt x="30692" y="25400"/>
                      </a:cubicBezTo>
                    </a:path>
                  </a:pathLst>
                </a:custGeom>
                <a:gradFill flip="none" rotWithShape="1">
                  <a:gsLst>
                    <a:gs pos="28000">
                      <a:srgbClr val="FFFFFF"/>
                    </a:gs>
                    <a:gs pos="80000">
                      <a:srgbClr val="FFFFFF">
                        <a:alpha val="0"/>
                      </a:srgbClr>
                    </a:gs>
                  </a:gsLst>
                  <a:lin ang="21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grpSp>
        <p:nvGrpSpPr>
          <p:cNvPr id="64" name="Group 208">
            <a:extLst>
              <a:ext uri="{FF2B5EF4-FFF2-40B4-BE49-F238E27FC236}">
                <a16:creationId xmlns:a16="http://schemas.microsoft.com/office/drawing/2014/main" id="{E23FE3A7-B348-8848-B560-37F156ADAF71}"/>
              </a:ext>
            </a:extLst>
          </p:cNvPr>
          <p:cNvGrpSpPr/>
          <p:nvPr userDrawn="1"/>
        </p:nvGrpSpPr>
        <p:grpSpPr>
          <a:xfrm>
            <a:off x="7613963" y="874843"/>
            <a:ext cx="1682438" cy="2757360"/>
            <a:chOff x="6134100" y="304800"/>
            <a:chExt cx="1682438" cy="2757360"/>
          </a:xfrm>
        </p:grpSpPr>
        <p:grpSp>
          <p:nvGrpSpPr>
            <p:cNvPr id="65" name="Group 79">
              <a:extLst>
                <a:ext uri="{FF2B5EF4-FFF2-40B4-BE49-F238E27FC236}">
                  <a16:creationId xmlns:a16="http://schemas.microsoft.com/office/drawing/2014/main" id="{0C12F28E-908F-F34A-86C8-B77E1AC9D33C}"/>
                </a:ext>
              </a:extLst>
            </p:cNvPr>
            <p:cNvGrpSpPr/>
            <p:nvPr/>
          </p:nvGrpSpPr>
          <p:grpSpPr>
            <a:xfrm flipH="1">
              <a:off x="6134100" y="304800"/>
              <a:ext cx="1682438" cy="1989067"/>
              <a:chOff x="7723187" y="0"/>
              <a:chExt cx="3649663" cy="4314826"/>
            </a:xfrm>
          </p:grpSpPr>
          <p:sp>
            <p:nvSpPr>
              <p:cNvPr id="75" name="Freeform 5">
                <a:extLst>
                  <a:ext uri="{FF2B5EF4-FFF2-40B4-BE49-F238E27FC236}">
                    <a16:creationId xmlns:a16="http://schemas.microsoft.com/office/drawing/2014/main" id="{DB59D96C-965C-D041-B247-12BCC4283857}"/>
                  </a:ext>
                </a:extLst>
              </p:cNvPr>
              <p:cNvSpPr>
                <a:spLocks/>
              </p:cNvSpPr>
              <p:nvPr/>
            </p:nvSpPr>
            <p:spPr bwMode="auto">
              <a:xfrm>
                <a:off x="7723187" y="1579563"/>
                <a:ext cx="2713038" cy="2735263"/>
              </a:xfrm>
              <a:custGeom>
                <a:avLst/>
                <a:gdLst/>
                <a:ahLst/>
                <a:cxnLst>
                  <a:cxn ang="0">
                    <a:pos x="5124" y="2784"/>
                  </a:cxn>
                  <a:cxn ang="0">
                    <a:pos x="5093" y="3105"/>
                  </a:cxn>
                  <a:cxn ang="0">
                    <a:pos x="5024" y="3413"/>
                  </a:cxn>
                  <a:cxn ang="0">
                    <a:pos x="4918" y="3705"/>
                  </a:cxn>
                  <a:cxn ang="0">
                    <a:pos x="4779" y="3978"/>
                  </a:cxn>
                  <a:cxn ang="0">
                    <a:pos x="4608" y="4229"/>
                  </a:cxn>
                  <a:cxn ang="0">
                    <a:pos x="4408" y="4456"/>
                  </a:cxn>
                  <a:cxn ang="0">
                    <a:pos x="4182" y="4656"/>
                  </a:cxn>
                  <a:cxn ang="0">
                    <a:pos x="3932" y="4827"/>
                  </a:cxn>
                  <a:cxn ang="0">
                    <a:pos x="3660" y="4966"/>
                  </a:cxn>
                  <a:cxn ang="0">
                    <a:pos x="3369" y="5071"/>
                  </a:cxn>
                  <a:cxn ang="0">
                    <a:pos x="3060" y="5140"/>
                  </a:cxn>
                  <a:cxn ang="0">
                    <a:pos x="2738" y="5168"/>
                  </a:cxn>
                  <a:cxn ang="0">
                    <a:pos x="2475" y="5162"/>
                  </a:cxn>
                  <a:cxn ang="0">
                    <a:pos x="2154" y="5116"/>
                  </a:cxn>
                  <a:cxn ang="0">
                    <a:pos x="1846" y="5034"/>
                  </a:cxn>
                  <a:cxn ang="0">
                    <a:pos x="1551" y="4914"/>
                  </a:cxn>
                  <a:cxn ang="0">
                    <a:pos x="1275" y="4762"/>
                  </a:cxn>
                  <a:cxn ang="0">
                    <a:pos x="1019" y="4578"/>
                  </a:cxn>
                  <a:cxn ang="0">
                    <a:pos x="784" y="4367"/>
                  </a:cxn>
                  <a:cxn ang="0">
                    <a:pos x="576" y="4131"/>
                  </a:cxn>
                  <a:cxn ang="0">
                    <a:pos x="397" y="3870"/>
                  </a:cxn>
                  <a:cxn ang="0">
                    <a:pos x="246" y="3590"/>
                  </a:cxn>
                  <a:cxn ang="0">
                    <a:pos x="130" y="3292"/>
                  </a:cxn>
                  <a:cxn ang="0">
                    <a:pos x="49" y="2978"/>
                  </a:cxn>
                  <a:cxn ang="0">
                    <a:pos x="6" y="2651"/>
                  </a:cxn>
                  <a:cxn ang="0">
                    <a:pos x="1" y="2386"/>
                  </a:cxn>
                  <a:cxn ang="0">
                    <a:pos x="32" y="2064"/>
                  </a:cxn>
                  <a:cxn ang="0">
                    <a:pos x="102" y="1756"/>
                  </a:cxn>
                  <a:cxn ang="0">
                    <a:pos x="208" y="1464"/>
                  </a:cxn>
                  <a:cxn ang="0">
                    <a:pos x="348" y="1191"/>
                  </a:cxn>
                  <a:cxn ang="0">
                    <a:pos x="519" y="941"/>
                  </a:cxn>
                  <a:cxn ang="0">
                    <a:pos x="718" y="714"/>
                  </a:cxn>
                  <a:cxn ang="0">
                    <a:pos x="943" y="515"/>
                  </a:cxn>
                  <a:cxn ang="0">
                    <a:pos x="1194" y="344"/>
                  </a:cxn>
                  <a:cxn ang="0">
                    <a:pos x="1467" y="204"/>
                  </a:cxn>
                  <a:cxn ang="0">
                    <a:pos x="1757" y="99"/>
                  </a:cxn>
                  <a:cxn ang="0">
                    <a:pos x="2065" y="31"/>
                  </a:cxn>
                  <a:cxn ang="0">
                    <a:pos x="2388" y="2"/>
                  </a:cxn>
                  <a:cxn ang="0">
                    <a:pos x="2652" y="9"/>
                  </a:cxn>
                  <a:cxn ang="0">
                    <a:pos x="2972" y="53"/>
                  </a:cxn>
                  <a:cxn ang="0">
                    <a:pos x="3282" y="137"/>
                  </a:cxn>
                  <a:cxn ang="0">
                    <a:pos x="3575" y="255"/>
                  </a:cxn>
                  <a:cxn ang="0">
                    <a:pos x="3851" y="408"/>
                  </a:cxn>
                  <a:cxn ang="0">
                    <a:pos x="4107" y="591"/>
                  </a:cxn>
                  <a:cxn ang="0">
                    <a:pos x="4342" y="802"/>
                  </a:cxn>
                  <a:cxn ang="0">
                    <a:pos x="4549" y="1038"/>
                  </a:cxn>
                  <a:cxn ang="0">
                    <a:pos x="4729" y="1299"/>
                  </a:cxn>
                  <a:cxn ang="0">
                    <a:pos x="4880" y="1579"/>
                  </a:cxn>
                  <a:cxn ang="0">
                    <a:pos x="4996" y="1877"/>
                  </a:cxn>
                  <a:cxn ang="0">
                    <a:pos x="5077" y="2191"/>
                  </a:cxn>
                  <a:cxn ang="0">
                    <a:pos x="5120" y="2518"/>
                  </a:cxn>
                </a:cxnLst>
                <a:rect l="0" t="0" r="r" b="b"/>
                <a:pathLst>
                  <a:path w="5126" h="5169">
                    <a:moveTo>
                      <a:pt x="5123" y="2585"/>
                    </a:moveTo>
                    <a:lnTo>
                      <a:pt x="5123" y="2585"/>
                    </a:lnTo>
                    <a:lnTo>
                      <a:pt x="5126" y="2651"/>
                    </a:lnTo>
                    <a:lnTo>
                      <a:pt x="5126" y="2717"/>
                    </a:lnTo>
                    <a:lnTo>
                      <a:pt x="5124" y="2784"/>
                    </a:lnTo>
                    <a:lnTo>
                      <a:pt x="5121" y="2849"/>
                    </a:lnTo>
                    <a:lnTo>
                      <a:pt x="5117" y="2914"/>
                    </a:lnTo>
                    <a:lnTo>
                      <a:pt x="5111" y="2978"/>
                    </a:lnTo>
                    <a:lnTo>
                      <a:pt x="5102" y="3042"/>
                    </a:lnTo>
                    <a:lnTo>
                      <a:pt x="5093" y="3105"/>
                    </a:lnTo>
                    <a:lnTo>
                      <a:pt x="5083" y="3169"/>
                    </a:lnTo>
                    <a:lnTo>
                      <a:pt x="5070" y="3231"/>
                    </a:lnTo>
                    <a:lnTo>
                      <a:pt x="5057" y="3292"/>
                    </a:lnTo>
                    <a:lnTo>
                      <a:pt x="5040" y="3353"/>
                    </a:lnTo>
                    <a:lnTo>
                      <a:pt x="5024" y="3413"/>
                    </a:lnTo>
                    <a:lnTo>
                      <a:pt x="5005" y="3474"/>
                    </a:lnTo>
                    <a:lnTo>
                      <a:pt x="4986" y="3533"/>
                    </a:lnTo>
                    <a:lnTo>
                      <a:pt x="4965" y="3590"/>
                    </a:lnTo>
                    <a:lnTo>
                      <a:pt x="4942" y="3648"/>
                    </a:lnTo>
                    <a:lnTo>
                      <a:pt x="4918" y="3705"/>
                    </a:lnTo>
                    <a:lnTo>
                      <a:pt x="4893" y="3761"/>
                    </a:lnTo>
                    <a:lnTo>
                      <a:pt x="4866" y="3816"/>
                    </a:lnTo>
                    <a:lnTo>
                      <a:pt x="4838" y="3870"/>
                    </a:lnTo>
                    <a:lnTo>
                      <a:pt x="4809" y="3925"/>
                    </a:lnTo>
                    <a:lnTo>
                      <a:pt x="4779" y="3978"/>
                    </a:lnTo>
                    <a:lnTo>
                      <a:pt x="4747" y="4030"/>
                    </a:lnTo>
                    <a:lnTo>
                      <a:pt x="4715" y="4081"/>
                    </a:lnTo>
                    <a:lnTo>
                      <a:pt x="4681" y="4131"/>
                    </a:lnTo>
                    <a:lnTo>
                      <a:pt x="4645" y="4180"/>
                    </a:lnTo>
                    <a:lnTo>
                      <a:pt x="4608" y="4229"/>
                    </a:lnTo>
                    <a:lnTo>
                      <a:pt x="4570" y="4276"/>
                    </a:lnTo>
                    <a:lnTo>
                      <a:pt x="4532" y="4323"/>
                    </a:lnTo>
                    <a:lnTo>
                      <a:pt x="4492" y="4367"/>
                    </a:lnTo>
                    <a:lnTo>
                      <a:pt x="4451" y="4412"/>
                    </a:lnTo>
                    <a:lnTo>
                      <a:pt x="4408" y="4456"/>
                    </a:lnTo>
                    <a:lnTo>
                      <a:pt x="4365" y="4497"/>
                    </a:lnTo>
                    <a:lnTo>
                      <a:pt x="4321" y="4538"/>
                    </a:lnTo>
                    <a:lnTo>
                      <a:pt x="4275" y="4578"/>
                    </a:lnTo>
                    <a:lnTo>
                      <a:pt x="4230" y="4618"/>
                    </a:lnTo>
                    <a:lnTo>
                      <a:pt x="4182" y="4656"/>
                    </a:lnTo>
                    <a:lnTo>
                      <a:pt x="4134" y="4692"/>
                    </a:lnTo>
                    <a:lnTo>
                      <a:pt x="4085" y="4727"/>
                    </a:lnTo>
                    <a:lnTo>
                      <a:pt x="4035" y="4762"/>
                    </a:lnTo>
                    <a:lnTo>
                      <a:pt x="3983" y="4795"/>
                    </a:lnTo>
                    <a:lnTo>
                      <a:pt x="3932" y="4827"/>
                    </a:lnTo>
                    <a:lnTo>
                      <a:pt x="3879" y="4857"/>
                    </a:lnTo>
                    <a:lnTo>
                      <a:pt x="3826" y="4886"/>
                    </a:lnTo>
                    <a:lnTo>
                      <a:pt x="3771" y="4914"/>
                    </a:lnTo>
                    <a:lnTo>
                      <a:pt x="3716" y="4941"/>
                    </a:lnTo>
                    <a:lnTo>
                      <a:pt x="3660" y="4966"/>
                    </a:lnTo>
                    <a:lnTo>
                      <a:pt x="3603" y="4989"/>
                    </a:lnTo>
                    <a:lnTo>
                      <a:pt x="3545" y="5012"/>
                    </a:lnTo>
                    <a:lnTo>
                      <a:pt x="3488" y="5034"/>
                    </a:lnTo>
                    <a:lnTo>
                      <a:pt x="3429" y="5053"/>
                    </a:lnTo>
                    <a:lnTo>
                      <a:pt x="3369" y="5071"/>
                    </a:lnTo>
                    <a:lnTo>
                      <a:pt x="3308" y="5088"/>
                    </a:lnTo>
                    <a:lnTo>
                      <a:pt x="3248" y="5103"/>
                    </a:lnTo>
                    <a:lnTo>
                      <a:pt x="3186" y="5116"/>
                    </a:lnTo>
                    <a:lnTo>
                      <a:pt x="3124" y="5128"/>
                    </a:lnTo>
                    <a:lnTo>
                      <a:pt x="3060" y="5140"/>
                    </a:lnTo>
                    <a:lnTo>
                      <a:pt x="2997" y="5149"/>
                    </a:lnTo>
                    <a:lnTo>
                      <a:pt x="2934" y="5156"/>
                    </a:lnTo>
                    <a:lnTo>
                      <a:pt x="2869" y="5162"/>
                    </a:lnTo>
                    <a:lnTo>
                      <a:pt x="2804" y="5165"/>
                    </a:lnTo>
                    <a:lnTo>
                      <a:pt x="2738" y="5168"/>
                    </a:lnTo>
                    <a:lnTo>
                      <a:pt x="2673" y="5169"/>
                    </a:lnTo>
                    <a:lnTo>
                      <a:pt x="2673" y="5169"/>
                    </a:lnTo>
                    <a:lnTo>
                      <a:pt x="2606" y="5168"/>
                    </a:lnTo>
                    <a:lnTo>
                      <a:pt x="2540" y="5165"/>
                    </a:lnTo>
                    <a:lnTo>
                      <a:pt x="2475" y="5162"/>
                    </a:lnTo>
                    <a:lnTo>
                      <a:pt x="2410" y="5156"/>
                    </a:lnTo>
                    <a:lnTo>
                      <a:pt x="2345" y="5149"/>
                    </a:lnTo>
                    <a:lnTo>
                      <a:pt x="2281" y="5140"/>
                    </a:lnTo>
                    <a:lnTo>
                      <a:pt x="2217" y="5128"/>
                    </a:lnTo>
                    <a:lnTo>
                      <a:pt x="2154" y="5116"/>
                    </a:lnTo>
                    <a:lnTo>
                      <a:pt x="2090" y="5103"/>
                    </a:lnTo>
                    <a:lnTo>
                      <a:pt x="2029" y="5088"/>
                    </a:lnTo>
                    <a:lnTo>
                      <a:pt x="1967" y="5071"/>
                    </a:lnTo>
                    <a:lnTo>
                      <a:pt x="1906" y="5053"/>
                    </a:lnTo>
                    <a:lnTo>
                      <a:pt x="1846" y="5034"/>
                    </a:lnTo>
                    <a:lnTo>
                      <a:pt x="1785" y="5012"/>
                    </a:lnTo>
                    <a:lnTo>
                      <a:pt x="1726" y="4989"/>
                    </a:lnTo>
                    <a:lnTo>
                      <a:pt x="1667" y="4966"/>
                    </a:lnTo>
                    <a:lnTo>
                      <a:pt x="1608" y="4941"/>
                    </a:lnTo>
                    <a:lnTo>
                      <a:pt x="1551" y="4914"/>
                    </a:lnTo>
                    <a:lnTo>
                      <a:pt x="1495" y="4886"/>
                    </a:lnTo>
                    <a:lnTo>
                      <a:pt x="1439" y="4857"/>
                    </a:lnTo>
                    <a:lnTo>
                      <a:pt x="1383" y="4827"/>
                    </a:lnTo>
                    <a:lnTo>
                      <a:pt x="1328" y="4795"/>
                    </a:lnTo>
                    <a:lnTo>
                      <a:pt x="1275" y="4762"/>
                    </a:lnTo>
                    <a:lnTo>
                      <a:pt x="1222" y="4727"/>
                    </a:lnTo>
                    <a:lnTo>
                      <a:pt x="1171" y="4692"/>
                    </a:lnTo>
                    <a:lnTo>
                      <a:pt x="1119" y="4656"/>
                    </a:lnTo>
                    <a:lnTo>
                      <a:pt x="1069" y="4618"/>
                    </a:lnTo>
                    <a:lnTo>
                      <a:pt x="1019" y="4578"/>
                    </a:lnTo>
                    <a:lnTo>
                      <a:pt x="970" y="4538"/>
                    </a:lnTo>
                    <a:lnTo>
                      <a:pt x="923" y="4497"/>
                    </a:lnTo>
                    <a:lnTo>
                      <a:pt x="876" y="4456"/>
                    </a:lnTo>
                    <a:lnTo>
                      <a:pt x="830" y="4412"/>
                    </a:lnTo>
                    <a:lnTo>
                      <a:pt x="784" y="4367"/>
                    </a:lnTo>
                    <a:lnTo>
                      <a:pt x="742" y="4323"/>
                    </a:lnTo>
                    <a:lnTo>
                      <a:pt x="699" y="4276"/>
                    </a:lnTo>
                    <a:lnTo>
                      <a:pt x="657" y="4229"/>
                    </a:lnTo>
                    <a:lnTo>
                      <a:pt x="616" y="4180"/>
                    </a:lnTo>
                    <a:lnTo>
                      <a:pt x="576" y="4131"/>
                    </a:lnTo>
                    <a:lnTo>
                      <a:pt x="538" y="4081"/>
                    </a:lnTo>
                    <a:lnTo>
                      <a:pt x="501" y="4030"/>
                    </a:lnTo>
                    <a:lnTo>
                      <a:pt x="464" y="3978"/>
                    </a:lnTo>
                    <a:lnTo>
                      <a:pt x="430" y="3925"/>
                    </a:lnTo>
                    <a:lnTo>
                      <a:pt x="397" y="3870"/>
                    </a:lnTo>
                    <a:lnTo>
                      <a:pt x="364" y="3816"/>
                    </a:lnTo>
                    <a:lnTo>
                      <a:pt x="333" y="3761"/>
                    </a:lnTo>
                    <a:lnTo>
                      <a:pt x="302" y="3705"/>
                    </a:lnTo>
                    <a:lnTo>
                      <a:pt x="274" y="3648"/>
                    </a:lnTo>
                    <a:lnTo>
                      <a:pt x="246" y="3590"/>
                    </a:lnTo>
                    <a:lnTo>
                      <a:pt x="221" y="3533"/>
                    </a:lnTo>
                    <a:lnTo>
                      <a:pt x="196" y="3474"/>
                    </a:lnTo>
                    <a:lnTo>
                      <a:pt x="172" y="3413"/>
                    </a:lnTo>
                    <a:lnTo>
                      <a:pt x="150" y="3353"/>
                    </a:lnTo>
                    <a:lnTo>
                      <a:pt x="130" y="3292"/>
                    </a:lnTo>
                    <a:lnTo>
                      <a:pt x="111" y="3231"/>
                    </a:lnTo>
                    <a:lnTo>
                      <a:pt x="93" y="3169"/>
                    </a:lnTo>
                    <a:lnTo>
                      <a:pt x="77" y="3105"/>
                    </a:lnTo>
                    <a:lnTo>
                      <a:pt x="62" y="3042"/>
                    </a:lnTo>
                    <a:lnTo>
                      <a:pt x="49" y="2978"/>
                    </a:lnTo>
                    <a:lnTo>
                      <a:pt x="37" y="2914"/>
                    </a:lnTo>
                    <a:lnTo>
                      <a:pt x="27" y="2849"/>
                    </a:lnTo>
                    <a:lnTo>
                      <a:pt x="19" y="2784"/>
                    </a:lnTo>
                    <a:lnTo>
                      <a:pt x="12" y="2717"/>
                    </a:lnTo>
                    <a:lnTo>
                      <a:pt x="6" y="2651"/>
                    </a:lnTo>
                    <a:lnTo>
                      <a:pt x="3" y="2585"/>
                    </a:lnTo>
                    <a:lnTo>
                      <a:pt x="3" y="2585"/>
                    </a:lnTo>
                    <a:lnTo>
                      <a:pt x="1" y="2518"/>
                    </a:lnTo>
                    <a:lnTo>
                      <a:pt x="0" y="2452"/>
                    </a:lnTo>
                    <a:lnTo>
                      <a:pt x="1" y="2386"/>
                    </a:lnTo>
                    <a:lnTo>
                      <a:pt x="4" y="2321"/>
                    </a:lnTo>
                    <a:lnTo>
                      <a:pt x="9" y="2256"/>
                    </a:lnTo>
                    <a:lnTo>
                      <a:pt x="16" y="2191"/>
                    </a:lnTo>
                    <a:lnTo>
                      <a:pt x="24" y="2128"/>
                    </a:lnTo>
                    <a:lnTo>
                      <a:pt x="32" y="2064"/>
                    </a:lnTo>
                    <a:lnTo>
                      <a:pt x="44" y="2001"/>
                    </a:lnTo>
                    <a:lnTo>
                      <a:pt x="56" y="1939"/>
                    </a:lnTo>
                    <a:lnTo>
                      <a:pt x="71" y="1877"/>
                    </a:lnTo>
                    <a:lnTo>
                      <a:pt x="86" y="1817"/>
                    </a:lnTo>
                    <a:lnTo>
                      <a:pt x="102" y="1756"/>
                    </a:lnTo>
                    <a:lnTo>
                      <a:pt x="121" y="1696"/>
                    </a:lnTo>
                    <a:lnTo>
                      <a:pt x="140" y="1637"/>
                    </a:lnTo>
                    <a:lnTo>
                      <a:pt x="162" y="1579"/>
                    </a:lnTo>
                    <a:lnTo>
                      <a:pt x="184" y="1522"/>
                    </a:lnTo>
                    <a:lnTo>
                      <a:pt x="208" y="1464"/>
                    </a:lnTo>
                    <a:lnTo>
                      <a:pt x="233" y="1408"/>
                    </a:lnTo>
                    <a:lnTo>
                      <a:pt x="259" y="1354"/>
                    </a:lnTo>
                    <a:lnTo>
                      <a:pt x="287" y="1299"/>
                    </a:lnTo>
                    <a:lnTo>
                      <a:pt x="317" y="1244"/>
                    </a:lnTo>
                    <a:lnTo>
                      <a:pt x="348" y="1191"/>
                    </a:lnTo>
                    <a:lnTo>
                      <a:pt x="379" y="1140"/>
                    </a:lnTo>
                    <a:lnTo>
                      <a:pt x="413" y="1090"/>
                    </a:lnTo>
                    <a:lnTo>
                      <a:pt x="447" y="1038"/>
                    </a:lnTo>
                    <a:lnTo>
                      <a:pt x="482" y="989"/>
                    </a:lnTo>
                    <a:lnTo>
                      <a:pt x="519" y="941"/>
                    </a:lnTo>
                    <a:lnTo>
                      <a:pt x="556" y="894"/>
                    </a:lnTo>
                    <a:lnTo>
                      <a:pt x="594" y="848"/>
                    </a:lnTo>
                    <a:lnTo>
                      <a:pt x="635" y="802"/>
                    </a:lnTo>
                    <a:lnTo>
                      <a:pt x="675" y="758"/>
                    </a:lnTo>
                    <a:lnTo>
                      <a:pt x="718" y="714"/>
                    </a:lnTo>
                    <a:lnTo>
                      <a:pt x="761" y="672"/>
                    </a:lnTo>
                    <a:lnTo>
                      <a:pt x="805" y="631"/>
                    </a:lnTo>
                    <a:lnTo>
                      <a:pt x="851" y="591"/>
                    </a:lnTo>
                    <a:lnTo>
                      <a:pt x="896" y="552"/>
                    </a:lnTo>
                    <a:lnTo>
                      <a:pt x="943" y="515"/>
                    </a:lnTo>
                    <a:lnTo>
                      <a:pt x="992" y="478"/>
                    </a:lnTo>
                    <a:lnTo>
                      <a:pt x="1041" y="442"/>
                    </a:lnTo>
                    <a:lnTo>
                      <a:pt x="1091" y="408"/>
                    </a:lnTo>
                    <a:lnTo>
                      <a:pt x="1143" y="375"/>
                    </a:lnTo>
                    <a:lnTo>
                      <a:pt x="1194" y="344"/>
                    </a:lnTo>
                    <a:lnTo>
                      <a:pt x="1247" y="313"/>
                    </a:lnTo>
                    <a:lnTo>
                      <a:pt x="1300" y="283"/>
                    </a:lnTo>
                    <a:lnTo>
                      <a:pt x="1355" y="255"/>
                    </a:lnTo>
                    <a:lnTo>
                      <a:pt x="1411" y="229"/>
                    </a:lnTo>
                    <a:lnTo>
                      <a:pt x="1467" y="204"/>
                    </a:lnTo>
                    <a:lnTo>
                      <a:pt x="1523" y="180"/>
                    </a:lnTo>
                    <a:lnTo>
                      <a:pt x="1580" y="158"/>
                    </a:lnTo>
                    <a:lnTo>
                      <a:pt x="1639" y="137"/>
                    </a:lnTo>
                    <a:lnTo>
                      <a:pt x="1698" y="117"/>
                    </a:lnTo>
                    <a:lnTo>
                      <a:pt x="1757" y="99"/>
                    </a:lnTo>
                    <a:lnTo>
                      <a:pt x="1818" y="83"/>
                    </a:lnTo>
                    <a:lnTo>
                      <a:pt x="1878" y="66"/>
                    </a:lnTo>
                    <a:lnTo>
                      <a:pt x="1940" y="53"/>
                    </a:lnTo>
                    <a:lnTo>
                      <a:pt x="2002" y="41"/>
                    </a:lnTo>
                    <a:lnTo>
                      <a:pt x="2065" y="31"/>
                    </a:lnTo>
                    <a:lnTo>
                      <a:pt x="2129" y="22"/>
                    </a:lnTo>
                    <a:lnTo>
                      <a:pt x="2194" y="15"/>
                    </a:lnTo>
                    <a:lnTo>
                      <a:pt x="2257" y="9"/>
                    </a:lnTo>
                    <a:lnTo>
                      <a:pt x="2322" y="5"/>
                    </a:lnTo>
                    <a:lnTo>
                      <a:pt x="2388" y="2"/>
                    </a:lnTo>
                    <a:lnTo>
                      <a:pt x="2455" y="0"/>
                    </a:lnTo>
                    <a:lnTo>
                      <a:pt x="2455" y="0"/>
                    </a:lnTo>
                    <a:lnTo>
                      <a:pt x="2521" y="2"/>
                    </a:lnTo>
                    <a:lnTo>
                      <a:pt x="2586" y="5"/>
                    </a:lnTo>
                    <a:lnTo>
                      <a:pt x="2652" y="9"/>
                    </a:lnTo>
                    <a:lnTo>
                      <a:pt x="2717" y="15"/>
                    </a:lnTo>
                    <a:lnTo>
                      <a:pt x="2782" y="22"/>
                    </a:lnTo>
                    <a:lnTo>
                      <a:pt x="2845" y="31"/>
                    </a:lnTo>
                    <a:lnTo>
                      <a:pt x="2909" y="41"/>
                    </a:lnTo>
                    <a:lnTo>
                      <a:pt x="2972" y="53"/>
                    </a:lnTo>
                    <a:lnTo>
                      <a:pt x="3035" y="66"/>
                    </a:lnTo>
                    <a:lnTo>
                      <a:pt x="3097" y="83"/>
                    </a:lnTo>
                    <a:lnTo>
                      <a:pt x="3159" y="99"/>
                    </a:lnTo>
                    <a:lnTo>
                      <a:pt x="3221" y="117"/>
                    </a:lnTo>
                    <a:lnTo>
                      <a:pt x="3282" y="137"/>
                    </a:lnTo>
                    <a:lnTo>
                      <a:pt x="3341" y="158"/>
                    </a:lnTo>
                    <a:lnTo>
                      <a:pt x="3401" y="180"/>
                    </a:lnTo>
                    <a:lnTo>
                      <a:pt x="3460" y="204"/>
                    </a:lnTo>
                    <a:lnTo>
                      <a:pt x="3517" y="229"/>
                    </a:lnTo>
                    <a:lnTo>
                      <a:pt x="3575" y="255"/>
                    </a:lnTo>
                    <a:lnTo>
                      <a:pt x="3631" y="283"/>
                    </a:lnTo>
                    <a:lnTo>
                      <a:pt x="3687" y="313"/>
                    </a:lnTo>
                    <a:lnTo>
                      <a:pt x="3743" y="344"/>
                    </a:lnTo>
                    <a:lnTo>
                      <a:pt x="3798" y="375"/>
                    </a:lnTo>
                    <a:lnTo>
                      <a:pt x="3851" y="408"/>
                    </a:lnTo>
                    <a:lnTo>
                      <a:pt x="3904" y="442"/>
                    </a:lnTo>
                    <a:lnTo>
                      <a:pt x="3957" y="478"/>
                    </a:lnTo>
                    <a:lnTo>
                      <a:pt x="4008" y="515"/>
                    </a:lnTo>
                    <a:lnTo>
                      <a:pt x="4059" y="552"/>
                    </a:lnTo>
                    <a:lnTo>
                      <a:pt x="4107" y="591"/>
                    </a:lnTo>
                    <a:lnTo>
                      <a:pt x="4156" y="631"/>
                    </a:lnTo>
                    <a:lnTo>
                      <a:pt x="4204" y="672"/>
                    </a:lnTo>
                    <a:lnTo>
                      <a:pt x="4250" y="714"/>
                    </a:lnTo>
                    <a:lnTo>
                      <a:pt x="4296" y="758"/>
                    </a:lnTo>
                    <a:lnTo>
                      <a:pt x="4342" y="802"/>
                    </a:lnTo>
                    <a:lnTo>
                      <a:pt x="4384" y="848"/>
                    </a:lnTo>
                    <a:lnTo>
                      <a:pt x="4427" y="894"/>
                    </a:lnTo>
                    <a:lnTo>
                      <a:pt x="4470" y="941"/>
                    </a:lnTo>
                    <a:lnTo>
                      <a:pt x="4510" y="989"/>
                    </a:lnTo>
                    <a:lnTo>
                      <a:pt x="4549" y="1038"/>
                    </a:lnTo>
                    <a:lnTo>
                      <a:pt x="4588" y="1090"/>
                    </a:lnTo>
                    <a:lnTo>
                      <a:pt x="4625" y="1140"/>
                    </a:lnTo>
                    <a:lnTo>
                      <a:pt x="4661" y="1191"/>
                    </a:lnTo>
                    <a:lnTo>
                      <a:pt x="4697" y="1244"/>
                    </a:lnTo>
                    <a:lnTo>
                      <a:pt x="4729" y="1299"/>
                    </a:lnTo>
                    <a:lnTo>
                      <a:pt x="4763" y="1354"/>
                    </a:lnTo>
                    <a:lnTo>
                      <a:pt x="4794" y="1408"/>
                    </a:lnTo>
                    <a:lnTo>
                      <a:pt x="4824" y="1464"/>
                    </a:lnTo>
                    <a:lnTo>
                      <a:pt x="4853" y="1522"/>
                    </a:lnTo>
                    <a:lnTo>
                      <a:pt x="4880" y="1579"/>
                    </a:lnTo>
                    <a:lnTo>
                      <a:pt x="4906" y="1637"/>
                    </a:lnTo>
                    <a:lnTo>
                      <a:pt x="4931" y="1696"/>
                    </a:lnTo>
                    <a:lnTo>
                      <a:pt x="4953" y="1756"/>
                    </a:lnTo>
                    <a:lnTo>
                      <a:pt x="4975" y="1817"/>
                    </a:lnTo>
                    <a:lnTo>
                      <a:pt x="4996" y="1877"/>
                    </a:lnTo>
                    <a:lnTo>
                      <a:pt x="5015" y="1939"/>
                    </a:lnTo>
                    <a:lnTo>
                      <a:pt x="5033" y="2001"/>
                    </a:lnTo>
                    <a:lnTo>
                      <a:pt x="5049" y="2064"/>
                    </a:lnTo>
                    <a:lnTo>
                      <a:pt x="5064" y="2128"/>
                    </a:lnTo>
                    <a:lnTo>
                      <a:pt x="5077" y="2191"/>
                    </a:lnTo>
                    <a:lnTo>
                      <a:pt x="5089" y="2256"/>
                    </a:lnTo>
                    <a:lnTo>
                      <a:pt x="5099" y="2321"/>
                    </a:lnTo>
                    <a:lnTo>
                      <a:pt x="5108" y="2386"/>
                    </a:lnTo>
                    <a:lnTo>
                      <a:pt x="5114" y="2452"/>
                    </a:lnTo>
                    <a:lnTo>
                      <a:pt x="5120" y="2518"/>
                    </a:lnTo>
                    <a:lnTo>
                      <a:pt x="5123" y="2585"/>
                    </a:lnTo>
                    <a:lnTo>
                      <a:pt x="5123" y="2585"/>
                    </a:lnTo>
                    <a:close/>
                  </a:path>
                </a:pathLst>
              </a:custGeom>
              <a:gradFill flip="none" rotWithShape="1">
                <a:gsLst>
                  <a:gs pos="20000">
                    <a:srgbClr val="414141"/>
                  </a:gs>
                  <a:gs pos="66000">
                    <a:srgbClr val="FFFFFF"/>
                  </a:gs>
                  <a:gs pos="80000">
                    <a:srgbClr val="CFCFCF"/>
                  </a:gs>
                  <a:gs pos="5000">
                    <a:srgbClr val="A6A6A6"/>
                  </a:gs>
                  <a:gs pos="45000">
                    <a:srgbClr val="A6A6A6"/>
                  </a:gs>
                  <a:gs pos="25000">
                    <a:srgbClr val="262626"/>
                  </a:gs>
                  <a:gs pos="54000">
                    <a:srgbClr val="454545"/>
                  </a:gs>
                  <a:gs pos="36000">
                    <a:srgbClr val="616161"/>
                  </a:gs>
                  <a:gs pos="82000">
                    <a:srgbClr val="A6A6A6"/>
                  </a:gs>
                </a:gsLst>
                <a:lin ang="1314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76" name="Freeform 8">
                <a:extLst>
                  <a:ext uri="{FF2B5EF4-FFF2-40B4-BE49-F238E27FC236}">
                    <a16:creationId xmlns:a16="http://schemas.microsoft.com/office/drawing/2014/main" id="{BB630342-B888-A34F-90F2-FDBD46F26D21}"/>
                  </a:ext>
                </a:extLst>
              </p:cNvPr>
              <p:cNvSpPr>
                <a:spLocks/>
              </p:cNvSpPr>
              <p:nvPr/>
            </p:nvSpPr>
            <p:spPr bwMode="auto">
              <a:xfrm>
                <a:off x="8393112" y="406400"/>
                <a:ext cx="2947988" cy="2871788"/>
              </a:xfrm>
              <a:custGeom>
                <a:avLst/>
                <a:gdLst/>
                <a:ahLst/>
                <a:cxnLst>
                  <a:cxn ang="0">
                    <a:pos x="5553" y="2571"/>
                  </a:cxn>
                  <a:cxn ang="0">
                    <a:pos x="5490" y="2225"/>
                  </a:cxn>
                  <a:cxn ang="0">
                    <a:pos x="5385" y="1893"/>
                  </a:cxn>
                  <a:cxn ang="0">
                    <a:pos x="5244" y="1577"/>
                  </a:cxn>
                  <a:cxn ang="0">
                    <a:pos x="5067" y="1284"/>
                  </a:cxn>
                  <a:cxn ang="0">
                    <a:pos x="4859" y="1014"/>
                  </a:cxn>
                  <a:cxn ang="0">
                    <a:pos x="4620" y="769"/>
                  </a:cxn>
                  <a:cxn ang="0">
                    <a:pos x="4356" y="554"/>
                  </a:cxn>
                  <a:cxn ang="0">
                    <a:pos x="4069" y="370"/>
                  </a:cxn>
                  <a:cxn ang="0">
                    <a:pos x="3759" y="219"/>
                  </a:cxn>
                  <a:cxn ang="0">
                    <a:pos x="3433" y="106"/>
                  </a:cxn>
                  <a:cxn ang="0">
                    <a:pos x="3091" y="32"/>
                  </a:cxn>
                  <a:cxn ang="0">
                    <a:pos x="2737" y="1"/>
                  </a:cxn>
                  <a:cxn ang="0">
                    <a:pos x="2463" y="7"/>
                  </a:cxn>
                  <a:cxn ang="0">
                    <a:pos x="2137" y="51"/>
                  </a:cxn>
                  <a:cxn ang="0">
                    <a:pos x="1825" y="131"/>
                  </a:cxn>
                  <a:cxn ang="0">
                    <a:pos x="1530" y="246"/>
                  </a:cxn>
                  <a:cxn ang="0">
                    <a:pos x="1254" y="393"/>
                  </a:cxn>
                  <a:cxn ang="0">
                    <a:pos x="1001" y="572"/>
                  </a:cxn>
                  <a:cxn ang="0">
                    <a:pos x="769" y="778"/>
                  </a:cxn>
                  <a:cxn ang="0">
                    <a:pos x="564" y="1008"/>
                  </a:cxn>
                  <a:cxn ang="0">
                    <a:pos x="387" y="1263"/>
                  </a:cxn>
                  <a:cxn ang="0">
                    <a:pos x="240" y="1539"/>
                  </a:cxn>
                  <a:cxn ang="0">
                    <a:pos x="127" y="1832"/>
                  </a:cxn>
                  <a:cxn ang="0">
                    <a:pos x="47" y="2142"/>
                  </a:cxn>
                  <a:cxn ang="0">
                    <a:pos x="4" y="2466"/>
                  </a:cxn>
                  <a:cxn ang="0">
                    <a:pos x="199" y="2438"/>
                  </a:cxn>
                  <a:cxn ang="0">
                    <a:pos x="550" y="2322"/>
                  </a:cxn>
                  <a:cxn ang="0">
                    <a:pos x="926" y="2258"/>
                  </a:cxn>
                  <a:cxn ang="0">
                    <a:pos x="1226" y="2248"/>
                  </a:cxn>
                  <a:cxn ang="0">
                    <a:pos x="1551" y="2278"/>
                  </a:cxn>
                  <a:cxn ang="0">
                    <a:pos x="1865" y="2345"/>
                  </a:cxn>
                  <a:cxn ang="0">
                    <a:pos x="2164" y="2450"/>
                  </a:cxn>
                  <a:cxn ang="0">
                    <a:pos x="2448" y="2590"/>
                  </a:cxn>
                  <a:cxn ang="0">
                    <a:pos x="2712" y="2761"/>
                  </a:cxn>
                  <a:cxn ang="0">
                    <a:pos x="2956" y="2962"/>
                  </a:cxn>
                  <a:cxn ang="0">
                    <a:pos x="3175" y="3187"/>
                  </a:cxn>
                  <a:cxn ang="0">
                    <a:pos x="3367" y="3439"/>
                  </a:cxn>
                  <a:cxn ang="0">
                    <a:pos x="3529" y="3711"/>
                  </a:cxn>
                  <a:cxn ang="0">
                    <a:pos x="3659" y="4003"/>
                  </a:cxn>
                  <a:cxn ang="0">
                    <a:pos x="3755" y="4311"/>
                  </a:cxn>
                  <a:cxn ang="0">
                    <a:pos x="3814" y="4632"/>
                  </a:cxn>
                  <a:cxn ang="0">
                    <a:pos x="3831" y="4908"/>
                  </a:cxn>
                  <a:cxn ang="0">
                    <a:pos x="3809" y="5281"/>
                  </a:cxn>
                  <a:cxn ang="0">
                    <a:pos x="3886" y="5390"/>
                  </a:cxn>
                  <a:cxn ang="0">
                    <a:pos x="4129" y="5281"/>
                  </a:cxn>
                  <a:cxn ang="0">
                    <a:pos x="4358" y="5150"/>
                  </a:cxn>
                  <a:cxn ang="0">
                    <a:pos x="4571" y="4998"/>
                  </a:cxn>
                  <a:cxn ang="0">
                    <a:pos x="4767" y="4825"/>
                  </a:cxn>
                  <a:cxn ang="0">
                    <a:pos x="4946" y="4635"/>
                  </a:cxn>
                  <a:cxn ang="0">
                    <a:pos x="5105" y="4427"/>
                  </a:cxn>
                  <a:cxn ang="0">
                    <a:pos x="5242" y="4203"/>
                  </a:cxn>
                  <a:cxn ang="0">
                    <a:pos x="5359" y="3966"/>
                  </a:cxn>
                  <a:cxn ang="0">
                    <a:pos x="5450" y="3715"/>
                  </a:cxn>
                  <a:cxn ang="0">
                    <a:pos x="5518" y="3453"/>
                  </a:cxn>
                  <a:cxn ang="0">
                    <a:pos x="5559" y="3181"/>
                  </a:cxn>
                  <a:cxn ang="0">
                    <a:pos x="5572" y="2900"/>
                  </a:cxn>
                </a:cxnLst>
                <a:rect l="0" t="0" r="r" b="b"/>
                <a:pathLst>
                  <a:path w="5572" h="5427">
                    <a:moveTo>
                      <a:pt x="5569" y="2786"/>
                    </a:moveTo>
                    <a:lnTo>
                      <a:pt x="5569" y="2786"/>
                    </a:lnTo>
                    <a:lnTo>
                      <a:pt x="5566" y="2714"/>
                    </a:lnTo>
                    <a:lnTo>
                      <a:pt x="5560" y="2642"/>
                    </a:lnTo>
                    <a:lnTo>
                      <a:pt x="5553" y="2571"/>
                    </a:lnTo>
                    <a:lnTo>
                      <a:pt x="5543" y="2500"/>
                    </a:lnTo>
                    <a:lnTo>
                      <a:pt x="5532" y="2431"/>
                    </a:lnTo>
                    <a:lnTo>
                      <a:pt x="5519" y="2362"/>
                    </a:lnTo>
                    <a:lnTo>
                      <a:pt x="5504" y="2292"/>
                    </a:lnTo>
                    <a:lnTo>
                      <a:pt x="5490" y="2225"/>
                    </a:lnTo>
                    <a:lnTo>
                      <a:pt x="5472" y="2157"/>
                    </a:lnTo>
                    <a:lnTo>
                      <a:pt x="5453" y="2089"/>
                    </a:lnTo>
                    <a:lnTo>
                      <a:pt x="5432" y="2023"/>
                    </a:lnTo>
                    <a:lnTo>
                      <a:pt x="5409" y="1958"/>
                    </a:lnTo>
                    <a:lnTo>
                      <a:pt x="5385" y="1893"/>
                    </a:lnTo>
                    <a:lnTo>
                      <a:pt x="5360" y="1828"/>
                    </a:lnTo>
                    <a:lnTo>
                      <a:pt x="5333" y="1765"/>
                    </a:lnTo>
                    <a:lnTo>
                      <a:pt x="5304" y="1701"/>
                    </a:lnTo>
                    <a:lnTo>
                      <a:pt x="5274" y="1639"/>
                    </a:lnTo>
                    <a:lnTo>
                      <a:pt x="5244" y="1577"/>
                    </a:lnTo>
                    <a:lnTo>
                      <a:pt x="5211" y="1517"/>
                    </a:lnTo>
                    <a:lnTo>
                      <a:pt x="5177" y="1458"/>
                    </a:lnTo>
                    <a:lnTo>
                      <a:pt x="5142" y="1399"/>
                    </a:lnTo>
                    <a:lnTo>
                      <a:pt x="5105" y="1341"/>
                    </a:lnTo>
                    <a:lnTo>
                      <a:pt x="5067" y="1284"/>
                    </a:lnTo>
                    <a:lnTo>
                      <a:pt x="5028" y="1228"/>
                    </a:lnTo>
                    <a:lnTo>
                      <a:pt x="4987" y="1173"/>
                    </a:lnTo>
                    <a:lnTo>
                      <a:pt x="4946" y="1119"/>
                    </a:lnTo>
                    <a:lnTo>
                      <a:pt x="4903" y="1066"/>
                    </a:lnTo>
                    <a:lnTo>
                      <a:pt x="4859" y="1014"/>
                    </a:lnTo>
                    <a:lnTo>
                      <a:pt x="4813" y="962"/>
                    </a:lnTo>
                    <a:lnTo>
                      <a:pt x="4766" y="912"/>
                    </a:lnTo>
                    <a:lnTo>
                      <a:pt x="4719" y="864"/>
                    </a:lnTo>
                    <a:lnTo>
                      <a:pt x="4670" y="817"/>
                    </a:lnTo>
                    <a:lnTo>
                      <a:pt x="4620" y="769"/>
                    </a:lnTo>
                    <a:lnTo>
                      <a:pt x="4570" y="724"/>
                    </a:lnTo>
                    <a:lnTo>
                      <a:pt x="4518" y="679"/>
                    </a:lnTo>
                    <a:lnTo>
                      <a:pt x="4465" y="637"/>
                    </a:lnTo>
                    <a:lnTo>
                      <a:pt x="4411" y="594"/>
                    </a:lnTo>
                    <a:lnTo>
                      <a:pt x="4356" y="554"/>
                    </a:lnTo>
                    <a:lnTo>
                      <a:pt x="4300" y="514"/>
                    </a:lnTo>
                    <a:lnTo>
                      <a:pt x="4244" y="476"/>
                    </a:lnTo>
                    <a:lnTo>
                      <a:pt x="4187" y="439"/>
                    </a:lnTo>
                    <a:lnTo>
                      <a:pt x="4128" y="404"/>
                    </a:lnTo>
                    <a:lnTo>
                      <a:pt x="4069" y="370"/>
                    </a:lnTo>
                    <a:lnTo>
                      <a:pt x="4008" y="336"/>
                    </a:lnTo>
                    <a:lnTo>
                      <a:pt x="3946" y="305"/>
                    </a:lnTo>
                    <a:lnTo>
                      <a:pt x="3886" y="275"/>
                    </a:lnTo>
                    <a:lnTo>
                      <a:pt x="3822" y="246"/>
                    </a:lnTo>
                    <a:lnTo>
                      <a:pt x="3759" y="219"/>
                    </a:lnTo>
                    <a:lnTo>
                      <a:pt x="3696" y="193"/>
                    </a:lnTo>
                    <a:lnTo>
                      <a:pt x="3631" y="169"/>
                    </a:lnTo>
                    <a:lnTo>
                      <a:pt x="3566" y="147"/>
                    </a:lnTo>
                    <a:lnTo>
                      <a:pt x="3500" y="125"/>
                    </a:lnTo>
                    <a:lnTo>
                      <a:pt x="3433" y="106"/>
                    </a:lnTo>
                    <a:lnTo>
                      <a:pt x="3365" y="88"/>
                    </a:lnTo>
                    <a:lnTo>
                      <a:pt x="3298" y="72"/>
                    </a:lnTo>
                    <a:lnTo>
                      <a:pt x="3230" y="57"/>
                    </a:lnTo>
                    <a:lnTo>
                      <a:pt x="3160" y="44"/>
                    </a:lnTo>
                    <a:lnTo>
                      <a:pt x="3091" y="32"/>
                    </a:lnTo>
                    <a:lnTo>
                      <a:pt x="3022" y="23"/>
                    </a:lnTo>
                    <a:lnTo>
                      <a:pt x="2951" y="14"/>
                    </a:lnTo>
                    <a:lnTo>
                      <a:pt x="2880" y="9"/>
                    </a:lnTo>
                    <a:lnTo>
                      <a:pt x="2810" y="4"/>
                    </a:lnTo>
                    <a:lnTo>
                      <a:pt x="2737" y="1"/>
                    </a:lnTo>
                    <a:lnTo>
                      <a:pt x="2667" y="0"/>
                    </a:lnTo>
                    <a:lnTo>
                      <a:pt x="2667" y="0"/>
                    </a:lnTo>
                    <a:lnTo>
                      <a:pt x="2599" y="1"/>
                    </a:lnTo>
                    <a:lnTo>
                      <a:pt x="2531" y="4"/>
                    </a:lnTo>
                    <a:lnTo>
                      <a:pt x="2463" y="7"/>
                    </a:lnTo>
                    <a:lnTo>
                      <a:pt x="2397" y="13"/>
                    </a:lnTo>
                    <a:lnTo>
                      <a:pt x="2332" y="20"/>
                    </a:lnTo>
                    <a:lnTo>
                      <a:pt x="2266" y="29"/>
                    </a:lnTo>
                    <a:lnTo>
                      <a:pt x="2201" y="39"/>
                    </a:lnTo>
                    <a:lnTo>
                      <a:pt x="2137" y="51"/>
                    </a:lnTo>
                    <a:lnTo>
                      <a:pt x="2074" y="65"/>
                    </a:lnTo>
                    <a:lnTo>
                      <a:pt x="2011" y="79"/>
                    </a:lnTo>
                    <a:lnTo>
                      <a:pt x="1949" y="94"/>
                    </a:lnTo>
                    <a:lnTo>
                      <a:pt x="1887" y="112"/>
                    </a:lnTo>
                    <a:lnTo>
                      <a:pt x="1825" y="131"/>
                    </a:lnTo>
                    <a:lnTo>
                      <a:pt x="1764" y="152"/>
                    </a:lnTo>
                    <a:lnTo>
                      <a:pt x="1705" y="174"/>
                    </a:lnTo>
                    <a:lnTo>
                      <a:pt x="1646" y="196"/>
                    </a:lnTo>
                    <a:lnTo>
                      <a:pt x="1587" y="221"/>
                    </a:lnTo>
                    <a:lnTo>
                      <a:pt x="1530" y="246"/>
                    </a:lnTo>
                    <a:lnTo>
                      <a:pt x="1474" y="274"/>
                    </a:lnTo>
                    <a:lnTo>
                      <a:pt x="1418" y="302"/>
                    </a:lnTo>
                    <a:lnTo>
                      <a:pt x="1362" y="331"/>
                    </a:lnTo>
                    <a:lnTo>
                      <a:pt x="1307" y="362"/>
                    </a:lnTo>
                    <a:lnTo>
                      <a:pt x="1254" y="393"/>
                    </a:lnTo>
                    <a:lnTo>
                      <a:pt x="1201" y="427"/>
                    </a:lnTo>
                    <a:lnTo>
                      <a:pt x="1150" y="461"/>
                    </a:lnTo>
                    <a:lnTo>
                      <a:pt x="1100" y="497"/>
                    </a:lnTo>
                    <a:lnTo>
                      <a:pt x="1049" y="533"/>
                    </a:lnTo>
                    <a:lnTo>
                      <a:pt x="1001" y="572"/>
                    </a:lnTo>
                    <a:lnTo>
                      <a:pt x="952" y="610"/>
                    </a:lnTo>
                    <a:lnTo>
                      <a:pt x="905" y="651"/>
                    </a:lnTo>
                    <a:lnTo>
                      <a:pt x="859" y="693"/>
                    </a:lnTo>
                    <a:lnTo>
                      <a:pt x="814" y="734"/>
                    </a:lnTo>
                    <a:lnTo>
                      <a:pt x="769" y="778"/>
                    </a:lnTo>
                    <a:lnTo>
                      <a:pt x="727" y="822"/>
                    </a:lnTo>
                    <a:lnTo>
                      <a:pt x="684" y="867"/>
                    </a:lnTo>
                    <a:lnTo>
                      <a:pt x="643" y="914"/>
                    </a:lnTo>
                    <a:lnTo>
                      <a:pt x="603" y="961"/>
                    </a:lnTo>
                    <a:lnTo>
                      <a:pt x="564" y="1008"/>
                    </a:lnTo>
                    <a:lnTo>
                      <a:pt x="526" y="1058"/>
                    </a:lnTo>
                    <a:lnTo>
                      <a:pt x="491" y="1108"/>
                    </a:lnTo>
                    <a:lnTo>
                      <a:pt x="455" y="1159"/>
                    </a:lnTo>
                    <a:lnTo>
                      <a:pt x="420" y="1210"/>
                    </a:lnTo>
                    <a:lnTo>
                      <a:pt x="387" y="1263"/>
                    </a:lnTo>
                    <a:lnTo>
                      <a:pt x="355" y="1316"/>
                    </a:lnTo>
                    <a:lnTo>
                      <a:pt x="326" y="1371"/>
                    </a:lnTo>
                    <a:lnTo>
                      <a:pt x="296" y="1425"/>
                    </a:lnTo>
                    <a:lnTo>
                      <a:pt x="268" y="1481"/>
                    </a:lnTo>
                    <a:lnTo>
                      <a:pt x="240" y="1539"/>
                    </a:lnTo>
                    <a:lnTo>
                      <a:pt x="215" y="1596"/>
                    </a:lnTo>
                    <a:lnTo>
                      <a:pt x="191" y="1654"/>
                    </a:lnTo>
                    <a:lnTo>
                      <a:pt x="168" y="1713"/>
                    </a:lnTo>
                    <a:lnTo>
                      <a:pt x="147" y="1772"/>
                    </a:lnTo>
                    <a:lnTo>
                      <a:pt x="127" y="1832"/>
                    </a:lnTo>
                    <a:lnTo>
                      <a:pt x="107" y="1893"/>
                    </a:lnTo>
                    <a:lnTo>
                      <a:pt x="90" y="1955"/>
                    </a:lnTo>
                    <a:lnTo>
                      <a:pt x="75" y="2017"/>
                    </a:lnTo>
                    <a:lnTo>
                      <a:pt x="60" y="2080"/>
                    </a:lnTo>
                    <a:lnTo>
                      <a:pt x="47" y="2142"/>
                    </a:lnTo>
                    <a:lnTo>
                      <a:pt x="35" y="2207"/>
                    </a:lnTo>
                    <a:lnTo>
                      <a:pt x="25" y="2270"/>
                    </a:lnTo>
                    <a:lnTo>
                      <a:pt x="17" y="2335"/>
                    </a:lnTo>
                    <a:lnTo>
                      <a:pt x="10" y="2401"/>
                    </a:lnTo>
                    <a:lnTo>
                      <a:pt x="4" y="2466"/>
                    </a:lnTo>
                    <a:lnTo>
                      <a:pt x="0" y="2533"/>
                    </a:lnTo>
                    <a:lnTo>
                      <a:pt x="0" y="2533"/>
                    </a:lnTo>
                    <a:lnTo>
                      <a:pt x="65" y="2500"/>
                    </a:lnTo>
                    <a:lnTo>
                      <a:pt x="131" y="2468"/>
                    </a:lnTo>
                    <a:lnTo>
                      <a:pt x="199" y="2438"/>
                    </a:lnTo>
                    <a:lnTo>
                      <a:pt x="267" y="2412"/>
                    </a:lnTo>
                    <a:lnTo>
                      <a:pt x="336" y="2387"/>
                    </a:lnTo>
                    <a:lnTo>
                      <a:pt x="407" y="2363"/>
                    </a:lnTo>
                    <a:lnTo>
                      <a:pt x="477" y="2341"/>
                    </a:lnTo>
                    <a:lnTo>
                      <a:pt x="550" y="2322"/>
                    </a:lnTo>
                    <a:lnTo>
                      <a:pt x="623" y="2304"/>
                    </a:lnTo>
                    <a:lnTo>
                      <a:pt x="697" y="2289"/>
                    </a:lnTo>
                    <a:lnTo>
                      <a:pt x="772" y="2278"/>
                    </a:lnTo>
                    <a:lnTo>
                      <a:pt x="849" y="2266"/>
                    </a:lnTo>
                    <a:lnTo>
                      <a:pt x="926" y="2258"/>
                    </a:lnTo>
                    <a:lnTo>
                      <a:pt x="1002" y="2253"/>
                    </a:lnTo>
                    <a:lnTo>
                      <a:pt x="1080" y="2248"/>
                    </a:lnTo>
                    <a:lnTo>
                      <a:pt x="1160" y="2248"/>
                    </a:lnTo>
                    <a:lnTo>
                      <a:pt x="1160" y="2248"/>
                    </a:lnTo>
                    <a:lnTo>
                      <a:pt x="1226" y="2248"/>
                    </a:lnTo>
                    <a:lnTo>
                      <a:pt x="1291" y="2251"/>
                    </a:lnTo>
                    <a:lnTo>
                      <a:pt x="1358" y="2256"/>
                    </a:lnTo>
                    <a:lnTo>
                      <a:pt x="1422" y="2261"/>
                    </a:lnTo>
                    <a:lnTo>
                      <a:pt x="1486" y="2269"/>
                    </a:lnTo>
                    <a:lnTo>
                      <a:pt x="1551" y="2278"/>
                    </a:lnTo>
                    <a:lnTo>
                      <a:pt x="1614" y="2288"/>
                    </a:lnTo>
                    <a:lnTo>
                      <a:pt x="1677" y="2300"/>
                    </a:lnTo>
                    <a:lnTo>
                      <a:pt x="1741" y="2313"/>
                    </a:lnTo>
                    <a:lnTo>
                      <a:pt x="1803" y="2329"/>
                    </a:lnTo>
                    <a:lnTo>
                      <a:pt x="1865" y="2345"/>
                    </a:lnTo>
                    <a:lnTo>
                      <a:pt x="1925" y="2363"/>
                    </a:lnTo>
                    <a:lnTo>
                      <a:pt x="1987" y="2384"/>
                    </a:lnTo>
                    <a:lnTo>
                      <a:pt x="2046" y="2404"/>
                    </a:lnTo>
                    <a:lnTo>
                      <a:pt x="2106" y="2427"/>
                    </a:lnTo>
                    <a:lnTo>
                      <a:pt x="2164" y="2450"/>
                    </a:lnTo>
                    <a:lnTo>
                      <a:pt x="2223" y="2475"/>
                    </a:lnTo>
                    <a:lnTo>
                      <a:pt x="2280" y="2502"/>
                    </a:lnTo>
                    <a:lnTo>
                      <a:pt x="2336" y="2530"/>
                    </a:lnTo>
                    <a:lnTo>
                      <a:pt x="2392" y="2559"/>
                    </a:lnTo>
                    <a:lnTo>
                      <a:pt x="2448" y="2590"/>
                    </a:lnTo>
                    <a:lnTo>
                      <a:pt x="2503" y="2621"/>
                    </a:lnTo>
                    <a:lnTo>
                      <a:pt x="2556" y="2655"/>
                    </a:lnTo>
                    <a:lnTo>
                      <a:pt x="2609" y="2689"/>
                    </a:lnTo>
                    <a:lnTo>
                      <a:pt x="2662" y="2724"/>
                    </a:lnTo>
                    <a:lnTo>
                      <a:pt x="2712" y="2761"/>
                    </a:lnTo>
                    <a:lnTo>
                      <a:pt x="2764" y="2798"/>
                    </a:lnTo>
                    <a:lnTo>
                      <a:pt x="2813" y="2838"/>
                    </a:lnTo>
                    <a:lnTo>
                      <a:pt x="2861" y="2878"/>
                    </a:lnTo>
                    <a:lnTo>
                      <a:pt x="2910" y="2919"/>
                    </a:lnTo>
                    <a:lnTo>
                      <a:pt x="2956" y="2962"/>
                    </a:lnTo>
                    <a:lnTo>
                      <a:pt x="3001" y="3005"/>
                    </a:lnTo>
                    <a:lnTo>
                      <a:pt x="3047" y="3049"/>
                    </a:lnTo>
                    <a:lnTo>
                      <a:pt x="3090" y="3094"/>
                    </a:lnTo>
                    <a:lnTo>
                      <a:pt x="3132" y="3140"/>
                    </a:lnTo>
                    <a:lnTo>
                      <a:pt x="3175" y="3187"/>
                    </a:lnTo>
                    <a:lnTo>
                      <a:pt x="3215" y="3236"/>
                    </a:lnTo>
                    <a:lnTo>
                      <a:pt x="3255" y="3286"/>
                    </a:lnTo>
                    <a:lnTo>
                      <a:pt x="3293" y="3336"/>
                    </a:lnTo>
                    <a:lnTo>
                      <a:pt x="3330" y="3386"/>
                    </a:lnTo>
                    <a:lnTo>
                      <a:pt x="3367" y="3439"/>
                    </a:lnTo>
                    <a:lnTo>
                      <a:pt x="3402" y="3491"/>
                    </a:lnTo>
                    <a:lnTo>
                      <a:pt x="3435" y="3546"/>
                    </a:lnTo>
                    <a:lnTo>
                      <a:pt x="3467" y="3600"/>
                    </a:lnTo>
                    <a:lnTo>
                      <a:pt x="3500" y="3655"/>
                    </a:lnTo>
                    <a:lnTo>
                      <a:pt x="3529" y="3711"/>
                    </a:lnTo>
                    <a:lnTo>
                      <a:pt x="3557" y="3768"/>
                    </a:lnTo>
                    <a:lnTo>
                      <a:pt x="3585" y="3826"/>
                    </a:lnTo>
                    <a:lnTo>
                      <a:pt x="3612" y="3885"/>
                    </a:lnTo>
                    <a:lnTo>
                      <a:pt x="3635" y="3944"/>
                    </a:lnTo>
                    <a:lnTo>
                      <a:pt x="3659" y="4003"/>
                    </a:lnTo>
                    <a:lnTo>
                      <a:pt x="3681" y="4063"/>
                    </a:lnTo>
                    <a:lnTo>
                      <a:pt x="3702" y="4124"/>
                    </a:lnTo>
                    <a:lnTo>
                      <a:pt x="3721" y="4186"/>
                    </a:lnTo>
                    <a:lnTo>
                      <a:pt x="3738" y="4247"/>
                    </a:lnTo>
                    <a:lnTo>
                      <a:pt x="3755" y="4311"/>
                    </a:lnTo>
                    <a:lnTo>
                      <a:pt x="3769" y="4374"/>
                    </a:lnTo>
                    <a:lnTo>
                      <a:pt x="3783" y="4438"/>
                    </a:lnTo>
                    <a:lnTo>
                      <a:pt x="3794" y="4503"/>
                    </a:lnTo>
                    <a:lnTo>
                      <a:pt x="3805" y="4567"/>
                    </a:lnTo>
                    <a:lnTo>
                      <a:pt x="3814" y="4632"/>
                    </a:lnTo>
                    <a:lnTo>
                      <a:pt x="3819" y="4699"/>
                    </a:lnTo>
                    <a:lnTo>
                      <a:pt x="3825" y="4765"/>
                    </a:lnTo>
                    <a:lnTo>
                      <a:pt x="3828" y="4831"/>
                    </a:lnTo>
                    <a:lnTo>
                      <a:pt x="3828" y="4831"/>
                    </a:lnTo>
                    <a:lnTo>
                      <a:pt x="3831" y="4908"/>
                    </a:lnTo>
                    <a:lnTo>
                      <a:pt x="3831" y="4985"/>
                    </a:lnTo>
                    <a:lnTo>
                      <a:pt x="3828" y="5060"/>
                    </a:lnTo>
                    <a:lnTo>
                      <a:pt x="3824" y="5134"/>
                    </a:lnTo>
                    <a:lnTo>
                      <a:pt x="3818" y="5209"/>
                    </a:lnTo>
                    <a:lnTo>
                      <a:pt x="3809" y="5281"/>
                    </a:lnTo>
                    <a:lnTo>
                      <a:pt x="3799" y="5355"/>
                    </a:lnTo>
                    <a:lnTo>
                      <a:pt x="3786" y="5427"/>
                    </a:lnTo>
                    <a:lnTo>
                      <a:pt x="3786" y="5427"/>
                    </a:lnTo>
                    <a:lnTo>
                      <a:pt x="3836" y="5408"/>
                    </a:lnTo>
                    <a:lnTo>
                      <a:pt x="3886" y="5390"/>
                    </a:lnTo>
                    <a:lnTo>
                      <a:pt x="3936" y="5369"/>
                    </a:lnTo>
                    <a:lnTo>
                      <a:pt x="3985" y="5349"/>
                    </a:lnTo>
                    <a:lnTo>
                      <a:pt x="4033" y="5327"/>
                    </a:lnTo>
                    <a:lnTo>
                      <a:pt x="4082" y="5305"/>
                    </a:lnTo>
                    <a:lnTo>
                      <a:pt x="4129" y="5281"/>
                    </a:lnTo>
                    <a:lnTo>
                      <a:pt x="4176" y="5256"/>
                    </a:lnTo>
                    <a:lnTo>
                      <a:pt x="4223" y="5231"/>
                    </a:lnTo>
                    <a:lnTo>
                      <a:pt x="4269" y="5204"/>
                    </a:lnTo>
                    <a:lnTo>
                      <a:pt x="4313" y="5178"/>
                    </a:lnTo>
                    <a:lnTo>
                      <a:pt x="4358" y="5150"/>
                    </a:lnTo>
                    <a:lnTo>
                      <a:pt x="4402" y="5122"/>
                    </a:lnTo>
                    <a:lnTo>
                      <a:pt x="4446" y="5092"/>
                    </a:lnTo>
                    <a:lnTo>
                      <a:pt x="4489" y="5061"/>
                    </a:lnTo>
                    <a:lnTo>
                      <a:pt x="4530" y="5030"/>
                    </a:lnTo>
                    <a:lnTo>
                      <a:pt x="4571" y="4998"/>
                    </a:lnTo>
                    <a:lnTo>
                      <a:pt x="4613" y="4965"/>
                    </a:lnTo>
                    <a:lnTo>
                      <a:pt x="4652" y="4932"/>
                    </a:lnTo>
                    <a:lnTo>
                      <a:pt x="4691" y="4896"/>
                    </a:lnTo>
                    <a:lnTo>
                      <a:pt x="4731" y="4861"/>
                    </a:lnTo>
                    <a:lnTo>
                      <a:pt x="4767" y="4825"/>
                    </a:lnTo>
                    <a:lnTo>
                      <a:pt x="4804" y="4789"/>
                    </a:lnTo>
                    <a:lnTo>
                      <a:pt x="4841" y="4752"/>
                    </a:lnTo>
                    <a:lnTo>
                      <a:pt x="4876" y="4713"/>
                    </a:lnTo>
                    <a:lnTo>
                      <a:pt x="4912" y="4675"/>
                    </a:lnTo>
                    <a:lnTo>
                      <a:pt x="4946" y="4635"/>
                    </a:lnTo>
                    <a:lnTo>
                      <a:pt x="4980" y="4595"/>
                    </a:lnTo>
                    <a:lnTo>
                      <a:pt x="5012" y="4554"/>
                    </a:lnTo>
                    <a:lnTo>
                      <a:pt x="5043" y="4513"/>
                    </a:lnTo>
                    <a:lnTo>
                      <a:pt x="5074" y="4470"/>
                    </a:lnTo>
                    <a:lnTo>
                      <a:pt x="5105" y="4427"/>
                    </a:lnTo>
                    <a:lnTo>
                      <a:pt x="5134" y="4383"/>
                    </a:lnTo>
                    <a:lnTo>
                      <a:pt x="5162" y="4340"/>
                    </a:lnTo>
                    <a:lnTo>
                      <a:pt x="5190" y="4295"/>
                    </a:lnTo>
                    <a:lnTo>
                      <a:pt x="5217" y="4250"/>
                    </a:lnTo>
                    <a:lnTo>
                      <a:pt x="5242" y="4203"/>
                    </a:lnTo>
                    <a:lnTo>
                      <a:pt x="5267" y="4158"/>
                    </a:lnTo>
                    <a:lnTo>
                      <a:pt x="5292" y="4110"/>
                    </a:lnTo>
                    <a:lnTo>
                      <a:pt x="5314" y="4063"/>
                    </a:lnTo>
                    <a:lnTo>
                      <a:pt x="5336" y="4014"/>
                    </a:lnTo>
                    <a:lnTo>
                      <a:pt x="5359" y="3966"/>
                    </a:lnTo>
                    <a:lnTo>
                      <a:pt x="5379" y="3917"/>
                    </a:lnTo>
                    <a:lnTo>
                      <a:pt x="5398" y="3867"/>
                    </a:lnTo>
                    <a:lnTo>
                      <a:pt x="5416" y="3817"/>
                    </a:lnTo>
                    <a:lnTo>
                      <a:pt x="5434" y="3767"/>
                    </a:lnTo>
                    <a:lnTo>
                      <a:pt x="5450" y="3715"/>
                    </a:lnTo>
                    <a:lnTo>
                      <a:pt x="5466" y="3664"/>
                    </a:lnTo>
                    <a:lnTo>
                      <a:pt x="5481" y="3612"/>
                    </a:lnTo>
                    <a:lnTo>
                      <a:pt x="5494" y="3559"/>
                    </a:lnTo>
                    <a:lnTo>
                      <a:pt x="5506" y="3507"/>
                    </a:lnTo>
                    <a:lnTo>
                      <a:pt x="5518" y="3453"/>
                    </a:lnTo>
                    <a:lnTo>
                      <a:pt x="5528" y="3400"/>
                    </a:lnTo>
                    <a:lnTo>
                      <a:pt x="5537" y="3345"/>
                    </a:lnTo>
                    <a:lnTo>
                      <a:pt x="5546" y="3291"/>
                    </a:lnTo>
                    <a:lnTo>
                      <a:pt x="5553" y="3236"/>
                    </a:lnTo>
                    <a:lnTo>
                      <a:pt x="5559" y="3181"/>
                    </a:lnTo>
                    <a:lnTo>
                      <a:pt x="5563" y="3125"/>
                    </a:lnTo>
                    <a:lnTo>
                      <a:pt x="5568" y="3069"/>
                    </a:lnTo>
                    <a:lnTo>
                      <a:pt x="5571" y="3013"/>
                    </a:lnTo>
                    <a:lnTo>
                      <a:pt x="5572" y="2957"/>
                    </a:lnTo>
                    <a:lnTo>
                      <a:pt x="5572" y="2900"/>
                    </a:lnTo>
                    <a:lnTo>
                      <a:pt x="5571" y="2842"/>
                    </a:lnTo>
                    <a:lnTo>
                      <a:pt x="5569" y="2786"/>
                    </a:lnTo>
                    <a:lnTo>
                      <a:pt x="5569" y="2786"/>
                    </a:lnTo>
                    <a:close/>
                  </a:path>
                </a:pathLst>
              </a:custGeom>
              <a:gradFill flip="none" rotWithShape="1">
                <a:gsLst>
                  <a:gs pos="45000">
                    <a:schemeClr val="accent2">
                      <a:lumMod val="75000"/>
                    </a:schemeClr>
                  </a:gs>
                  <a:gs pos="100000">
                    <a:schemeClr val="accent2">
                      <a:lumMod val="60000"/>
                      <a:lumOff val="40000"/>
                    </a:schemeClr>
                  </a:gs>
                  <a:gs pos="30000">
                    <a:schemeClr val="accent2">
                      <a:lumMod val="50000"/>
                    </a:schemeClr>
                  </a:gs>
                  <a:gs pos="83000">
                    <a:schemeClr val="accent2">
                      <a:lumMod val="75000"/>
                    </a:schemeClr>
                  </a:gs>
                  <a:gs pos="55000">
                    <a:schemeClr val="accent2">
                      <a:lumMod val="50000"/>
                    </a:schemeClr>
                  </a:gs>
                  <a:gs pos="69000">
                    <a:schemeClr val="accent2">
                      <a:lumMod val="50000"/>
                    </a:schemeClr>
                  </a:gs>
                </a:gsLst>
                <a:lin ang="270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77" name="Freeform 10">
                <a:extLst>
                  <a:ext uri="{FF2B5EF4-FFF2-40B4-BE49-F238E27FC236}">
                    <a16:creationId xmlns:a16="http://schemas.microsoft.com/office/drawing/2014/main" id="{3F29C365-429A-2448-80FF-3BA19E4D12E2}"/>
                  </a:ext>
                </a:extLst>
              </p:cNvPr>
              <p:cNvSpPr>
                <a:spLocks/>
              </p:cNvSpPr>
              <p:nvPr/>
            </p:nvSpPr>
            <p:spPr bwMode="auto">
              <a:xfrm>
                <a:off x="8442325" y="1582738"/>
                <a:ext cx="2017713" cy="1719263"/>
              </a:xfrm>
              <a:custGeom>
                <a:avLst/>
                <a:gdLst/>
                <a:ahLst/>
                <a:cxnLst>
                  <a:cxn ang="0">
                    <a:pos x="3757" y="3095"/>
                  </a:cxn>
                  <a:cxn ang="0">
                    <a:pos x="3794" y="3057"/>
                  </a:cxn>
                  <a:cxn ang="0">
                    <a:pos x="3810" y="3002"/>
                  </a:cxn>
                  <a:cxn ang="0">
                    <a:pos x="3809" y="2896"/>
                  </a:cxn>
                  <a:cxn ang="0">
                    <a:pos x="3774" y="2695"/>
                  </a:cxn>
                  <a:cxn ang="0">
                    <a:pos x="3759" y="2585"/>
                  </a:cxn>
                  <a:cxn ang="0">
                    <a:pos x="3735" y="2321"/>
                  </a:cxn>
                  <a:cxn ang="0">
                    <a:pos x="3685" y="2064"/>
                  </a:cxn>
                  <a:cxn ang="0">
                    <a:pos x="3611" y="1817"/>
                  </a:cxn>
                  <a:cxn ang="0">
                    <a:pos x="3516" y="1579"/>
                  </a:cxn>
                  <a:cxn ang="0">
                    <a:pos x="3399" y="1354"/>
                  </a:cxn>
                  <a:cxn ang="0">
                    <a:pos x="3261" y="1140"/>
                  </a:cxn>
                  <a:cxn ang="0">
                    <a:pos x="3106" y="941"/>
                  </a:cxn>
                  <a:cxn ang="0">
                    <a:pos x="2932" y="758"/>
                  </a:cxn>
                  <a:cxn ang="0">
                    <a:pos x="2743" y="591"/>
                  </a:cxn>
                  <a:cxn ang="0">
                    <a:pos x="2540" y="442"/>
                  </a:cxn>
                  <a:cxn ang="0">
                    <a:pos x="2323" y="313"/>
                  </a:cxn>
                  <a:cxn ang="0">
                    <a:pos x="2096" y="204"/>
                  </a:cxn>
                  <a:cxn ang="0">
                    <a:pos x="1857" y="117"/>
                  </a:cxn>
                  <a:cxn ang="0">
                    <a:pos x="1608" y="53"/>
                  </a:cxn>
                  <a:cxn ang="0">
                    <a:pos x="1353" y="15"/>
                  </a:cxn>
                  <a:cxn ang="0">
                    <a:pos x="1091" y="0"/>
                  </a:cxn>
                  <a:cxn ang="0">
                    <a:pos x="902" y="7"/>
                  </a:cxn>
                  <a:cxn ang="0">
                    <a:pos x="676" y="31"/>
                  </a:cxn>
                  <a:cxn ang="0">
                    <a:pos x="480" y="69"/>
                  </a:cxn>
                  <a:cxn ang="0">
                    <a:pos x="216" y="149"/>
                  </a:cxn>
                  <a:cxn ang="0">
                    <a:pos x="41" y="229"/>
                  </a:cxn>
                  <a:cxn ang="0">
                    <a:pos x="1" y="308"/>
                  </a:cxn>
                  <a:cxn ang="0">
                    <a:pos x="37" y="667"/>
                  </a:cxn>
                  <a:cxn ang="0">
                    <a:pos x="95" y="972"/>
                  </a:cxn>
                  <a:cxn ang="0">
                    <a:pos x="166" y="1246"/>
                  </a:cxn>
                  <a:cxn ang="0">
                    <a:pos x="265" y="1536"/>
                  </a:cxn>
                  <a:cxn ang="0">
                    <a:pos x="395" y="1833"/>
                  </a:cxn>
                  <a:cxn ang="0">
                    <a:pos x="560" y="2125"/>
                  </a:cxn>
                  <a:cxn ang="0">
                    <a:pos x="762" y="2403"/>
                  </a:cxn>
                  <a:cxn ang="0">
                    <a:pos x="1007" y="2658"/>
                  </a:cxn>
                  <a:cxn ang="0">
                    <a:pos x="1145" y="2775"/>
                  </a:cxn>
                  <a:cxn ang="0">
                    <a:pos x="1297" y="2881"/>
                  </a:cxn>
                  <a:cxn ang="0">
                    <a:pos x="1461" y="2975"/>
                  </a:cxn>
                  <a:cxn ang="0">
                    <a:pos x="1637" y="3059"/>
                  </a:cxn>
                  <a:cxn ang="0">
                    <a:pos x="1828" y="3129"/>
                  </a:cxn>
                  <a:cxn ang="0">
                    <a:pos x="2031" y="3185"/>
                  </a:cxn>
                  <a:cxn ang="0">
                    <a:pos x="2249" y="3223"/>
                  </a:cxn>
                  <a:cxn ang="0">
                    <a:pos x="2484" y="3247"/>
                  </a:cxn>
                  <a:cxn ang="0">
                    <a:pos x="2731" y="3251"/>
                  </a:cxn>
                  <a:cxn ang="0">
                    <a:pos x="2997" y="3236"/>
                  </a:cxn>
                  <a:cxn ang="0">
                    <a:pos x="3277" y="3201"/>
                  </a:cxn>
                  <a:cxn ang="0">
                    <a:pos x="3575" y="3144"/>
                  </a:cxn>
                </a:cxnLst>
                <a:rect l="0" t="0" r="r" b="b"/>
                <a:pathLst>
                  <a:path w="3813" h="3251">
                    <a:moveTo>
                      <a:pt x="3729" y="3105"/>
                    </a:moveTo>
                    <a:lnTo>
                      <a:pt x="3729" y="3105"/>
                    </a:lnTo>
                    <a:lnTo>
                      <a:pt x="3744" y="3101"/>
                    </a:lnTo>
                    <a:lnTo>
                      <a:pt x="3757" y="3095"/>
                    </a:lnTo>
                    <a:lnTo>
                      <a:pt x="3768" y="3087"/>
                    </a:lnTo>
                    <a:lnTo>
                      <a:pt x="3778" y="3079"/>
                    </a:lnTo>
                    <a:lnTo>
                      <a:pt x="3787" y="3068"/>
                    </a:lnTo>
                    <a:lnTo>
                      <a:pt x="3794" y="3057"/>
                    </a:lnTo>
                    <a:lnTo>
                      <a:pt x="3800" y="3045"/>
                    </a:lnTo>
                    <a:lnTo>
                      <a:pt x="3805" y="3031"/>
                    </a:lnTo>
                    <a:lnTo>
                      <a:pt x="3809" y="3017"/>
                    </a:lnTo>
                    <a:lnTo>
                      <a:pt x="3810" y="3002"/>
                    </a:lnTo>
                    <a:lnTo>
                      <a:pt x="3812" y="2986"/>
                    </a:lnTo>
                    <a:lnTo>
                      <a:pt x="3813" y="2970"/>
                    </a:lnTo>
                    <a:lnTo>
                      <a:pt x="3812" y="2934"/>
                    </a:lnTo>
                    <a:lnTo>
                      <a:pt x="3809" y="2896"/>
                    </a:lnTo>
                    <a:lnTo>
                      <a:pt x="3803" y="2857"/>
                    </a:lnTo>
                    <a:lnTo>
                      <a:pt x="3797" y="2816"/>
                    </a:lnTo>
                    <a:lnTo>
                      <a:pt x="3781" y="2735"/>
                    </a:lnTo>
                    <a:lnTo>
                      <a:pt x="3774" y="2695"/>
                    </a:lnTo>
                    <a:lnTo>
                      <a:pt x="3768" y="2657"/>
                    </a:lnTo>
                    <a:lnTo>
                      <a:pt x="3762" y="2620"/>
                    </a:lnTo>
                    <a:lnTo>
                      <a:pt x="3759" y="2585"/>
                    </a:lnTo>
                    <a:lnTo>
                      <a:pt x="3759" y="2585"/>
                    </a:lnTo>
                    <a:lnTo>
                      <a:pt x="3756" y="2518"/>
                    </a:lnTo>
                    <a:lnTo>
                      <a:pt x="3750" y="2452"/>
                    </a:lnTo>
                    <a:lnTo>
                      <a:pt x="3744" y="2386"/>
                    </a:lnTo>
                    <a:lnTo>
                      <a:pt x="3735" y="2321"/>
                    </a:lnTo>
                    <a:lnTo>
                      <a:pt x="3725" y="2256"/>
                    </a:lnTo>
                    <a:lnTo>
                      <a:pt x="3713" y="2191"/>
                    </a:lnTo>
                    <a:lnTo>
                      <a:pt x="3700" y="2128"/>
                    </a:lnTo>
                    <a:lnTo>
                      <a:pt x="3685" y="2064"/>
                    </a:lnTo>
                    <a:lnTo>
                      <a:pt x="3669" y="2001"/>
                    </a:lnTo>
                    <a:lnTo>
                      <a:pt x="3651" y="1939"/>
                    </a:lnTo>
                    <a:lnTo>
                      <a:pt x="3632" y="1877"/>
                    </a:lnTo>
                    <a:lnTo>
                      <a:pt x="3611" y="1817"/>
                    </a:lnTo>
                    <a:lnTo>
                      <a:pt x="3589" y="1756"/>
                    </a:lnTo>
                    <a:lnTo>
                      <a:pt x="3567" y="1696"/>
                    </a:lnTo>
                    <a:lnTo>
                      <a:pt x="3542" y="1637"/>
                    </a:lnTo>
                    <a:lnTo>
                      <a:pt x="3516" y="1579"/>
                    </a:lnTo>
                    <a:lnTo>
                      <a:pt x="3489" y="1522"/>
                    </a:lnTo>
                    <a:lnTo>
                      <a:pt x="3460" y="1464"/>
                    </a:lnTo>
                    <a:lnTo>
                      <a:pt x="3430" y="1408"/>
                    </a:lnTo>
                    <a:lnTo>
                      <a:pt x="3399" y="1354"/>
                    </a:lnTo>
                    <a:lnTo>
                      <a:pt x="3365" y="1299"/>
                    </a:lnTo>
                    <a:lnTo>
                      <a:pt x="3333" y="1244"/>
                    </a:lnTo>
                    <a:lnTo>
                      <a:pt x="3297" y="1191"/>
                    </a:lnTo>
                    <a:lnTo>
                      <a:pt x="3261" y="1140"/>
                    </a:lnTo>
                    <a:lnTo>
                      <a:pt x="3224" y="1090"/>
                    </a:lnTo>
                    <a:lnTo>
                      <a:pt x="3185" y="1038"/>
                    </a:lnTo>
                    <a:lnTo>
                      <a:pt x="3146" y="989"/>
                    </a:lnTo>
                    <a:lnTo>
                      <a:pt x="3106" y="941"/>
                    </a:lnTo>
                    <a:lnTo>
                      <a:pt x="3063" y="894"/>
                    </a:lnTo>
                    <a:lnTo>
                      <a:pt x="3020" y="848"/>
                    </a:lnTo>
                    <a:lnTo>
                      <a:pt x="2978" y="802"/>
                    </a:lnTo>
                    <a:lnTo>
                      <a:pt x="2932" y="758"/>
                    </a:lnTo>
                    <a:lnTo>
                      <a:pt x="2886" y="714"/>
                    </a:lnTo>
                    <a:lnTo>
                      <a:pt x="2840" y="672"/>
                    </a:lnTo>
                    <a:lnTo>
                      <a:pt x="2792" y="631"/>
                    </a:lnTo>
                    <a:lnTo>
                      <a:pt x="2743" y="591"/>
                    </a:lnTo>
                    <a:lnTo>
                      <a:pt x="2695" y="552"/>
                    </a:lnTo>
                    <a:lnTo>
                      <a:pt x="2644" y="515"/>
                    </a:lnTo>
                    <a:lnTo>
                      <a:pt x="2593" y="478"/>
                    </a:lnTo>
                    <a:lnTo>
                      <a:pt x="2540" y="442"/>
                    </a:lnTo>
                    <a:lnTo>
                      <a:pt x="2487" y="408"/>
                    </a:lnTo>
                    <a:lnTo>
                      <a:pt x="2434" y="375"/>
                    </a:lnTo>
                    <a:lnTo>
                      <a:pt x="2379" y="344"/>
                    </a:lnTo>
                    <a:lnTo>
                      <a:pt x="2323" y="313"/>
                    </a:lnTo>
                    <a:lnTo>
                      <a:pt x="2267" y="283"/>
                    </a:lnTo>
                    <a:lnTo>
                      <a:pt x="2211" y="255"/>
                    </a:lnTo>
                    <a:lnTo>
                      <a:pt x="2153" y="229"/>
                    </a:lnTo>
                    <a:lnTo>
                      <a:pt x="2096" y="204"/>
                    </a:lnTo>
                    <a:lnTo>
                      <a:pt x="2037" y="180"/>
                    </a:lnTo>
                    <a:lnTo>
                      <a:pt x="1977" y="158"/>
                    </a:lnTo>
                    <a:lnTo>
                      <a:pt x="1918" y="137"/>
                    </a:lnTo>
                    <a:lnTo>
                      <a:pt x="1857" y="117"/>
                    </a:lnTo>
                    <a:lnTo>
                      <a:pt x="1795" y="99"/>
                    </a:lnTo>
                    <a:lnTo>
                      <a:pt x="1733" y="83"/>
                    </a:lnTo>
                    <a:lnTo>
                      <a:pt x="1671" y="66"/>
                    </a:lnTo>
                    <a:lnTo>
                      <a:pt x="1608" y="53"/>
                    </a:lnTo>
                    <a:lnTo>
                      <a:pt x="1545" y="41"/>
                    </a:lnTo>
                    <a:lnTo>
                      <a:pt x="1481" y="31"/>
                    </a:lnTo>
                    <a:lnTo>
                      <a:pt x="1418" y="22"/>
                    </a:lnTo>
                    <a:lnTo>
                      <a:pt x="1353" y="15"/>
                    </a:lnTo>
                    <a:lnTo>
                      <a:pt x="1288" y="9"/>
                    </a:lnTo>
                    <a:lnTo>
                      <a:pt x="1222" y="5"/>
                    </a:lnTo>
                    <a:lnTo>
                      <a:pt x="1157" y="2"/>
                    </a:lnTo>
                    <a:lnTo>
                      <a:pt x="1091" y="0"/>
                    </a:lnTo>
                    <a:lnTo>
                      <a:pt x="1091" y="0"/>
                    </a:lnTo>
                    <a:lnTo>
                      <a:pt x="1026" y="2"/>
                    </a:lnTo>
                    <a:lnTo>
                      <a:pt x="962" y="3"/>
                    </a:lnTo>
                    <a:lnTo>
                      <a:pt x="902" y="7"/>
                    </a:lnTo>
                    <a:lnTo>
                      <a:pt x="841" y="12"/>
                    </a:lnTo>
                    <a:lnTo>
                      <a:pt x="785" y="18"/>
                    </a:lnTo>
                    <a:lnTo>
                      <a:pt x="729" y="24"/>
                    </a:lnTo>
                    <a:lnTo>
                      <a:pt x="676" y="31"/>
                    </a:lnTo>
                    <a:lnTo>
                      <a:pt x="625" y="40"/>
                    </a:lnTo>
                    <a:lnTo>
                      <a:pt x="575" y="49"/>
                    </a:lnTo>
                    <a:lnTo>
                      <a:pt x="527" y="59"/>
                    </a:lnTo>
                    <a:lnTo>
                      <a:pt x="480" y="69"/>
                    </a:lnTo>
                    <a:lnTo>
                      <a:pt x="437" y="80"/>
                    </a:lnTo>
                    <a:lnTo>
                      <a:pt x="355" y="103"/>
                    </a:lnTo>
                    <a:lnTo>
                      <a:pt x="283" y="125"/>
                    </a:lnTo>
                    <a:lnTo>
                      <a:pt x="216" y="149"/>
                    </a:lnTo>
                    <a:lnTo>
                      <a:pt x="160" y="173"/>
                    </a:lnTo>
                    <a:lnTo>
                      <a:pt x="112" y="193"/>
                    </a:lnTo>
                    <a:lnTo>
                      <a:pt x="72" y="212"/>
                    </a:lnTo>
                    <a:lnTo>
                      <a:pt x="41" y="229"/>
                    </a:lnTo>
                    <a:lnTo>
                      <a:pt x="17" y="240"/>
                    </a:lnTo>
                    <a:lnTo>
                      <a:pt x="0" y="251"/>
                    </a:lnTo>
                    <a:lnTo>
                      <a:pt x="0" y="251"/>
                    </a:lnTo>
                    <a:lnTo>
                      <a:pt x="1" y="308"/>
                    </a:lnTo>
                    <a:lnTo>
                      <a:pt x="6" y="379"/>
                    </a:lnTo>
                    <a:lnTo>
                      <a:pt x="11" y="463"/>
                    </a:lnTo>
                    <a:lnTo>
                      <a:pt x="23" y="559"/>
                    </a:lnTo>
                    <a:lnTo>
                      <a:pt x="37" y="667"/>
                    </a:lnTo>
                    <a:lnTo>
                      <a:pt x="57" y="782"/>
                    </a:lnTo>
                    <a:lnTo>
                      <a:pt x="67" y="843"/>
                    </a:lnTo>
                    <a:lnTo>
                      <a:pt x="81" y="907"/>
                    </a:lnTo>
                    <a:lnTo>
                      <a:pt x="95" y="972"/>
                    </a:lnTo>
                    <a:lnTo>
                      <a:pt x="110" y="1038"/>
                    </a:lnTo>
                    <a:lnTo>
                      <a:pt x="128" y="1106"/>
                    </a:lnTo>
                    <a:lnTo>
                      <a:pt x="147" y="1175"/>
                    </a:lnTo>
                    <a:lnTo>
                      <a:pt x="166" y="1246"/>
                    </a:lnTo>
                    <a:lnTo>
                      <a:pt x="188" y="1318"/>
                    </a:lnTo>
                    <a:lnTo>
                      <a:pt x="212" y="1390"/>
                    </a:lnTo>
                    <a:lnTo>
                      <a:pt x="238" y="1463"/>
                    </a:lnTo>
                    <a:lnTo>
                      <a:pt x="265" y="1536"/>
                    </a:lnTo>
                    <a:lnTo>
                      <a:pt x="294" y="1610"/>
                    </a:lnTo>
                    <a:lnTo>
                      <a:pt x="327" y="1684"/>
                    </a:lnTo>
                    <a:lnTo>
                      <a:pt x="359" y="1759"/>
                    </a:lnTo>
                    <a:lnTo>
                      <a:pt x="395" y="1833"/>
                    </a:lnTo>
                    <a:lnTo>
                      <a:pt x="433" y="1906"/>
                    </a:lnTo>
                    <a:lnTo>
                      <a:pt x="473" y="1980"/>
                    </a:lnTo>
                    <a:lnTo>
                      <a:pt x="514" y="2052"/>
                    </a:lnTo>
                    <a:lnTo>
                      <a:pt x="560" y="2125"/>
                    </a:lnTo>
                    <a:lnTo>
                      <a:pt x="606" y="2197"/>
                    </a:lnTo>
                    <a:lnTo>
                      <a:pt x="656" y="2266"/>
                    </a:lnTo>
                    <a:lnTo>
                      <a:pt x="707" y="2336"/>
                    </a:lnTo>
                    <a:lnTo>
                      <a:pt x="762" y="2403"/>
                    </a:lnTo>
                    <a:lnTo>
                      <a:pt x="819" y="2470"/>
                    </a:lnTo>
                    <a:lnTo>
                      <a:pt x="878" y="2535"/>
                    </a:lnTo>
                    <a:lnTo>
                      <a:pt x="940" y="2598"/>
                    </a:lnTo>
                    <a:lnTo>
                      <a:pt x="1007" y="2658"/>
                    </a:lnTo>
                    <a:lnTo>
                      <a:pt x="1040" y="2688"/>
                    </a:lnTo>
                    <a:lnTo>
                      <a:pt x="1074" y="2717"/>
                    </a:lnTo>
                    <a:lnTo>
                      <a:pt x="1110" y="2747"/>
                    </a:lnTo>
                    <a:lnTo>
                      <a:pt x="1145" y="2775"/>
                    </a:lnTo>
                    <a:lnTo>
                      <a:pt x="1182" y="2801"/>
                    </a:lnTo>
                    <a:lnTo>
                      <a:pt x="1220" y="2829"/>
                    </a:lnTo>
                    <a:lnTo>
                      <a:pt x="1257" y="2855"/>
                    </a:lnTo>
                    <a:lnTo>
                      <a:pt x="1297" y="2881"/>
                    </a:lnTo>
                    <a:lnTo>
                      <a:pt x="1337" y="2905"/>
                    </a:lnTo>
                    <a:lnTo>
                      <a:pt x="1377" y="2930"/>
                    </a:lnTo>
                    <a:lnTo>
                      <a:pt x="1418" y="2953"/>
                    </a:lnTo>
                    <a:lnTo>
                      <a:pt x="1461" y="2975"/>
                    </a:lnTo>
                    <a:lnTo>
                      <a:pt x="1503" y="2998"/>
                    </a:lnTo>
                    <a:lnTo>
                      <a:pt x="1548" y="3018"/>
                    </a:lnTo>
                    <a:lnTo>
                      <a:pt x="1592" y="3039"/>
                    </a:lnTo>
                    <a:lnTo>
                      <a:pt x="1637" y="3059"/>
                    </a:lnTo>
                    <a:lnTo>
                      <a:pt x="1683" y="3077"/>
                    </a:lnTo>
                    <a:lnTo>
                      <a:pt x="1730" y="3095"/>
                    </a:lnTo>
                    <a:lnTo>
                      <a:pt x="1779" y="3113"/>
                    </a:lnTo>
                    <a:lnTo>
                      <a:pt x="1828" y="3129"/>
                    </a:lnTo>
                    <a:lnTo>
                      <a:pt x="1878" y="3144"/>
                    </a:lnTo>
                    <a:lnTo>
                      <a:pt x="1928" y="3158"/>
                    </a:lnTo>
                    <a:lnTo>
                      <a:pt x="1980" y="3172"/>
                    </a:lnTo>
                    <a:lnTo>
                      <a:pt x="2031" y="3185"/>
                    </a:lnTo>
                    <a:lnTo>
                      <a:pt x="2084" y="3195"/>
                    </a:lnTo>
                    <a:lnTo>
                      <a:pt x="2139" y="3205"/>
                    </a:lnTo>
                    <a:lnTo>
                      <a:pt x="2193" y="3216"/>
                    </a:lnTo>
                    <a:lnTo>
                      <a:pt x="2249" y="3223"/>
                    </a:lnTo>
                    <a:lnTo>
                      <a:pt x="2307" y="3231"/>
                    </a:lnTo>
                    <a:lnTo>
                      <a:pt x="2364" y="3238"/>
                    </a:lnTo>
                    <a:lnTo>
                      <a:pt x="2423" y="3242"/>
                    </a:lnTo>
                    <a:lnTo>
                      <a:pt x="2484" y="3247"/>
                    </a:lnTo>
                    <a:lnTo>
                      <a:pt x="2544" y="3250"/>
                    </a:lnTo>
                    <a:lnTo>
                      <a:pt x="2606" y="3251"/>
                    </a:lnTo>
                    <a:lnTo>
                      <a:pt x="2668" y="3251"/>
                    </a:lnTo>
                    <a:lnTo>
                      <a:pt x="2731" y="3251"/>
                    </a:lnTo>
                    <a:lnTo>
                      <a:pt x="2796" y="3250"/>
                    </a:lnTo>
                    <a:lnTo>
                      <a:pt x="2863" y="3247"/>
                    </a:lnTo>
                    <a:lnTo>
                      <a:pt x="2929" y="3242"/>
                    </a:lnTo>
                    <a:lnTo>
                      <a:pt x="2997" y="3236"/>
                    </a:lnTo>
                    <a:lnTo>
                      <a:pt x="3065" y="3229"/>
                    </a:lnTo>
                    <a:lnTo>
                      <a:pt x="3134" y="3220"/>
                    </a:lnTo>
                    <a:lnTo>
                      <a:pt x="3205" y="3211"/>
                    </a:lnTo>
                    <a:lnTo>
                      <a:pt x="3277" y="3201"/>
                    </a:lnTo>
                    <a:lnTo>
                      <a:pt x="3349" y="3188"/>
                    </a:lnTo>
                    <a:lnTo>
                      <a:pt x="3423" y="3174"/>
                    </a:lnTo>
                    <a:lnTo>
                      <a:pt x="3498" y="3160"/>
                    </a:lnTo>
                    <a:lnTo>
                      <a:pt x="3575" y="3144"/>
                    </a:lnTo>
                    <a:lnTo>
                      <a:pt x="3651" y="3124"/>
                    </a:lnTo>
                    <a:lnTo>
                      <a:pt x="3729" y="3105"/>
                    </a:lnTo>
                    <a:lnTo>
                      <a:pt x="3729" y="3105"/>
                    </a:lnTo>
                    <a:close/>
                  </a:path>
                </a:pathLst>
              </a:custGeom>
              <a:gradFill flip="none" rotWithShape="1">
                <a:gsLst>
                  <a:gs pos="100000">
                    <a:schemeClr val="accent2">
                      <a:lumMod val="60000"/>
                      <a:lumOff val="40000"/>
                    </a:schemeClr>
                  </a:gs>
                  <a:gs pos="3000">
                    <a:schemeClr val="accent2">
                      <a:lumMod val="50000"/>
                    </a:schemeClr>
                  </a:gs>
                </a:gsLst>
                <a:path path="circle">
                  <a:fillToRect r="100000" b="100000"/>
                </a:path>
                <a:tileRect l="-100000" t="-10000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11">
                <a:extLst>
                  <a:ext uri="{FF2B5EF4-FFF2-40B4-BE49-F238E27FC236}">
                    <a16:creationId xmlns:a16="http://schemas.microsoft.com/office/drawing/2014/main" id="{0601D9D2-1710-B241-9982-532DEC6356FE}"/>
                  </a:ext>
                </a:extLst>
              </p:cNvPr>
              <p:cNvSpPr>
                <a:spLocks/>
              </p:cNvSpPr>
              <p:nvPr/>
            </p:nvSpPr>
            <p:spPr bwMode="auto">
              <a:xfrm>
                <a:off x="7829550" y="862013"/>
                <a:ext cx="3157538" cy="3313113"/>
              </a:xfrm>
              <a:custGeom>
                <a:avLst/>
                <a:gdLst/>
                <a:ahLst/>
                <a:cxnLst>
                  <a:cxn ang="0">
                    <a:pos x="4176" y="5653"/>
                  </a:cxn>
                  <a:cxn ang="0">
                    <a:pos x="3948" y="5836"/>
                  </a:cxn>
                  <a:cxn ang="0">
                    <a:pos x="3697" y="5989"/>
                  </a:cxn>
                  <a:cxn ang="0">
                    <a:pos x="3426" y="6110"/>
                  </a:cxn>
                  <a:cxn ang="0">
                    <a:pos x="3137" y="6199"/>
                  </a:cxn>
                  <a:cxn ang="0">
                    <a:pos x="2832" y="6249"/>
                  </a:cxn>
                  <a:cxn ang="0">
                    <a:pos x="2578" y="6262"/>
                  </a:cxn>
                  <a:cxn ang="0">
                    <a:pos x="2263" y="6243"/>
                  </a:cxn>
                  <a:cxn ang="0">
                    <a:pos x="1958" y="6184"/>
                  </a:cxn>
                  <a:cxn ang="0">
                    <a:pos x="1666" y="6091"/>
                  </a:cxn>
                  <a:cxn ang="0">
                    <a:pos x="1389" y="5964"/>
                  </a:cxn>
                  <a:cxn ang="0">
                    <a:pos x="1129" y="5806"/>
                  </a:cxn>
                  <a:cxn ang="0">
                    <a:pos x="890" y="5621"/>
                  </a:cxn>
                  <a:cxn ang="0">
                    <a:pos x="674" y="5408"/>
                  </a:cxn>
                  <a:cxn ang="0">
                    <a:pos x="484" y="5172"/>
                  </a:cxn>
                  <a:cxn ang="0">
                    <a:pos x="320" y="4916"/>
                  </a:cxn>
                  <a:cxn ang="0">
                    <a:pos x="189" y="4640"/>
                  </a:cxn>
                  <a:cxn ang="0">
                    <a:pos x="90" y="4348"/>
                  </a:cxn>
                  <a:cxn ang="0">
                    <a:pos x="25" y="4043"/>
                  </a:cxn>
                  <a:cxn ang="0">
                    <a:pos x="3" y="3791"/>
                  </a:cxn>
                  <a:cxn ang="0">
                    <a:pos x="9" y="3521"/>
                  </a:cxn>
                  <a:cxn ang="0">
                    <a:pos x="47" y="3263"/>
                  </a:cxn>
                  <a:cxn ang="0">
                    <a:pos x="113" y="3017"/>
                  </a:cxn>
                  <a:cxn ang="0">
                    <a:pos x="245" y="2686"/>
                  </a:cxn>
                  <a:cxn ang="0">
                    <a:pos x="485" y="2237"/>
                  </a:cxn>
                  <a:cxn ang="0">
                    <a:pos x="1589" y="146"/>
                  </a:cxn>
                  <a:cxn ang="0">
                    <a:pos x="1418" y="406"/>
                  </a:cxn>
                  <a:cxn ang="0">
                    <a:pos x="1277" y="684"/>
                  </a:cxn>
                  <a:cxn ang="0">
                    <a:pos x="1168" y="984"/>
                  </a:cxn>
                  <a:cxn ang="0">
                    <a:pos x="1095" y="1296"/>
                  </a:cxn>
                  <a:cxn ang="0">
                    <a:pos x="1058" y="1623"/>
                  </a:cxn>
                  <a:cxn ang="0">
                    <a:pos x="1057" y="1893"/>
                  </a:cxn>
                  <a:cxn ang="0">
                    <a:pos x="1095" y="2253"/>
                  </a:cxn>
                  <a:cxn ang="0">
                    <a:pos x="1175" y="2599"/>
                  </a:cxn>
                  <a:cxn ang="0">
                    <a:pos x="1296" y="2928"/>
                  </a:cxn>
                  <a:cxn ang="0">
                    <a:pos x="1455" y="3238"/>
                  </a:cxn>
                  <a:cxn ang="0">
                    <a:pos x="1647" y="3527"/>
                  </a:cxn>
                  <a:cxn ang="0">
                    <a:pos x="1871" y="3791"/>
                  </a:cxn>
                  <a:cxn ang="0">
                    <a:pos x="2123" y="4027"/>
                  </a:cxn>
                  <a:cxn ang="0">
                    <a:pos x="2400" y="4233"/>
                  </a:cxn>
                  <a:cxn ang="0">
                    <a:pos x="2701" y="4406"/>
                  </a:cxn>
                  <a:cxn ang="0">
                    <a:pos x="3021" y="4544"/>
                  </a:cxn>
                  <a:cxn ang="0">
                    <a:pos x="3357" y="4643"/>
                  </a:cxn>
                  <a:cxn ang="0">
                    <a:pos x="3708" y="4701"/>
                  </a:cxn>
                  <a:cxn ang="0">
                    <a:pos x="3997" y="4715"/>
                  </a:cxn>
                  <a:cxn ang="0">
                    <a:pos x="4358" y="4692"/>
                  </a:cxn>
                  <a:cxn ang="0">
                    <a:pos x="4701" y="4625"/>
                  </a:cxn>
                  <a:cxn ang="0">
                    <a:pos x="5028" y="4518"/>
                  </a:cxn>
                  <a:cxn ang="0">
                    <a:pos x="5334" y="4372"/>
                  </a:cxn>
                  <a:cxn ang="0">
                    <a:pos x="5615" y="4189"/>
                  </a:cxn>
                  <a:cxn ang="0">
                    <a:pos x="5870" y="3975"/>
                  </a:cxn>
                </a:cxnLst>
                <a:rect l="0" t="0" r="r" b="b"/>
                <a:pathLst>
                  <a:path w="5965" h="6262">
                    <a:moveTo>
                      <a:pt x="4302" y="5531"/>
                    </a:moveTo>
                    <a:lnTo>
                      <a:pt x="4302" y="5531"/>
                    </a:lnTo>
                    <a:lnTo>
                      <a:pt x="4262" y="5573"/>
                    </a:lnTo>
                    <a:lnTo>
                      <a:pt x="4219" y="5613"/>
                    </a:lnTo>
                    <a:lnTo>
                      <a:pt x="4176" y="5653"/>
                    </a:lnTo>
                    <a:lnTo>
                      <a:pt x="4134" y="5693"/>
                    </a:lnTo>
                    <a:lnTo>
                      <a:pt x="4088" y="5730"/>
                    </a:lnTo>
                    <a:lnTo>
                      <a:pt x="4042" y="5767"/>
                    </a:lnTo>
                    <a:lnTo>
                      <a:pt x="3997" y="5802"/>
                    </a:lnTo>
                    <a:lnTo>
                      <a:pt x="3948" y="5836"/>
                    </a:lnTo>
                    <a:lnTo>
                      <a:pt x="3899" y="5868"/>
                    </a:lnTo>
                    <a:lnTo>
                      <a:pt x="3851" y="5901"/>
                    </a:lnTo>
                    <a:lnTo>
                      <a:pt x="3800" y="5932"/>
                    </a:lnTo>
                    <a:lnTo>
                      <a:pt x="3749" y="5961"/>
                    </a:lnTo>
                    <a:lnTo>
                      <a:pt x="3697" y="5989"/>
                    </a:lnTo>
                    <a:lnTo>
                      <a:pt x="3644" y="6016"/>
                    </a:lnTo>
                    <a:lnTo>
                      <a:pt x="3591" y="6041"/>
                    </a:lnTo>
                    <a:lnTo>
                      <a:pt x="3537" y="6066"/>
                    </a:lnTo>
                    <a:lnTo>
                      <a:pt x="3482" y="6089"/>
                    </a:lnTo>
                    <a:lnTo>
                      <a:pt x="3426" y="6110"/>
                    </a:lnTo>
                    <a:lnTo>
                      <a:pt x="3370" y="6131"/>
                    </a:lnTo>
                    <a:lnTo>
                      <a:pt x="3313" y="6150"/>
                    </a:lnTo>
                    <a:lnTo>
                      <a:pt x="3255" y="6168"/>
                    </a:lnTo>
                    <a:lnTo>
                      <a:pt x="3196" y="6184"/>
                    </a:lnTo>
                    <a:lnTo>
                      <a:pt x="3137" y="6199"/>
                    </a:lnTo>
                    <a:lnTo>
                      <a:pt x="3077" y="6212"/>
                    </a:lnTo>
                    <a:lnTo>
                      <a:pt x="3016" y="6224"/>
                    </a:lnTo>
                    <a:lnTo>
                      <a:pt x="2956" y="6234"/>
                    </a:lnTo>
                    <a:lnTo>
                      <a:pt x="2894" y="6241"/>
                    </a:lnTo>
                    <a:lnTo>
                      <a:pt x="2832" y="6249"/>
                    </a:lnTo>
                    <a:lnTo>
                      <a:pt x="2770" y="6255"/>
                    </a:lnTo>
                    <a:lnTo>
                      <a:pt x="2707" y="6259"/>
                    </a:lnTo>
                    <a:lnTo>
                      <a:pt x="2643" y="6260"/>
                    </a:lnTo>
                    <a:lnTo>
                      <a:pt x="2578" y="6262"/>
                    </a:lnTo>
                    <a:lnTo>
                      <a:pt x="2578" y="6262"/>
                    </a:lnTo>
                    <a:lnTo>
                      <a:pt x="2515" y="6260"/>
                    </a:lnTo>
                    <a:lnTo>
                      <a:pt x="2452" y="6259"/>
                    </a:lnTo>
                    <a:lnTo>
                      <a:pt x="2388" y="6255"/>
                    </a:lnTo>
                    <a:lnTo>
                      <a:pt x="2325" y="6249"/>
                    </a:lnTo>
                    <a:lnTo>
                      <a:pt x="2263" y="6243"/>
                    </a:lnTo>
                    <a:lnTo>
                      <a:pt x="2201" y="6234"/>
                    </a:lnTo>
                    <a:lnTo>
                      <a:pt x="2139" y="6224"/>
                    </a:lnTo>
                    <a:lnTo>
                      <a:pt x="2079" y="6212"/>
                    </a:lnTo>
                    <a:lnTo>
                      <a:pt x="2018" y="6199"/>
                    </a:lnTo>
                    <a:lnTo>
                      <a:pt x="1958" y="6184"/>
                    </a:lnTo>
                    <a:lnTo>
                      <a:pt x="1899" y="6168"/>
                    </a:lnTo>
                    <a:lnTo>
                      <a:pt x="1838" y="6151"/>
                    </a:lnTo>
                    <a:lnTo>
                      <a:pt x="1781" y="6132"/>
                    </a:lnTo>
                    <a:lnTo>
                      <a:pt x="1722" y="6112"/>
                    </a:lnTo>
                    <a:lnTo>
                      <a:pt x="1666" y="6091"/>
                    </a:lnTo>
                    <a:lnTo>
                      <a:pt x="1608" y="6067"/>
                    </a:lnTo>
                    <a:lnTo>
                      <a:pt x="1552" y="6044"/>
                    </a:lnTo>
                    <a:lnTo>
                      <a:pt x="1496" y="6019"/>
                    </a:lnTo>
                    <a:lnTo>
                      <a:pt x="1442" y="5992"/>
                    </a:lnTo>
                    <a:lnTo>
                      <a:pt x="1389" y="5964"/>
                    </a:lnTo>
                    <a:lnTo>
                      <a:pt x="1334" y="5935"/>
                    </a:lnTo>
                    <a:lnTo>
                      <a:pt x="1283" y="5904"/>
                    </a:lnTo>
                    <a:lnTo>
                      <a:pt x="1229" y="5873"/>
                    </a:lnTo>
                    <a:lnTo>
                      <a:pt x="1179" y="5840"/>
                    </a:lnTo>
                    <a:lnTo>
                      <a:pt x="1129" y="5806"/>
                    </a:lnTo>
                    <a:lnTo>
                      <a:pt x="1079" y="5771"/>
                    </a:lnTo>
                    <a:lnTo>
                      <a:pt x="1030" y="5734"/>
                    </a:lnTo>
                    <a:lnTo>
                      <a:pt x="983" y="5697"/>
                    </a:lnTo>
                    <a:lnTo>
                      <a:pt x="936" y="5659"/>
                    </a:lnTo>
                    <a:lnTo>
                      <a:pt x="890" y="5621"/>
                    </a:lnTo>
                    <a:lnTo>
                      <a:pt x="845" y="5579"/>
                    </a:lnTo>
                    <a:lnTo>
                      <a:pt x="800" y="5538"/>
                    </a:lnTo>
                    <a:lnTo>
                      <a:pt x="758" y="5495"/>
                    </a:lnTo>
                    <a:lnTo>
                      <a:pt x="715" y="5452"/>
                    </a:lnTo>
                    <a:lnTo>
                      <a:pt x="674" y="5408"/>
                    </a:lnTo>
                    <a:lnTo>
                      <a:pt x="634" y="5363"/>
                    </a:lnTo>
                    <a:lnTo>
                      <a:pt x="594" y="5317"/>
                    </a:lnTo>
                    <a:lnTo>
                      <a:pt x="556" y="5270"/>
                    </a:lnTo>
                    <a:lnTo>
                      <a:pt x="519" y="5221"/>
                    </a:lnTo>
                    <a:lnTo>
                      <a:pt x="484" y="5172"/>
                    </a:lnTo>
                    <a:lnTo>
                      <a:pt x="448" y="5122"/>
                    </a:lnTo>
                    <a:lnTo>
                      <a:pt x="414" y="5072"/>
                    </a:lnTo>
                    <a:lnTo>
                      <a:pt x="382" y="5020"/>
                    </a:lnTo>
                    <a:lnTo>
                      <a:pt x="351" y="4969"/>
                    </a:lnTo>
                    <a:lnTo>
                      <a:pt x="320" y="4916"/>
                    </a:lnTo>
                    <a:lnTo>
                      <a:pt x="292" y="4861"/>
                    </a:lnTo>
                    <a:lnTo>
                      <a:pt x="264" y="4808"/>
                    </a:lnTo>
                    <a:lnTo>
                      <a:pt x="237" y="4752"/>
                    </a:lnTo>
                    <a:lnTo>
                      <a:pt x="212" y="4696"/>
                    </a:lnTo>
                    <a:lnTo>
                      <a:pt x="189" y="4640"/>
                    </a:lnTo>
                    <a:lnTo>
                      <a:pt x="165" y="4583"/>
                    </a:lnTo>
                    <a:lnTo>
                      <a:pt x="144" y="4525"/>
                    </a:lnTo>
                    <a:lnTo>
                      <a:pt x="125" y="4468"/>
                    </a:lnTo>
                    <a:lnTo>
                      <a:pt x="106" y="4409"/>
                    </a:lnTo>
                    <a:lnTo>
                      <a:pt x="90" y="4348"/>
                    </a:lnTo>
                    <a:lnTo>
                      <a:pt x="74" y="4289"/>
                    </a:lnTo>
                    <a:lnTo>
                      <a:pt x="59" y="4227"/>
                    </a:lnTo>
                    <a:lnTo>
                      <a:pt x="47" y="4167"/>
                    </a:lnTo>
                    <a:lnTo>
                      <a:pt x="35" y="4105"/>
                    </a:lnTo>
                    <a:lnTo>
                      <a:pt x="25" y="4043"/>
                    </a:lnTo>
                    <a:lnTo>
                      <a:pt x="18" y="3981"/>
                    </a:lnTo>
                    <a:lnTo>
                      <a:pt x="10" y="3918"/>
                    </a:lnTo>
                    <a:lnTo>
                      <a:pt x="6" y="3854"/>
                    </a:lnTo>
                    <a:lnTo>
                      <a:pt x="3" y="3791"/>
                    </a:lnTo>
                    <a:lnTo>
                      <a:pt x="3" y="3791"/>
                    </a:lnTo>
                    <a:lnTo>
                      <a:pt x="0" y="3735"/>
                    </a:lnTo>
                    <a:lnTo>
                      <a:pt x="0" y="3682"/>
                    </a:lnTo>
                    <a:lnTo>
                      <a:pt x="1" y="3627"/>
                    </a:lnTo>
                    <a:lnTo>
                      <a:pt x="4" y="3574"/>
                    </a:lnTo>
                    <a:lnTo>
                      <a:pt x="9" y="3521"/>
                    </a:lnTo>
                    <a:lnTo>
                      <a:pt x="13" y="3468"/>
                    </a:lnTo>
                    <a:lnTo>
                      <a:pt x="21" y="3416"/>
                    </a:lnTo>
                    <a:lnTo>
                      <a:pt x="28" y="3365"/>
                    </a:lnTo>
                    <a:lnTo>
                      <a:pt x="37" y="3315"/>
                    </a:lnTo>
                    <a:lnTo>
                      <a:pt x="47" y="3263"/>
                    </a:lnTo>
                    <a:lnTo>
                      <a:pt x="59" y="3213"/>
                    </a:lnTo>
                    <a:lnTo>
                      <a:pt x="71" y="3164"/>
                    </a:lnTo>
                    <a:lnTo>
                      <a:pt x="84" y="3114"/>
                    </a:lnTo>
                    <a:lnTo>
                      <a:pt x="99" y="3065"/>
                    </a:lnTo>
                    <a:lnTo>
                      <a:pt x="113" y="3017"/>
                    </a:lnTo>
                    <a:lnTo>
                      <a:pt x="130" y="2968"/>
                    </a:lnTo>
                    <a:lnTo>
                      <a:pt x="147" y="2921"/>
                    </a:lnTo>
                    <a:lnTo>
                      <a:pt x="165" y="2874"/>
                    </a:lnTo>
                    <a:lnTo>
                      <a:pt x="203" y="2779"/>
                    </a:lnTo>
                    <a:lnTo>
                      <a:pt x="245" y="2686"/>
                    </a:lnTo>
                    <a:lnTo>
                      <a:pt x="289" y="2594"/>
                    </a:lnTo>
                    <a:lnTo>
                      <a:pt x="335" y="2504"/>
                    </a:lnTo>
                    <a:lnTo>
                      <a:pt x="383" y="2414"/>
                    </a:lnTo>
                    <a:lnTo>
                      <a:pt x="433" y="2325"/>
                    </a:lnTo>
                    <a:lnTo>
                      <a:pt x="485" y="2237"/>
                    </a:lnTo>
                    <a:lnTo>
                      <a:pt x="1706" y="0"/>
                    </a:lnTo>
                    <a:lnTo>
                      <a:pt x="1706" y="0"/>
                    </a:lnTo>
                    <a:lnTo>
                      <a:pt x="1666" y="47"/>
                    </a:lnTo>
                    <a:lnTo>
                      <a:pt x="1627" y="96"/>
                    </a:lnTo>
                    <a:lnTo>
                      <a:pt x="1589" y="146"/>
                    </a:lnTo>
                    <a:lnTo>
                      <a:pt x="1552" y="196"/>
                    </a:lnTo>
                    <a:lnTo>
                      <a:pt x="1517" y="246"/>
                    </a:lnTo>
                    <a:lnTo>
                      <a:pt x="1483" y="299"/>
                    </a:lnTo>
                    <a:lnTo>
                      <a:pt x="1449" y="351"/>
                    </a:lnTo>
                    <a:lnTo>
                      <a:pt x="1418" y="406"/>
                    </a:lnTo>
                    <a:lnTo>
                      <a:pt x="1387" y="460"/>
                    </a:lnTo>
                    <a:lnTo>
                      <a:pt x="1358" y="515"/>
                    </a:lnTo>
                    <a:lnTo>
                      <a:pt x="1330" y="571"/>
                    </a:lnTo>
                    <a:lnTo>
                      <a:pt x="1302" y="627"/>
                    </a:lnTo>
                    <a:lnTo>
                      <a:pt x="1277" y="684"/>
                    </a:lnTo>
                    <a:lnTo>
                      <a:pt x="1252" y="743"/>
                    </a:lnTo>
                    <a:lnTo>
                      <a:pt x="1229" y="802"/>
                    </a:lnTo>
                    <a:lnTo>
                      <a:pt x="1207" y="861"/>
                    </a:lnTo>
                    <a:lnTo>
                      <a:pt x="1187" y="922"/>
                    </a:lnTo>
                    <a:lnTo>
                      <a:pt x="1168" y="984"/>
                    </a:lnTo>
                    <a:lnTo>
                      <a:pt x="1151" y="1044"/>
                    </a:lnTo>
                    <a:lnTo>
                      <a:pt x="1135" y="1106"/>
                    </a:lnTo>
                    <a:lnTo>
                      <a:pt x="1120" y="1169"/>
                    </a:lnTo>
                    <a:lnTo>
                      <a:pt x="1107" y="1233"/>
                    </a:lnTo>
                    <a:lnTo>
                      <a:pt x="1095" y="1296"/>
                    </a:lnTo>
                    <a:lnTo>
                      <a:pt x="1084" y="1361"/>
                    </a:lnTo>
                    <a:lnTo>
                      <a:pt x="1075" y="1426"/>
                    </a:lnTo>
                    <a:lnTo>
                      <a:pt x="1067" y="1492"/>
                    </a:lnTo>
                    <a:lnTo>
                      <a:pt x="1063" y="1557"/>
                    </a:lnTo>
                    <a:lnTo>
                      <a:pt x="1058" y="1623"/>
                    </a:lnTo>
                    <a:lnTo>
                      <a:pt x="1056" y="1691"/>
                    </a:lnTo>
                    <a:lnTo>
                      <a:pt x="1054" y="1758"/>
                    </a:lnTo>
                    <a:lnTo>
                      <a:pt x="1054" y="1825"/>
                    </a:lnTo>
                    <a:lnTo>
                      <a:pt x="1057" y="1893"/>
                    </a:lnTo>
                    <a:lnTo>
                      <a:pt x="1057" y="1893"/>
                    </a:lnTo>
                    <a:lnTo>
                      <a:pt x="1061" y="1967"/>
                    </a:lnTo>
                    <a:lnTo>
                      <a:pt x="1066" y="2039"/>
                    </a:lnTo>
                    <a:lnTo>
                      <a:pt x="1075" y="2111"/>
                    </a:lnTo>
                    <a:lnTo>
                      <a:pt x="1084" y="2182"/>
                    </a:lnTo>
                    <a:lnTo>
                      <a:pt x="1095" y="2253"/>
                    </a:lnTo>
                    <a:lnTo>
                      <a:pt x="1107" y="2324"/>
                    </a:lnTo>
                    <a:lnTo>
                      <a:pt x="1122" y="2393"/>
                    </a:lnTo>
                    <a:lnTo>
                      <a:pt x="1138" y="2462"/>
                    </a:lnTo>
                    <a:lnTo>
                      <a:pt x="1156" y="2532"/>
                    </a:lnTo>
                    <a:lnTo>
                      <a:pt x="1175" y="2599"/>
                    </a:lnTo>
                    <a:lnTo>
                      <a:pt x="1197" y="2666"/>
                    </a:lnTo>
                    <a:lnTo>
                      <a:pt x="1219" y="2732"/>
                    </a:lnTo>
                    <a:lnTo>
                      <a:pt x="1243" y="2799"/>
                    </a:lnTo>
                    <a:lnTo>
                      <a:pt x="1269" y="2863"/>
                    </a:lnTo>
                    <a:lnTo>
                      <a:pt x="1296" y="2928"/>
                    </a:lnTo>
                    <a:lnTo>
                      <a:pt x="1325" y="2992"/>
                    </a:lnTo>
                    <a:lnTo>
                      <a:pt x="1355" y="3055"/>
                    </a:lnTo>
                    <a:lnTo>
                      <a:pt x="1387" y="3117"/>
                    </a:lnTo>
                    <a:lnTo>
                      <a:pt x="1420" y="3179"/>
                    </a:lnTo>
                    <a:lnTo>
                      <a:pt x="1455" y="3238"/>
                    </a:lnTo>
                    <a:lnTo>
                      <a:pt x="1490" y="3298"/>
                    </a:lnTo>
                    <a:lnTo>
                      <a:pt x="1527" y="3357"/>
                    </a:lnTo>
                    <a:lnTo>
                      <a:pt x="1566" y="3415"/>
                    </a:lnTo>
                    <a:lnTo>
                      <a:pt x="1605" y="3471"/>
                    </a:lnTo>
                    <a:lnTo>
                      <a:pt x="1647" y="3527"/>
                    </a:lnTo>
                    <a:lnTo>
                      <a:pt x="1689" y="3581"/>
                    </a:lnTo>
                    <a:lnTo>
                      <a:pt x="1732" y="3636"/>
                    </a:lnTo>
                    <a:lnTo>
                      <a:pt x="1776" y="3689"/>
                    </a:lnTo>
                    <a:lnTo>
                      <a:pt x="1824" y="3741"/>
                    </a:lnTo>
                    <a:lnTo>
                      <a:pt x="1871" y="3791"/>
                    </a:lnTo>
                    <a:lnTo>
                      <a:pt x="1918" y="3841"/>
                    </a:lnTo>
                    <a:lnTo>
                      <a:pt x="1968" y="3888"/>
                    </a:lnTo>
                    <a:lnTo>
                      <a:pt x="2018" y="3935"/>
                    </a:lnTo>
                    <a:lnTo>
                      <a:pt x="2070" y="3982"/>
                    </a:lnTo>
                    <a:lnTo>
                      <a:pt x="2123" y="4027"/>
                    </a:lnTo>
                    <a:lnTo>
                      <a:pt x="2176" y="4071"/>
                    </a:lnTo>
                    <a:lnTo>
                      <a:pt x="2230" y="4114"/>
                    </a:lnTo>
                    <a:lnTo>
                      <a:pt x="2286" y="4155"/>
                    </a:lnTo>
                    <a:lnTo>
                      <a:pt x="2342" y="4195"/>
                    </a:lnTo>
                    <a:lnTo>
                      <a:pt x="2400" y="4233"/>
                    </a:lnTo>
                    <a:lnTo>
                      <a:pt x="2457" y="4270"/>
                    </a:lnTo>
                    <a:lnTo>
                      <a:pt x="2518" y="4307"/>
                    </a:lnTo>
                    <a:lnTo>
                      <a:pt x="2577" y="4341"/>
                    </a:lnTo>
                    <a:lnTo>
                      <a:pt x="2639" y="4375"/>
                    </a:lnTo>
                    <a:lnTo>
                      <a:pt x="2701" y="4406"/>
                    </a:lnTo>
                    <a:lnTo>
                      <a:pt x="2763" y="4437"/>
                    </a:lnTo>
                    <a:lnTo>
                      <a:pt x="2826" y="4466"/>
                    </a:lnTo>
                    <a:lnTo>
                      <a:pt x="2889" y="4493"/>
                    </a:lnTo>
                    <a:lnTo>
                      <a:pt x="2954" y="4519"/>
                    </a:lnTo>
                    <a:lnTo>
                      <a:pt x="3021" y="4544"/>
                    </a:lnTo>
                    <a:lnTo>
                      <a:pt x="3087" y="4566"/>
                    </a:lnTo>
                    <a:lnTo>
                      <a:pt x="3153" y="4588"/>
                    </a:lnTo>
                    <a:lnTo>
                      <a:pt x="3221" y="4608"/>
                    </a:lnTo>
                    <a:lnTo>
                      <a:pt x="3289" y="4627"/>
                    </a:lnTo>
                    <a:lnTo>
                      <a:pt x="3357" y="4643"/>
                    </a:lnTo>
                    <a:lnTo>
                      <a:pt x="3426" y="4658"/>
                    </a:lnTo>
                    <a:lnTo>
                      <a:pt x="3497" y="4671"/>
                    </a:lnTo>
                    <a:lnTo>
                      <a:pt x="3566" y="4683"/>
                    </a:lnTo>
                    <a:lnTo>
                      <a:pt x="3637" y="4692"/>
                    </a:lnTo>
                    <a:lnTo>
                      <a:pt x="3708" y="4701"/>
                    </a:lnTo>
                    <a:lnTo>
                      <a:pt x="3780" y="4706"/>
                    </a:lnTo>
                    <a:lnTo>
                      <a:pt x="3852" y="4711"/>
                    </a:lnTo>
                    <a:lnTo>
                      <a:pt x="3924" y="4714"/>
                    </a:lnTo>
                    <a:lnTo>
                      <a:pt x="3997" y="4715"/>
                    </a:lnTo>
                    <a:lnTo>
                      <a:pt x="3997" y="4715"/>
                    </a:lnTo>
                    <a:lnTo>
                      <a:pt x="4070" y="4714"/>
                    </a:lnTo>
                    <a:lnTo>
                      <a:pt x="4142" y="4711"/>
                    </a:lnTo>
                    <a:lnTo>
                      <a:pt x="4215" y="4706"/>
                    </a:lnTo>
                    <a:lnTo>
                      <a:pt x="4287" y="4701"/>
                    </a:lnTo>
                    <a:lnTo>
                      <a:pt x="4358" y="4692"/>
                    </a:lnTo>
                    <a:lnTo>
                      <a:pt x="4427" y="4683"/>
                    </a:lnTo>
                    <a:lnTo>
                      <a:pt x="4498" y="4671"/>
                    </a:lnTo>
                    <a:lnTo>
                      <a:pt x="4566" y="4658"/>
                    </a:lnTo>
                    <a:lnTo>
                      <a:pt x="4635" y="4642"/>
                    </a:lnTo>
                    <a:lnTo>
                      <a:pt x="4701" y="4625"/>
                    </a:lnTo>
                    <a:lnTo>
                      <a:pt x="4769" y="4606"/>
                    </a:lnTo>
                    <a:lnTo>
                      <a:pt x="4835" y="4587"/>
                    </a:lnTo>
                    <a:lnTo>
                      <a:pt x="4900" y="4565"/>
                    </a:lnTo>
                    <a:lnTo>
                      <a:pt x="4965" y="4543"/>
                    </a:lnTo>
                    <a:lnTo>
                      <a:pt x="5028" y="4518"/>
                    </a:lnTo>
                    <a:lnTo>
                      <a:pt x="5090" y="4491"/>
                    </a:lnTo>
                    <a:lnTo>
                      <a:pt x="5152" y="4463"/>
                    </a:lnTo>
                    <a:lnTo>
                      <a:pt x="5214" y="4434"/>
                    </a:lnTo>
                    <a:lnTo>
                      <a:pt x="5275" y="4403"/>
                    </a:lnTo>
                    <a:lnTo>
                      <a:pt x="5334" y="4372"/>
                    </a:lnTo>
                    <a:lnTo>
                      <a:pt x="5391" y="4338"/>
                    </a:lnTo>
                    <a:lnTo>
                      <a:pt x="5449" y="4302"/>
                    </a:lnTo>
                    <a:lnTo>
                      <a:pt x="5505" y="4266"/>
                    </a:lnTo>
                    <a:lnTo>
                      <a:pt x="5561" y="4229"/>
                    </a:lnTo>
                    <a:lnTo>
                      <a:pt x="5615" y="4189"/>
                    </a:lnTo>
                    <a:lnTo>
                      <a:pt x="5668" y="4149"/>
                    </a:lnTo>
                    <a:lnTo>
                      <a:pt x="5720" y="4108"/>
                    </a:lnTo>
                    <a:lnTo>
                      <a:pt x="5772" y="4065"/>
                    </a:lnTo>
                    <a:lnTo>
                      <a:pt x="5822" y="4021"/>
                    </a:lnTo>
                    <a:lnTo>
                      <a:pt x="5870" y="3975"/>
                    </a:lnTo>
                    <a:lnTo>
                      <a:pt x="5917" y="3928"/>
                    </a:lnTo>
                    <a:lnTo>
                      <a:pt x="5965" y="3881"/>
                    </a:lnTo>
                    <a:lnTo>
                      <a:pt x="4302" y="5531"/>
                    </a:lnTo>
                    <a:close/>
                  </a:path>
                </a:pathLst>
              </a:custGeom>
              <a:gradFill flip="none" rotWithShape="1">
                <a:gsLst>
                  <a:gs pos="66000">
                    <a:schemeClr val="accent2">
                      <a:lumMod val="60000"/>
                      <a:lumOff val="40000"/>
                    </a:schemeClr>
                  </a:gs>
                  <a:gs pos="30000">
                    <a:schemeClr val="accent2">
                      <a:lumMod val="50000"/>
                    </a:schemeClr>
                  </a:gs>
                  <a:gs pos="57000">
                    <a:schemeClr val="accent2">
                      <a:lumMod val="75000"/>
                    </a:schemeClr>
                  </a:gs>
                  <a:gs pos="96000">
                    <a:schemeClr val="accent2">
                      <a:lumMod val="40000"/>
                      <a:lumOff val="60000"/>
                    </a:schemeClr>
                  </a:gs>
                </a:gsLst>
                <a:lin ang="13260000" scaled="0"/>
                <a:tileRect/>
              </a:gradFill>
              <a:ln w="9525">
                <a:noFill/>
                <a:round/>
                <a:headEnd/>
                <a:tailEnd/>
              </a:ln>
              <a:effectLst/>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79" name="Freeform 12">
                <a:extLst>
                  <a:ext uri="{FF2B5EF4-FFF2-40B4-BE49-F238E27FC236}">
                    <a16:creationId xmlns:a16="http://schemas.microsoft.com/office/drawing/2014/main" id="{3CD4590C-253D-2345-BAF3-738624C85CA3}"/>
                  </a:ext>
                </a:extLst>
              </p:cNvPr>
              <p:cNvSpPr>
                <a:spLocks/>
              </p:cNvSpPr>
              <p:nvPr/>
            </p:nvSpPr>
            <p:spPr bwMode="auto">
              <a:xfrm>
                <a:off x="8755062" y="407988"/>
                <a:ext cx="2586038" cy="2505075"/>
              </a:xfrm>
              <a:custGeom>
                <a:avLst/>
                <a:gdLst/>
                <a:ahLst/>
                <a:cxnLst>
                  <a:cxn ang="0">
                    <a:pos x="372" y="914"/>
                  </a:cxn>
                  <a:cxn ang="0">
                    <a:pos x="605" y="734"/>
                  </a:cxn>
                  <a:cxn ang="0">
                    <a:pos x="857" y="586"/>
                  </a:cxn>
                  <a:cxn ang="0">
                    <a:pos x="1125" y="471"/>
                  </a:cxn>
                  <a:cxn ang="0">
                    <a:pos x="1407" y="389"/>
                  </a:cxn>
                  <a:cxn ang="0">
                    <a:pos x="1702" y="343"/>
                  </a:cxn>
                  <a:cxn ang="0">
                    <a:pos x="1943" y="331"/>
                  </a:cxn>
                  <a:cxn ang="0">
                    <a:pos x="2263" y="351"/>
                  </a:cxn>
                  <a:cxn ang="0">
                    <a:pos x="2573" y="410"/>
                  </a:cxn>
                  <a:cxn ang="0">
                    <a:pos x="2868" y="505"/>
                  </a:cxn>
                  <a:cxn ang="0">
                    <a:pos x="3149" y="634"/>
                  </a:cxn>
                  <a:cxn ang="0">
                    <a:pos x="3412" y="793"/>
                  </a:cxn>
                  <a:cxn ang="0">
                    <a:pos x="3653" y="982"/>
                  </a:cxn>
                  <a:cxn ang="0">
                    <a:pos x="3873" y="1197"/>
                  </a:cxn>
                  <a:cxn ang="0">
                    <a:pos x="4066" y="1436"/>
                  </a:cxn>
                  <a:cxn ang="0">
                    <a:pos x="4231" y="1695"/>
                  </a:cxn>
                  <a:cxn ang="0">
                    <a:pos x="4364" y="1974"/>
                  </a:cxn>
                  <a:cxn ang="0">
                    <a:pos x="4466" y="2270"/>
                  </a:cxn>
                  <a:cxn ang="0">
                    <a:pos x="4529" y="2578"/>
                  </a:cxn>
                  <a:cxn ang="0">
                    <a:pos x="4553" y="2835"/>
                  </a:cxn>
                  <a:cxn ang="0">
                    <a:pos x="4548" y="3125"/>
                  </a:cxn>
                  <a:cxn ang="0">
                    <a:pos x="4511" y="3408"/>
                  </a:cxn>
                  <a:cxn ang="0">
                    <a:pos x="4442" y="3683"/>
                  </a:cxn>
                  <a:cxn ang="0">
                    <a:pos x="4340" y="3944"/>
                  </a:cxn>
                  <a:cxn ang="0">
                    <a:pos x="4208" y="4191"/>
                  </a:cxn>
                  <a:cxn ang="0">
                    <a:pos x="4046" y="4423"/>
                  </a:cxn>
                  <a:cxn ang="0">
                    <a:pos x="4256" y="4688"/>
                  </a:cxn>
                  <a:cxn ang="0">
                    <a:pos x="4445" y="4436"/>
                  </a:cxn>
                  <a:cxn ang="0">
                    <a:pos x="4603" y="4162"/>
                  </a:cxn>
                  <a:cxn ang="0">
                    <a:pos x="4728" y="3867"/>
                  </a:cxn>
                  <a:cxn ang="0">
                    <a:pos x="4819" y="3556"/>
                  </a:cxn>
                  <a:cxn ang="0">
                    <a:pos x="4873" y="3229"/>
                  </a:cxn>
                  <a:cxn ang="0">
                    <a:pos x="4887" y="2889"/>
                  </a:cxn>
                  <a:cxn ang="0">
                    <a:pos x="4867" y="2603"/>
                  </a:cxn>
                  <a:cxn ang="0">
                    <a:pos x="4803" y="2251"/>
                  </a:cxn>
                  <a:cxn ang="0">
                    <a:pos x="4699" y="1915"/>
                  </a:cxn>
                  <a:cxn ang="0">
                    <a:pos x="4554" y="1598"/>
                  </a:cxn>
                  <a:cxn ang="0">
                    <a:pos x="4376" y="1300"/>
                  </a:cxn>
                  <a:cxn ang="0">
                    <a:pos x="4165" y="1026"/>
                  </a:cxn>
                  <a:cxn ang="0">
                    <a:pos x="3923" y="778"/>
                  </a:cxn>
                  <a:cxn ang="0">
                    <a:pos x="3655" y="560"/>
                  </a:cxn>
                  <a:cxn ang="0">
                    <a:pos x="3364" y="373"/>
                  </a:cxn>
                  <a:cxn ang="0">
                    <a:pos x="3052" y="221"/>
                  </a:cxn>
                  <a:cxn ang="0">
                    <a:pos x="2720" y="106"/>
                  </a:cxn>
                  <a:cxn ang="0">
                    <a:pos x="2375" y="32"/>
                  </a:cxn>
                  <a:cxn ang="0">
                    <a:pos x="2017" y="0"/>
                  </a:cxn>
                  <a:cxn ang="0">
                    <a:pos x="1730" y="7"/>
                  </a:cxn>
                  <a:cxn ang="0">
                    <a:pos x="1383" y="56"/>
                  </a:cxn>
                  <a:cxn ang="0">
                    <a:pos x="1054" y="144"/>
                  </a:cxn>
                  <a:cxn ang="0">
                    <a:pos x="745" y="272"/>
                  </a:cxn>
                  <a:cxn ang="0">
                    <a:pos x="456" y="435"/>
                  </a:cxn>
                  <a:cxn ang="0">
                    <a:pos x="192" y="631"/>
                  </a:cxn>
                  <a:cxn ang="0">
                    <a:pos x="244" y="1036"/>
                  </a:cxn>
                </a:cxnLst>
                <a:rect l="0" t="0" r="r" b="b"/>
                <a:pathLst>
                  <a:path w="4887" h="4735">
                    <a:moveTo>
                      <a:pt x="244" y="1036"/>
                    </a:moveTo>
                    <a:lnTo>
                      <a:pt x="244" y="1036"/>
                    </a:lnTo>
                    <a:lnTo>
                      <a:pt x="285" y="993"/>
                    </a:lnTo>
                    <a:lnTo>
                      <a:pt x="329" y="954"/>
                    </a:lnTo>
                    <a:lnTo>
                      <a:pt x="372" y="914"/>
                    </a:lnTo>
                    <a:lnTo>
                      <a:pt x="417" y="875"/>
                    </a:lnTo>
                    <a:lnTo>
                      <a:pt x="463" y="837"/>
                    </a:lnTo>
                    <a:lnTo>
                      <a:pt x="509" y="802"/>
                    </a:lnTo>
                    <a:lnTo>
                      <a:pt x="556" y="768"/>
                    </a:lnTo>
                    <a:lnTo>
                      <a:pt x="605" y="734"/>
                    </a:lnTo>
                    <a:lnTo>
                      <a:pt x="653" y="701"/>
                    </a:lnTo>
                    <a:lnTo>
                      <a:pt x="703" y="670"/>
                    </a:lnTo>
                    <a:lnTo>
                      <a:pt x="754" y="641"/>
                    </a:lnTo>
                    <a:lnTo>
                      <a:pt x="805" y="613"/>
                    </a:lnTo>
                    <a:lnTo>
                      <a:pt x="857" y="586"/>
                    </a:lnTo>
                    <a:lnTo>
                      <a:pt x="908" y="560"/>
                    </a:lnTo>
                    <a:lnTo>
                      <a:pt x="961" y="536"/>
                    </a:lnTo>
                    <a:lnTo>
                      <a:pt x="1016" y="513"/>
                    </a:lnTo>
                    <a:lnTo>
                      <a:pt x="1071" y="491"/>
                    </a:lnTo>
                    <a:lnTo>
                      <a:pt x="1125" y="471"/>
                    </a:lnTo>
                    <a:lnTo>
                      <a:pt x="1180" y="452"/>
                    </a:lnTo>
                    <a:lnTo>
                      <a:pt x="1236" y="435"/>
                    </a:lnTo>
                    <a:lnTo>
                      <a:pt x="1293" y="418"/>
                    </a:lnTo>
                    <a:lnTo>
                      <a:pt x="1349" y="402"/>
                    </a:lnTo>
                    <a:lnTo>
                      <a:pt x="1407" y="389"/>
                    </a:lnTo>
                    <a:lnTo>
                      <a:pt x="1466" y="377"/>
                    </a:lnTo>
                    <a:lnTo>
                      <a:pt x="1523" y="367"/>
                    </a:lnTo>
                    <a:lnTo>
                      <a:pt x="1582" y="356"/>
                    </a:lnTo>
                    <a:lnTo>
                      <a:pt x="1643" y="349"/>
                    </a:lnTo>
                    <a:lnTo>
                      <a:pt x="1702" y="343"/>
                    </a:lnTo>
                    <a:lnTo>
                      <a:pt x="1762" y="337"/>
                    </a:lnTo>
                    <a:lnTo>
                      <a:pt x="1822" y="334"/>
                    </a:lnTo>
                    <a:lnTo>
                      <a:pt x="1883" y="331"/>
                    </a:lnTo>
                    <a:lnTo>
                      <a:pt x="1943" y="331"/>
                    </a:lnTo>
                    <a:lnTo>
                      <a:pt x="1943" y="331"/>
                    </a:lnTo>
                    <a:lnTo>
                      <a:pt x="2008" y="331"/>
                    </a:lnTo>
                    <a:lnTo>
                      <a:pt x="2073" y="334"/>
                    </a:lnTo>
                    <a:lnTo>
                      <a:pt x="2136" y="339"/>
                    </a:lnTo>
                    <a:lnTo>
                      <a:pt x="2200" y="345"/>
                    </a:lnTo>
                    <a:lnTo>
                      <a:pt x="2263" y="351"/>
                    </a:lnTo>
                    <a:lnTo>
                      <a:pt x="2327" y="359"/>
                    </a:lnTo>
                    <a:lnTo>
                      <a:pt x="2388" y="370"/>
                    </a:lnTo>
                    <a:lnTo>
                      <a:pt x="2450" y="382"/>
                    </a:lnTo>
                    <a:lnTo>
                      <a:pt x="2511" y="395"/>
                    </a:lnTo>
                    <a:lnTo>
                      <a:pt x="2573" y="410"/>
                    </a:lnTo>
                    <a:lnTo>
                      <a:pt x="2632" y="426"/>
                    </a:lnTo>
                    <a:lnTo>
                      <a:pt x="2692" y="443"/>
                    </a:lnTo>
                    <a:lnTo>
                      <a:pt x="2751" y="463"/>
                    </a:lnTo>
                    <a:lnTo>
                      <a:pt x="2810" y="483"/>
                    </a:lnTo>
                    <a:lnTo>
                      <a:pt x="2868" y="505"/>
                    </a:lnTo>
                    <a:lnTo>
                      <a:pt x="2925" y="527"/>
                    </a:lnTo>
                    <a:lnTo>
                      <a:pt x="2983" y="553"/>
                    </a:lnTo>
                    <a:lnTo>
                      <a:pt x="3039" y="578"/>
                    </a:lnTo>
                    <a:lnTo>
                      <a:pt x="3095" y="606"/>
                    </a:lnTo>
                    <a:lnTo>
                      <a:pt x="3149" y="634"/>
                    </a:lnTo>
                    <a:lnTo>
                      <a:pt x="3202" y="663"/>
                    </a:lnTo>
                    <a:lnTo>
                      <a:pt x="3257" y="694"/>
                    </a:lnTo>
                    <a:lnTo>
                      <a:pt x="3308" y="727"/>
                    </a:lnTo>
                    <a:lnTo>
                      <a:pt x="3360" y="759"/>
                    </a:lnTo>
                    <a:lnTo>
                      <a:pt x="3412" y="793"/>
                    </a:lnTo>
                    <a:lnTo>
                      <a:pt x="3462" y="828"/>
                    </a:lnTo>
                    <a:lnTo>
                      <a:pt x="3510" y="865"/>
                    </a:lnTo>
                    <a:lnTo>
                      <a:pt x="3559" y="903"/>
                    </a:lnTo>
                    <a:lnTo>
                      <a:pt x="3608" y="942"/>
                    </a:lnTo>
                    <a:lnTo>
                      <a:pt x="3653" y="982"/>
                    </a:lnTo>
                    <a:lnTo>
                      <a:pt x="3699" y="1023"/>
                    </a:lnTo>
                    <a:lnTo>
                      <a:pt x="3745" y="1066"/>
                    </a:lnTo>
                    <a:lnTo>
                      <a:pt x="3788" y="1108"/>
                    </a:lnTo>
                    <a:lnTo>
                      <a:pt x="3830" y="1153"/>
                    </a:lnTo>
                    <a:lnTo>
                      <a:pt x="3873" y="1197"/>
                    </a:lnTo>
                    <a:lnTo>
                      <a:pt x="3913" y="1243"/>
                    </a:lnTo>
                    <a:lnTo>
                      <a:pt x="3953" y="1290"/>
                    </a:lnTo>
                    <a:lnTo>
                      <a:pt x="3992" y="1337"/>
                    </a:lnTo>
                    <a:lnTo>
                      <a:pt x="4029" y="1386"/>
                    </a:lnTo>
                    <a:lnTo>
                      <a:pt x="4066" y="1436"/>
                    </a:lnTo>
                    <a:lnTo>
                      <a:pt x="4102" y="1486"/>
                    </a:lnTo>
                    <a:lnTo>
                      <a:pt x="4135" y="1537"/>
                    </a:lnTo>
                    <a:lnTo>
                      <a:pt x="4168" y="1589"/>
                    </a:lnTo>
                    <a:lnTo>
                      <a:pt x="4200" y="1642"/>
                    </a:lnTo>
                    <a:lnTo>
                      <a:pt x="4231" y="1695"/>
                    </a:lnTo>
                    <a:lnTo>
                      <a:pt x="4259" y="1750"/>
                    </a:lnTo>
                    <a:lnTo>
                      <a:pt x="4289" y="1806"/>
                    </a:lnTo>
                    <a:lnTo>
                      <a:pt x="4315" y="1860"/>
                    </a:lnTo>
                    <a:lnTo>
                      <a:pt x="4340" y="1918"/>
                    </a:lnTo>
                    <a:lnTo>
                      <a:pt x="4364" y="1974"/>
                    </a:lnTo>
                    <a:lnTo>
                      <a:pt x="4388" y="2033"/>
                    </a:lnTo>
                    <a:lnTo>
                      <a:pt x="4410" y="2090"/>
                    </a:lnTo>
                    <a:lnTo>
                      <a:pt x="4429" y="2149"/>
                    </a:lnTo>
                    <a:lnTo>
                      <a:pt x="4448" y="2210"/>
                    </a:lnTo>
                    <a:lnTo>
                      <a:pt x="4466" y="2270"/>
                    </a:lnTo>
                    <a:lnTo>
                      <a:pt x="4480" y="2331"/>
                    </a:lnTo>
                    <a:lnTo>
                      <a:pt x="4495" y="2391"/>
                    </a:lnTo>
                    <a:lnTo>
                      <a:pt x="4508" y="2453"/>
                    </a:lnTo>
                    <a:lnTo>
                      <a:pt x="4520" y="2516"/>
                    </a:lnTo>
                    <a:lnTo>
                      <a:pt x="4529" y="2578"/>
                    </a:lnTo>
                    <a:lnTo>
                      <a:pt x="4538" y="2642"/>
                    </a:lnTo>
                    <a:lnTo>
                      <a:pt x="4545" y="2705"/>
                    </a:lnTo>
                    <a:lnTo>
                      <a:pt x="4550" y="2770"/>
                    </a:lnTo>
                    <a:lnTo>
                      <a:pt x="4553" y="2835"/>
                    </a:lnTo>
                    <a:lnTo>
                      <a:pt x="4553" y="2835"/>
                    </a:lnTo>
                    <a:lnTo>
                      <a:pt x="4556" y="2892"/>
                    </a:lnTo>
                    <a:lnTo>
                      <a:pt x="4556" y="2951"/>
                    </a:lnTo>
                    <a:lnTo>
                      <a:pt x="4554" y="3010"/>
                    </a:lnTo>
                    <a:lnTo>
                      <a:pt x="4553" y="3068"/>
                    </a:lnTo>
                    <a:lnTo>
                      <a:pt x="4548" y="3125"/>
                    </a:lnTo>
                    <a:lnTo>
                      <a:pt x="4544" y="3183"/>
                    </a:lnTo>
                    <a:lnTo>
                      <a:pt x="4538" y="3240"/>
                    </a:lnTo>
                    <a:lnTo>
                      <a:pt x="4531" y="3296"/>
                    </a:lnTo>
                    <a:lnTo>
                      <a:pt x="4522" y="3352"/>
                    </a:lnTo>
                    <a:lnTo>
                      <a:pt x="4511" y="3408"/>
                    </a:lnTo>
                    <a:lnTo>
                      <a:pt x="4500" y="3464"/>
                    </a:lnTo>
                    <a:lnTo>
                      <a:pt x="4488" y="3519"/>
                    </a:lnTo>
                    <a:lnTo>
                      <a:pt x="4473" y="3574"/>
                    </a:lnTo>
                    <a:lnTo>
                      <a:pt x="4458" y="3628"/>
                    </a:lnTo>
                    <a:lnTo>
                      <a:pt x="4442" y="3683"/>
                    </a:lnTo>
                    <a:lnTo>
                      <a:pt x="4424" y="3736"/>
                    </a:lnTo>
                    <a:lnTo>
                      <a:pt x="4405" y="3789"/>
                    </a:lnTo>
                    <a:lnTo>
                      <a:pt x="4385" y="3840"/>
                    </a:lnTo>
                    <a:lnTo>
                      <a:pt x="4362" y="3894"/>
                    </a:lnTo>
                    <a:lnTo>
                      <a:pt x="4340" y="3944"/>
                    </a:lnTo>
                    <a:lnTo>
                      <a:pt x="4317" y="3995"/>
                    </a:lnTo>
                    <a:lnTo>
                      <a:pt x="4290" y="4045"/>
                    </a:lnTo>
                    <a:lnTo>
                      <a:pt x="4264" y="4094"/>
                    </a:lnTo>
                    <a:lnTo>
                      <a:pt x="4237" y="4143"/>
                    </a:lnTo>
                    <a:lnTo>
                      <a:pt x="4208" y="4191"/>
                    </a:lnTo>
                    <a:lnTo>
                      <a:pt x="4178" y="4239"/>
                    </a:lnTo>
                    <a:lnTo>
                      <a:pt x="4147" y="4286"/>
                    </a:lnTo>
                    <a:lnTo>
                      <a:pt x="4115" y="4333"/>
                    </a:lnTo>
                    <a:lnTo>
                      <a:pt x="4081" y="4377"/>
                    </a:lnTo>
                    <a:lnTo>
                      <a:pt x="4046" y="4423"/>
                    </a:lnTo>
                    <a:lnTo>
                      <a:pt x="4010" y="4467"/>
                    </a:lnTo>
                    <a:lnTo>
                      <a:pt x="3973" y="4510"/>
                    </a:lnTo>
                    <a:lnTo>
                      <a:pt x="4215" y="4735"/>
                    </a:lnTo>
                    <a:lnTo>
                      <a:pt x="4215" y="4735"/>
                    </a:lnTo>
                    <a:lnTo>
                      <a:pt x="4256" y="4688"/>
                    </a:lnTo>
                    <a:lnTo>
                      <a:pt x="4296" y="4640"/>
                    </a:lnTo>
                    <a:lnTo>
                      <a:pt x="4336" y="4589"/>
                    </a:lnTo>
                    <a:lnTo>
                      <a:pt x="4373" y="4539"/>
                    </a:lnTo>
                    <a:lnTo>
                      <a:pt x="4410" y="4488"/>
                    </a:lnTo>
                    <a:lnTo>
                      <a:pt x="4445" y="4436"/>
                    </a:lnTo>
                    <a:lnTo>
                      <a:pt x="4479" y="4383"/>
                    </a:lnTo>
                    <a:lnTo>
                      <a:pt x="4511" y="4328"/>
                    </a:lnTo>
                    <a:lnTo>
                      <a:pt x="4544" y="4274"/>
                    </a:lnTo>
                    <a:lnTo>
                      <a:pt x="4575" y="4218"/>
                    </a:lnTo>
                    <a:lnTo>
                      <a:pt x="4603" y="4162"/>
                    </a:lnTo>
                    <a:lnTo>
                      <a:pt x="4631" y="4104"/>
                    </a:lnTo>
                    <a:lnTo>
                      <a:pt x="4657" y="4045"/>
                    </a:lnTo>
                    <a:lnTo>
                      <a:pt x="4682" y="3986"/>
                    </a:lnTo>
                    <a:lnTo>
                      <a:pt x="4706" y="3927"/>
                    </a:lnTo>
                    <a:lnTo>
                      <a:pt x="4728" y="3867"/>
                    </a:lnTo>
                    <a:lnTo>
                      <a:pt x="4750" y="3807"/>
                    </a:lnTo>
                    <a:lnTo>
                      <a:pt x="4769" y="3745"/>
                    </a:lnTo>
                    <a:lnTo>
                      <a:pt x="4787" y="3681"/>
                    </a:lnTo>
                    <a:lnTo>
                      <a:pt x="4803" y="3619"/>
                    </a:lnTo>
                    <a:lnTo>
                      <a:pt x="4819" y="3556"/>
                    </a:lnTo>
                    <a:lnTo>
                      <a:pt x="4833" y="3491"/>
                    </a:lnTo>
                    <a:lnTo>
                      <a:pt x="4845" y="3426"/>
                    </a:lnTo>
                    <a:lnTo>
                      <a:pt x="4856" y="3361"/>
                    </a:lnTo>
                    <a:lnTo>
                      <a:pt x="4865" y="3295"/>
                    </a:lnTo>
                    <a:lnTo>
                      <a:pt x="4873" y="3229"/>
                    </a:lnTo>
                    <a:lnTo>
                      <a:pt x="4878" y="3162"/>
                    </a:lnTo>
                    <a:lnTo>
                      <a:pt x="4883" y="3094"/>
                    </a:lnTo>
                    <a:lnTo>
                      <a:pt x="4886" y="3027"/>
                    </a:lnTo>
                    <a:lnTo>
                      <a:pt x="4887" y="2959"/>
                    </a:lnTo>
                    <a:lnTo>
                      <a:pt x="4887" y="2889"/>
                    </a:lnTo>
                    <a:lnTo>
                      <a:pt x="4884" y="2820"/>
                    </a:lnTo>
                    <a:lnTo>
                      <a:pt x="4884" y="2820"/>
                    </a:lnTo>
                    <a:lnTo>
                      <a:pt x="4880" y="2748"/>
                    </a:lnTo>
                    <a:lnTo>
                      <a:pt x="4875" y="2676"/>
                    </a:lnTo>
                    <a:lnTo>
                      <a:pt x="4867" y="2603"/>
                    </a:lnTo>
                    <a:lnTo>
                      <a:pt x="4858" y="2531"/>
                    </a:lnTo>
                    <a:lnTo>
                      <a:pt x="4846" y="2460"/>
                    </a:lnTo>
                    <a:lnTo>
                      <a:pt x="4834" y="2391"/>
                    </a:lnTo>
                    <a:lnTo>
                      <a:pt x="4819" y="2320"/>
                    </a:lnTo>
                    <a:lnTo>
                      <a:pt x="4803" y="2251"/>
                    </a:lnTo>
                    <a:lnTo>
                      <a:pt x="4786" y="2183"/>
                    </a:lnTo>
                    <a:lnTo>
                      <a:pt x="4766" y="2115"/>
                    </a:lnTo>
                    <a:lnTo>
                      <a:pt x="4744" y="2048"/>
                    </a:lnTo>
                    <a:lnTo>
                      <a:pt x="4722" y="1981"/>
                    </a:lnTo>
                    <a:lnTo>
                      <a:pt x="4699" y="1915"/>
                    </a:lnTo>
                    <a:lnTo>
                      <a:pt x="4672" y="1850"/>
                    </a:lnTo>
                    <a:lnTo>
                      <a:pt x="4646" y="1785"/>
                    </a:lnTo>
                    <a:lnTo>
                      <a:pt x="4616" y="1722"/>
                    </a:lnTo>
                    <a:lnTo>
                      <a:pt x="4587" y="1660"/>
                    </a:lnTo>
                    <a:lnTo>
                      <a:pt x="4554" y="1598"/>
                    </a:lnTo>
                    <a:lnTo>
                      <a:pt x="4522" y="1536"/>
                    </a:lnTo>
                    <a:lnTo>
                      <a:pt x="4486" y="1476"/>
                    </a:lnTo>
                    <a:lnTo>
                      <a:pt x="4451" y="1417"/>
                    </a:lnTo>
                    <a:lnTo>
                      <a:pt x="4414" y="1358"/>
                    </a:lnTo>
                    <a:lnTo>
                      <a:pt x="4376" y="1300"/>
                    </a:lnTo>
                    <a:lnTo>
                      <a:pt x="4336" y="1243"/>
                    </a:lnTo>
                    <a:lnTo>
                      <a:pt x="4295" y="1187"/>
                    </a:lnTo>
                    <a:lnTo>
                      <a:pt x="4252" y="1132"/>
                    </a:lnTo>
                    <a:lnTo>
                      <a:pt x="4209" y="1079"/>
                    </a:lnTo>
                    <a:lnTo>
                      <a:pt x="4165" y="1026"/>
                    </a:lnTo>
                    <a:lnTo>
                      <a:pt x="4118" y="974"/>
                    </a:lnTo>
                    <a:lnTo>
                      <a:pt x="4071" y="924"/>
                    </a:lnTo>
                    <a:lnTo>
                      <a:pt x="4023" y="874"/>
                    </a:lnTo>
                    <a:lnTo>
                      <a:pt x="3973" y="825"/>
                    </a:lnTo>
                    <a:lnTo>
                      <a:pt x="3923" y="778"/>
                    </a:lnTo>
                    <a:lnTo>
                      <a:pt x="3872" y="732"/>
                    </a:lnTo>
                    <a:lnTo>
                      <a:pt x="3818" y="687"/>
                    </a:lnTo>
                    <a:lnTo>
                      <a:pt x="3765" y="644"/>
                    </a:lnTo>
                    <a:lnTo>
                      <a:pt x="3711" y="601"/>
                    </a:lnTo>
                    <a:lnTo>
                      <a:pt x="3655" y="560"/>
                    </a:lnTo>
                    <a:lnTo>
                      <a:pt x="3599" y="520"/>
                    </a:lnTo>
                    <a:lnTo>
                      <a:pt x="3541" y="482"/>
                    </a:lnTo>
                    <a:lnTo>
                      <a:pt x="3484" y="443"/>
                    </a:lnTo>
                    <a:lnTo>
                      <a:pt x="3423" y="408"/>
                    </a:lnTo>
                    <a:lnTo>
                      <a:pt x="3364" y="373"/>
                    </a:lnTo>
                    <a:lnTo>
                      <a:pt x="3303" y="340"/>
                    </a:lnTo>
                    <a:lnTo>
                      <a:pt x="3241" y="308"/>
                    </a:lnTo>
                    <a:lnTo>
                      <a:pt x="3179" y="277"/>
                    </a:lnTo>
                    <a:lnTo>
                      <a:pt x="3115" y="249"/>
                    </a:lnTo>
                    <a:lnTo>
                      <a:pt x="3052" y="221"/>
                    </a:lnTo>
                    <a:lnTo>
                      <a:pt x="2987" y="194"/>
                    </a:lnTo>
                    <a:lnTo>
                      <a:pt x="2921" y="171"/>
                    </a:lnTo>
                    <a:lnTo>
                      <a:pt x="2854" y="147"/>
                    </a:lnTo>
                    <a:lnTo>
                      <a:pt x="2788" y="126"/>
                    </a:lnTo>
                    <a:lnTo>
                      <a:pt x="2720" y="106"/>
                    </a:lnTo>
                    <a:lnTo>
                      <a:pt x="2652" y="88"/>
                    </a:lnTo>
                    <a:lnTo>
                      <a:pt x="2585" y="72"/>
                    </a:lnTo>
                    <a:lnTo>
                      <a:pt x="2515" y="57"/>
                    </a:lnTo>
                    <a:lnTo>
                      <a:pt x="2445" y="44"/>
                    </a:lnTo>
                    <a:lnTo>
                      <a:pt x="2375" y="32"/>
                    </a:lnTo>
                    <a:lnTo>
                      <a:pt x="2304" y="22"/>
                    </a:lnTo>
                    <a:lnTo>
                      <a:pt x="2234" y="14"/>
                    </a:lnTo>
                    <a:lnTo>
                      <a:pt x="2161" y="7"/>
                    </a:lnTo>
                    <a:lnTo>
                      <a:pt x="2089" y="3"/>
                    </a:lnTo>
                    <a:lnTo>
                      <a:pt x="2017" y="0"/>
                    </a:lnTo>
                    <a:lnTo>
                      <a:pt x="1943" y="0"/>
                    </a:lnTo>
                    <a:lnTo>
                      <a:pt x="1943" y="0"/>
                    </a:lnTo>
                    <a:lnTo>
                      <a:pt x="1873" y="0"/>
                    </a:lnTo>
                    <a:lnTo>
                      <a:pt x="1800" y="3"/>
                    </a:lnTo>
                    <a:lnTo>
                      <a:pt x="1730" y="7"/>
                    </a:lnTo>
                    <a:lnTo>
                      <a:pt x="1659" y="13"/>
                    </a:lnTo>
                    <a:lnTo>
                      <a:pt x="1589" y="22"/>
                    </a:lnTo>
                    <a:lnTo>
                      <a:pt x="1520" y="31"/>
                    </a:lnTo>
                    <a:lnTo>
                      <a:pt x="1452" y="42"/>
                    </a:lnTo>
                    <a:lnTo>
                      <a:pt x="1383" y="56"/>
                    </a:lnTo>
                    <a:lnTo>
                      <a:pt x="1317" y="70"/>
                    </a:lnTo>
                    <a:lnTo>
                      <a:pt x="1250" y="87"/>
                    </a:lnTo>
                    <a:lnTo>
                      <a:pt x="1184" y="104"/>
                    </a:lnTo>
                    <a:lnTo>
                      <a:pt x="1119" y="123"/>
                    </a:lnTo>
                    <a:lnTo>
                      <a:pt x="1054" y="144"/>
                    </a:lnTo>
                    <a:lnTo>
                      <a:pt x="991" y="168"/>
                    </a:lnTo>
                    <a:lnTo>
                      <a:pt x="928" y="191"/>
                    </a:lnTo>
                    <a:lnTo>
                      <a:pt x="866" y="216"/>
                    </a:lnTo>
                    <a:lnTo>
                      <a:pt x="805" y="243"/>
                    </a:lnTo>
                    <a:lnTo>
                      <a:pt x="745" y="272"/>
                    </a:lnTo>
                    <a:lnTo>
                      <a:pt x="684" y="302"/>
                    </a:lnTo>
                    <a:lnTo>
                      <a:pt x="627" y="333"/>
                    </a:lnTo>
                    <a:lnTo>
                      <a:pt x="569" y="365"/>
                    </a:lnTo>
                    <a:lnTo>
                      <a:pt x="512" y="399"/>
                    </a:lnTo>
                    <a:lnTo>
                      <a:pt x="456" y="435"/>
                    </a:lnTo>
                    <a:lnTo>
                      <a:pt x="401" y="471"/>
                    </a:lnTo>
                    <a:lnTo>
                      <a:pt x="348" y="510"/>
                    </a:lnTo>
                    <a:lnTo>
                      <a:pt x="295" y="548"/>
                    </a:lnTo>
                    <a:lnTo>
                      <a:pt x="244" y="589"/>
                    </a:lnTo>
                    <a:lnTo>
                      <a:pt x="192" y="631"/>
                    </a:lnTo>
                    <a:lnTo>
                      <a:pt x="143" y="673"/>
                    </a:lnTo>
                    <a:lnTo>
                      <a:pt x="95" y="718"/>
                    </a:lnTo>
                    <a:lnTo>
                      <a:pt x="46" y="763"/>
                    </a:lnTo>
                    <a:lnTo>
                      <a:pt x="0" y="809"/>
                    </a:lnTo>
                    <a:lnTo>
                      <a:pt x="244" y="1036"/>
                    </a:lnTo>
                    <a:close/>
                  </a:path>
                </a:pathLst>
              </a:custGeom>
              <a:gradFill flip="none" rotWithShape="1">
                <a:gsLst>
                  <a:gs pos="20000">
                    <a:srgbClr val="414141"/>
                  </a:gs>
                  <a:gs pos="86000">
                    <a:srgbClr val="CFCFCF"/>
                  </a:gs>
                  <a:gs pos="0">
                    <a:srgbClr val="A6A6A6"/>
                  </a:gs>
                  <a:gs pos="35000">
                    <a:srgbClr val="262626"/>
                  </a:gs>
                  <a:gs pos="66000">
                    <a:srgbClr val="454545"/>
                  </a:gs>
                  <a:gs pos="46000">
                    <a:srgbClr val="616161"/>
                  </a:gs>
                  <a:gs pos="100000">
                    <a:srgbClr val="A6A6A6"/>
                  </a:gs>
                </a:gsLst>
                <a:lin ang="180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80" name="Freeform 13">
                <a:extLst>
                  <a:ext uri="{FF2B5EF4-FFF2-40B4-BE49-F238E27FC236}">
                    <a16:creationId xmlns:a16="http://schemas.microsoft.com/office/drawing/2014/main" id="{1009282E-F34E-9E4B-B59F-E61F0477D7A7}"/>
                  </a:ext>
                </a:extLst>
              </p:cNvPr>
              <p:cNvSpPr>
                <a:spLocks noEditPoints="1"/>
              </p:cNvSpPr>
              <p:nvPr/>
            </p:nvSpPr>
            <p:spPr bwMode="auto">
              <a:xfrm>
                <a:off x="8385175" y="374650"/>
                <a:ext cx="2987675" cy="2986088"/>
              </a:xfrm>
              <a:custGeom>
                <a:avLst/>
                <a:gdLst/>
                <a:ahLst/>
                <a:cxnLst>
                  <a:cxn ang="0">
                    <a:pos x="3147" y="371"/>
                  </a:cxn>
                  <a:cxn ang="0">
                    <a:pos x="3686" y="529"/>
                  </a:cxn>
                  <a:cxn ang="0">
                    <a:pos x="4171" y="794"/>
                  </a:cxn>
                  <a:cxn ang="0">
                    <a:pos x="4591" y="1153"/>
                  </a:cxn>
                  <a:cxn ang="0">
                    <a:pos x="4927" y="1591"/>
                  </a:cxn>
                  <a:cxn ang="0">
                    <a:pos x="5169" y="2092"/>
                  </a:cxn>
                  <a:cxn ang="0">
                    <a:pos x="5297" y="2643"/>
                  </a:cxn>
                  <a:cxn ang="0">
                    <a:pos x="5307" y="3142"/>
                  </a:cxn>
                  <a:cxn ang="0">
                    <a:pos x="5204" y="3672"/>
                  </a:cxn>
                  <a:cxn ang="0">
                    <a:pos x="4987" y="4159"/>
                  </a:cxn>
                  <a:cxn ang="0">
                    <a:pos x="4663" y="4587"/>
                  </a:cxn>
                  <a:cxn ang="0">
                    <a:pos x="4299" y="4896"/>
                  </a:cxn>
                  <a:cxn ang="0">
                    <a:pos x="3829" y="5145"/>
                  </a:cxn>
                  <a:cxn ang="0">
                    <a:pos x="3310" y="5284"/>
                  </a:cxn>
                  <a:cxn ang="0">
                    <a:pos x="2814" y="5308"/>
                  </a:cxn>
                  <a:cxn ang="0">
                    <a:pos x="2256" y="5215"/>
                  </a:cxn>
                  <a:cxn ang="0">
                    <a:pos x="1738" y="5008"/>
                  </a:cxn>
                  <a:cxn ang="0">
                    <a:pos x="1280" y="4699"/>
                  </a:cxn>
                  <a:cxn ang="0">
                    <a:pos x="895" y="4303"/>
                  </a:cxn>
                  <a:cxn ang="0">
                    <a:pos x="599" y="3836"/>
                  </a:cxn>
                  <a:cxn ang="0">
                    <a:pos x="407" y="3311"/>
                  </a:cxn>
                  <a:cxn ang="0">
                    <a:pos x="335" y="2807"/>
                  </a:cxn>
                  <a:cxn ang="0">
                    <a:pos x="370" y="2260"/>
                  </a:cxn>
                  <a:cxn ang="0">
                    <a:pos x="525" y="1747"/>
                  </a:cxn>
                  <a:cxn ang="0">
                    <a:pos x="790" y="1285"/>
                  </a:cxn>
                  <a:cxn ang="0">
                    <a:pos x="1115" y="929"/>
                  </a:cxn>
                  <a:cxn ang="0">
                    <a:pos x="1549" y="620"/>
                  </a:cxn>
                  <a:cxn ang="0">
                    <a:pos x="2043" y="421"/>
                  </a:cxn>
                  <a:cxn ang="0">
                    <a:pos x="2580" y="334"/>
                  </a:cxn>
                  <a:cxn ang="0">
                    <a:pos x="2345" y="23"/>
                  </a:cxn>
                  <a:cxn ang="0">
                    <a:pos x="1741" y="171"/>
                  </a:cxn>
                  <a:cxn ang="0">
                    <a:pos x="1202" y="445"/>
                  </a:cxn>
                  <a:cxn ang="0">
                    <a:pos x="745" y="827"/>
                  </a:cxn>
                  <a:cxn ang="0">
                    <a:pos x="382" y="1300"/>
                  </a:cxn>
                  <a:cxn ang="0">
                    <a:pos x="133" y="1852"/>
                  </a:cxn>
                  <a:cxn ang="0">
                    <a:pos x="10" y="2462"/>
                  </a:cxn>
                  <a:cxn ang="0">
                    <a:pos x="21" y="3038"/>
                  </a:cxn>
                  <a:cxn ang="0">
                    <a:pos x="165" y="3659"/>
                  </a:cxn>
                  <a:cxn ang="0">
                    <a:pos x="436" y="4225"/>
                  </a:cxn>
                  <a:cxn ang="0">
                    <a:pos x="817" y="4718"/>
                  </a:cxn>
                  <a:cxn ang="0">
                    <a:pos x="1288" y="5122"/>
                  </a:cxn>
                  <a:cxn ang="0">
                    <a:pos x="1835" y="5420"/>
                  </a:cxn>
                  <a:cxn ang="0">
                    <a:pos x="2443" y="5598"/>
                  </a:cxn>
                  <a:cxn ang="0">
                    <a:pos x="3016" y="5641"/>
                  </a:cxn>
                  <a:cxn ang="0">
                    <a:pos x="3644" y="5554"/>
                  </a:cxn>
                  <a:cxn ang="0">
                    <a:pos x="4215" y="5333"/>
                  </a:cxn>
                  <a:cxn ang="0">
                    <a:pos x="4710" y="4998"/>
                  </a:cxn>
                  <a:cxn ang="0">
                    <a:pos x="5117" y="4563"/>
                  </a:cxn>
                  <a:cxn ang="0">
                    <a:pos x="5418" y="4044"/>
                  </a:cxn>
                  <a:cxn ang="0">
                    <a:pos x="5599" y="3459"/>
                  </a:cxn>
                  <a:cxn ang="0">
                    <a:pos x="5643" y="2820"/>
                  </a:cxn>
                  <a:cxn ang="0">
                    <a:pos x="5562" y="2253"/>
                  </a:cxn>
                  <a:cxn ang="0">
                    <a:pos x="5346" y="1660"/>
                  </a:cxn>
                  <a:cxn ang="0">
                    <a:pos x="5012" y="1134"/>
                  </a:cxn>
                  <a:cxn ang="0">
                    <a:pos x="4579" y="688"/>
                  </a:cxn>
                  <a:cxn ang="0">
                    <a:pos x="4061" y="340"/>
                  </a:cxn>
                  <a:cxn ang="0">
                    <a:pos x="3481" y="107"/>
                  </a:cxn>
                  <a:cxn ang="0">
                    <a:pos x="2848" y="4"/>
                  </a:cxn>
                </a:cxnLst>
                <a:rect l="0" t="0" r="r" b="b"/>
                <a:pathLst>
                  <a:path w="5646" h="5642">
                    <a:moveTo>
                      <a:pt x="2704" y="331"/>
                    </a:moveTo>
                    <a:lnTo>
                      <a:pt x="2704" y="331"/>
                    </a:lnTo>
                    <a:lnTo>
                      <a:pt x="2767" y="333"/>
                    </a:lnTo>
                    <a:lnTo>
                      <a:pt x="2832" y="334"/>
                    </a:lnTo>
                    <a:lnTo>
                      <a:pt x="2895" y="339"/>
                    </a:lnTo>
                    <a:lnTo>
                      <a:pt x="2959" y="345"/>
                    </a:lnTo>
                    <a:lnTo>
                      <a:pt x="3022" y="352"/>
                    </a:lnTo>
                    <a:lnTo>
                      <a:pt x="3086" y="361"/>
                    </a:lnTo>
                    <a:lnTo>
                      <a:pt x="3147" y="371"/>
                    </a:lnTo>
                    <a:lnTo>
                      <a:pt x="3209" y="383"/>
                    </a:lnTo>
                    <a:lnTo>
                      <a:pt x="3270" y="396"/>
                    </a:lnTo>
                    <a:lnTo>
                      <a:pt x="3332" y="411"/>
                    </a:lnTo>
                    <a:lnTo>
                      <a:pt x="3392" y="427"/>
                    </a:lnTo>
                    <a:lnTo>
                      <a:pt x="3451" y="445"/>
                    </a:lnTo>
                    <a:lnTo>
                      <a:pt x="3510" y="464"/>
                    </a:lnTo>
                    <a:lnTo>
                      <a:pt x="3569" y="483"/>
                    </a:lnTo>
                    <a:lnTo>
                      <a:pt x="3628" y="505"/>
                    </a:lnTo>
                    <a:lnTo>
                      <a:pt x="3686" y="529"/>
                    </a:lnTo>
                    <a:lnTo>
                      <a:pt x="3742" y="553"/>
                    </a:lnTo>
                    <a:lnTo>
                      <a:pt x="3798" y="579"/>
                    </a:lnTo>
                    <a:lnTo>
                      <a:pt x="3854" y="606"/>
                    </a:lnTo>
                    <a:lnTo>
                      <a:pt x="3908" y="634"/>
                    </a:lnTo>
                    <a:lnTo>
                      <a:pt x="3963" y="663"/>
                    </a:lnTo>
                    <a:lnTo>
                      <a:pt x="4016" y="694"/>
                    </a:lnTo>
                    <a:lnTo>
                      <a:pt x="4067" y="727"/>
                    </a:lnTo>
                    <a:lnTo>
                      <a:pt x="4120" y="761"/>
                    </a:lnTo>
                    <a:lnTo>
                      <a:pt x="4171" y="794"/>
                    </a:lnTo>
                    <a:lnTo>
                      <a:pt x="4221" y="830"/>
                    </a:lnTo>
                    <a:lnTo>
                      <a:pt x="4271" y="867"/>
                    </a:lnTo>
                    <a:lnTo>
                      <a:pt x="4318" y="904"/>
                    </a:lnTo>
                    <a:lnTo>
                      <a:pt x="4367" y="943"/>
                    </a:lnTo>
                    <a:lnTo>
                      <a:pt x="4412" y="983"/>
                    </a:lnTo>
                    <a:lnTo>
                      <a:pt x="4458" y="1024"/>
                    </a:lnTo>
                    <a:lnTo>
                      <a:pt x="4504" y="1066"/>
                    </a:lnTo>
                    <a:lnTo>
                      <a:pt x="4546" y="1108"/>
                    </a:lnTo>
                    <a:lnTo>
                      <a:pt x="4591" y="1153"/>
                    </a:lnTo>
                    <a:lnTo>
                      <a:pt x="4632" y="1198"/>
                    </a:lnTo>
                    <a:lnTo>
                      <a:pt x="4673" y="1244"/>
                    </a:lnTo>
                    <a:lnTo>
                      <a:pt x="4712" y="1290"/>
                    </a:lnTo>
                    <a:lnTo>
                      <a:pt x="4751" y="1338"/>
                    </a:lnTo>
                    <a:lnTo>
                      <a:pt x="4788" y="1387"/>
                    </a:lnTo>
                    <a:lnTo>
                      <a:pt x="4825" y="1436"/>
                    </a:lnTo>
                    <a:lnTo>
                      <a:pt x="4861" y="1487"/>
                    </a:lnTo>
                    <a:lnTo>
                      <a:pt x="4894" y="1538"/>
                    </a:lnTo>
                    <a:lnTo>
                      <a:pt x="4927" y="1591"/>
                    </a:lnTo>
                    <a:lnTo>
                      <a:pt x="4959" y="1642"/>
                    </a:lnTo>
                    <a:lnTo>
                      <a:pt x="4990" y="1697"/>
                    </a:lnTo>
                    <a:lnTo>
                      <a:pt x="5020" y="1751"/>
                    </a:lnTo>
                    <a:lnTo>
                      <a:pt x="5048" y="1806"/>
                    </a:lnTo>
                    <a:lnTo>
                      <a:pt x="5074" y="1862"/>
                    </a:lnTo>
                    <a:lnTo>
                      <a:pt x="5099" y="1918"/>
                    </a:lnTo>
                    <a:lnTo>
                      <a:pt x="5124" y="1975"/>
                    </a:lnTo>
                    <a:lnTo>
                      <a:pt x="5146" y="2033"/>
                    </a:lnTo>
                    <a:lnTo>
                      <a:pt x="5169" y="2092"/>
                    </a:lnTo>
                    <a:lnTo>
                      <a:pt x="5188" y="2151"/>
                    </a:lnTo>
                    <a:lnTo>
                      <a:pt x="5207" y="2210"/>
                    </a:lnTo>
                    <a:lnTo>
                      <a:pt x="5225" y="2270"/>
                    </a:lnTo>
                    <a:lnTo>
                      <a:pt x="5241" y="2331"/>
                    </a:lnTo>
                    <a:lnTo>
                      <a:pt x="5254" y="2393"/>
                    </a:lnTo>
                    <a:lnTo>
                      <a:pt x="5267" y="2455"/>
                    </a:lnTo>
                    <a:lnTo>
                      <a:pt x="5279" y="2517"/>
                    </a:lnTo>
                    <a:lnTo>
                      <a:pt x="5288" y="2580"/>
                    </a:lnTo>
                    <a:lnTo>
                      <a:pt x="5297" y="2643"/>
                    </a:lnTo>
                    <a:lnTo>
                      <a:pt x="5304" y="2707"/>
                    </a:lnTo>
                    <a:lnTo>
                      <a:pt x="5309" y="2770"/>
                    </a:lnTo>
                    <a:lnTo>
                      <a:pt x="5313" y="2835"/>
                    </a:lnTo>
                    <a:lnTo>
                      <a:pt x="5313" y="2835"/>
                    </a:lnTo>
                    <a:lnTo>
                      <a:pt x="5315" y="2897"/>
                    </a:lnTo>
                    <a:lnTo>
                      <a:pt x="5315" y="2959"/>
                    </a:lnTo>
                    <a:lnTo>
                      <a:pt x="5313" y="3021"/>
                    </a:lnTo>
                    <a:lnTo>
                      <a:pt x="5312" y="3081"/>
                    </a:lnTo>
                    <a:lnTo>
                      <a:pt x="5307" y="3142"/>
                    </a:lnTo>
                    <a:lnTo>
                      <a:pt x="5301" y="3202"/>
                    </a:lnTo>
                    <a:lnTo>
                      <a:pt x="5294" y="3263"/>
                    </a:lnTo>
                    <a:lnTo>
                      <a:pt x="5285" y="3323"/>
                    </a:lnTo>
                    <a:lnTo>
                      <a:pt x="5276" y="3382"/>
                    </a:lnTo>
                    <a:lnTo>
                      <a:pt x="5264" y="3441"/>
                    </a:lnTo>
                    <a:lnTo>
                      <a:pt x="5251" y="3500"/>
                    </a:lnTo>
                    <a:lnTo>
                      <a:pt x="5238" y="3557"/>
                    </a:lnTo>
                    <a:lnTo>
                      <a:pt x="5222" y="3615"/>
                    </a:lnTo>
                    <a:lnTo>
                      <a:pt x="5204" y="3672"/>
                    </a:lnTo>
                    <a:lnTo>
                      <a:pt x="5186" y="3728"/>
                    </a:lnTo>
                    <a:lnTo>
                      <a:pt x="5166" y="3785"/>
                    </a:lnTo>
                    <a:lnTo>
                      <a:pt x="5145" y="3841"/>
                    </a:lnTo>
                    <a:lnTo>
                      <a:pt x="5121" y="3895"/>
                    </a:lnTo>
                    <a:lnTo>
                      <a:pt x="5098" y="3948"/>
                    </a:lnTo>
                    <a:lnTo>
                      <a:pt x="5073" y="4003"/>
                    </a:lnTo>
                    <a:lnTo>
                      <a:pt x="5045" y="4056"/>
                    </a:lnTo>
                    <a:lnTo>
                      <a:pt x="5017" y="4107"/>
                    </a:lnTo>
                    <a:lnTo>
                      <a:pt x="4987" y="4159"/>
                    </a:lnTo>
                    <a:lnTo>
                      <a:pt x="4956" y="4209"/>
                    </a:lnTo>
                    <a:lnTo>
                      <a:pt x="4924" y="4259"/>
                    </a:lnTo>
                    <a:lnTo>
                      <a:pt x="4891" y="4309"/>
                    </a:lnTo>
                    <a:lnTo>
                      <a:pt x="4856" y="4357"/>
                    </a:lnTo>
                    <a:lnTo>
                      <a:pt x="4819" y="4405"/>
                    </a:lnTo>
                    <a:lnTo>
                      <a:pt x="4782" y="4452"/>
                    </a:lnTo>
                    <a:lnTo>
                      <a:pt x="4744" y="4498"/>
                    </a:lnTo>
                    <a:lnTo>
                      <a:pt x="4704" y="4542"/>
                    </a:lnTo>
                    <a:lnTo>
                      <a:pt x="4663" y="4587"/>
                    </a:lnTo>
                    <a:lnTo>
                      <a:pt x="4663" y="4587"/>
                    </a:lnTo>
                    <a:lnTo>
                      <a:pt x="4620" y="4631"/>
                    </a:lnTo>
                    <a:lnTo>
                      <a:pt x="4576" y="4672"/>
                    </a:lnTo>
                    <a:lnTo>
                      <a:pt x="4532" y="4713"/>
                    </a:lnTo>
                    <a:lnTo>
                      <a:pt x="4488" y="4752"/>
                    </a:lnTo>
                    <a:lnTo>
                      <a:pt x="4442" y="4790"/>
                    </a:lnTo>
                    <a:lnTo>
                      <a:pt x="4395" y="4827"/>
                    </a:lnTo>
                    <a:lnTo>
                      <a:pt x="4346" y="4862"/>
                    </a:lnTo>
                    <a:lnTo>
                      <a:pt x="4299" y="4896"/>
                    </a:lnTo>
                    <a:lnTo>
                      <a:pt x="4249" y="4930"/>
                    </a:lnTo>
                    <a:lnTo>
                      <a:pt x="4199" y="4961"/>
                    </a:lnTo>
                    <a:lnTo>
                      <a:pt x="4148" y="4992"/>
                    </a:lnTo>
                    <a:lnTo>
                      <a:pt x="4097" y="5022"/>
                    </a:lnTo>
                    <a:lnTo>
                      <a:pt x="4044" y="5048"/>
                    </a:lnTo>
                    <a:lnTo>
                      <a:pt x="3991" y="5075"/>
                    </a:lnTo>
                    <a:lnTo>
                      <a:pt x="3938" y="5100"/>
                    </a:lnTo>
                    <a:lnTo>
                      <a:pt x="3883" y="5123"/>
                    </a:lnTo>
                    <a:lnTo>
                      <a:pt x="3829" y="5145"/>
                    </a:lnTo>
                    <a:lnTo>
                      <a:pt x="3773" y="5166"/>
                    </a:lnTo>
                    <a:lnTo>
                      <a:pt x="3717" y="5187"/>
                    </a:lnTo>
                    <a:lnTo>
                      <a:pt x="3660" y="5204"/>
                    </a:lnTo>
                    <a:lnTo>
                      <a:pt x="3603" y="5221"/>
                    </a:lnTo>
                    <a:lnTo>
                      <a:pt x="3546" y="5237"/>
                    </a:lnTo>
                    <a:lnTo>
                      <a:pt x="3487" y="5250"/>
                    </a:lnTo>
                    <a:lnTo>
                      <a:pt x="3428" y="5263"/>
                    </a:lnTo>
                    <a:lnTo>
                      <a:pt x="3369" y="5274"/>
                    </a:lnTo>
                    <a:lnTo>
                      <a:pt x="3310" y="5284"/>
                    </a:lnTo>
                    <a:lnTo>
                      <a:pt x="3249" y="5291"/>
                    </a:lnTo>
                    <a:lnTo>
                      <a:pt x="3189" y="5299"/>
                    </a:lnTo>
                    <a:lnTo>
                      <a:pt x="3128" y="5303"/>
                    </a:lnTo>
                    <a:lnTo>
                      <a:pt x="3066" y="5308"/>
                    </a:lnTo>
                    <a:lnTo>
                      <a:pt x="3004" y="5309"/>
                    </a:lnTo>
                    <a:lnTo>
                      <a:pt x="2943" y="5311"/>
                    </a:lnTo>
                    <a:lnTo>
                      <a:pt x="2943" y="5311"/>
                    </a:lnTo>
                    <a:lnTo>
                      <a:pt x="2879" y="5309"/>
                    </a:lnTo>
                    <a:lnTo>
                      <a:pt x="2814" y="5308"/>
                    </a:lnTo>
                    <a:lnTo>
                      <a:pt x="2751" y="5303"/>
                    </a:lnTo>
                    <a:lnTo>
                      <a:pt x="2688" y="5297"/>
                    </a:lnTo>
                    <a:lnTo>
                      <a:pt x="2624" y="5290"/>
                    </a:lnTo>
                    <a:lnTo>
                      <a:pt x="2561" y="5281"/>
                    </a:lnTo>
                    <a:lnTo>
                      <a:pt x="2499" y="5271"/>
                    </a:lnTo>
                    <a:lnTo>
                      <a:pt x="2437" y="5259"/>
                    </a:lnTo>
                    <a:lnTo>
                      <a:pt x="2376" y="5246"/>
                    </a:lnTo>
                    <a:lnTo>
                      <a:pt x="2315" y="5231"/>
                    </a:lnTo>
                    <a:lnTo>
                      <a:pt x="2256" y="5215"/>
                    </a:lnTo>
                    <a:lnTo>
                      <a:pt x="2195" y="5197"/>
                    </a:lnTo>
                    <a:lnTo>
                      <a:pt x="2136" y="5178"/>
                    </a:lnTo>
                    <a:lnTo>
                      <a:pt x="2077" y="5159"/>
                    </a:lnTo>
                    <a:lnTo>
                      <a:pt x="2020" y="5137"/>
                    </a:lnTo>
                    <a:lnTo>
                      <a:pt x="1962" y="5113"/>
                    </a:lnTo>
                    <a:lnTo>
                      <a:pt x="1905" y="5089"/>
                    </a:lnTo>
                    <a:lnTo>
                      <a:pt x="1849" y="5063"/>
                    </a:lnTo>
                    <a:lnTo>
                      <a:pt x="1793" y="5036"/>
                    </a:lnTo>
                    <a:lnTo>
                      <a:pt x="1738" y="5008"/>
                    </a:lnTo>
                    <a:lnTo>
                      <a:pt x="1685" y="4979"/>
                    </a:lnTo>
                    <a:lnTo>
                      <a:pt x="1631" y="4948"/>
                    </a:lnTo>
                    <a:lnTo>
                      <a:pt x="1579" y="4915"/>
                    </a:lnTo>
                    <a:lnTo>
                      <a:pt x="1527" y="4881"/>
                    </a:lnTo>
                    <a:lnTo>
                      <a:pt x="1476" y="4848"/>
                    </a:lnTo>
                    <a:lnTo>
                      <a:pt x="1426" y="4812"/>
                    </a:lnTo>
                    <a:lnTo>
                      <a:pt x="1377" y="4775"/>
                    </a:lnTo>
                    <a:lnTo>
                      <a:pt x="1328" y="4738"/>
                    </a:lnTo>
                    <a:lnTo>
                      <a:pt x="1280" y="4699"/>
                    </a:lnTo>
                    <a:lnTo>
                      <a:pt x="1234" y="4659"/>
                    </a:lnTo>
                    <a:lnTo>
                      <a:pt x="1188" y="4618"/>
                    </a:lnTo>
                    <a:lnTo>
                      <a:pt x="1143" y="4576"/>
                    </a:lnTo>
                    <a:lnTo>
                      <a:pt x="1100" y="4534"/>
                    </a:lnTo>
                    <a:lnTo>
                      <a:pt x="1057" y="4489"/>
                    </a:lnTo>
                    <a:lnTo>
                      <a:pt x="1014" y="4444"/>
                    </a:lnTo>
                    <a:lnTo>
                      <a:pt x="974" y="4398"/>
                    </a:lnTo>
                    <a:lnTo>
                      <a:pt x="935" y="4352"/>
                    </a:lnTo>
                    <a:lnTo>
                      <a:pt x="895" y="4303"/>
                    </a:lnTo>
                    <a:lnTo>
                      <a:pt x="858" y="4255"/>
                    </a:lnTo>
                    <a:lnTo>
                      <a:pt x="821" y="4206"/>
                    </a:lnTo>
                    <a:lnTo>
                      <a:pt x="786" y="4155"/>
                    </a:lnTo>
                    <a:lnTo>
                      <a:pt x="752" y="4104"/>
                    </a:lnTo>
                    <a:lnTo>
                      <a:pt x="719" y="4051"/>
                    </a:lnTo>
                    <a:lnTo>
                      <a:pt x="687" y="4000"/>
                    </a:lnTo>
                    <a:lnTo>
                      <a:pt x="656" y="3945"/>
                    </a:lnTo>
                    <a:lnTo>
                      <a:pt x="628" y="3891"/>
                    </a:lnTo>
                    <a:lnTo>
                      <a:pt x="599" y="3836"/>
                    </a:lnTo>
                    <a:lnTo>
                      <a:pt x="572" y="3780"/>
                    </a:lnTo>
                    <a:lnTo>
                      <a:pt x="547" y="3724"/>
                    </a:lnTo>
                    <a:lnTo>
                      <a:pt x="523" y="3667"/>
                    </a:lnTo>
                    <a:lnTo>
                      <a:pt x="500" y="3609"/>
                    </a:lnTo>
                    <a:lnTo>
                      <a:pt x="478" y="3550"/>
                    </a:lnTo>
                    <a:lnTo>
                      <a:pt x="459" y="3491"/>
                    </a:lnTo>
                    <a:lnTo>
                      <a:pt x="439" y="3432"/>
                    </a:lnTo>
                    <a:lnTo>
                      <a:pt x="422" y="3372"/>
                    </a:lnTo>
                    <a:lnTo>
                      <a:pt x="407" y="3311"/>
                    </a:lnTo>
                    <a:lnTo>
                      <a:pt x="392" y="3249"/>
                    </a:lnTo>
                    <a:lnTo>
                      <a:pt x="379" y="3187"/>
                    </a:lnTo>
                    <a:lnTo>
                      <a:pt x="367" y="3125"/>
                    </a:lnTo>
                    <a:lnTo>
                      <a:pt x="358" y="3062"/>
                    </a:lnTo>
                    <a:lnTo>
                      <a:pt x="349" y="2999"/>
                    </a:lnTo>
                    <a:lnTo>
                      <a:pt x="342" y="2935"/>
                    </a:lnTo>
                    <a:lnTo>
                      <a:pt x="338" y="2872"/>
                    </a:lnTo>
                    <a:lnTo>
                      <a:pt x="335" y="2807"/>
                    </a:lnTo>
                    <a:lnTo>
                      <a:pt x="335" y="2807"/>
                    </a:lnTo>
                    <a:lnTo>
                      <a:pt x="332" y="2745"/>
                    </a:lnTo>
                    <a:lnTo>
                      <a:pt x="332" y="2683"/>
                    </a:lnTo>
                    <a:lnTo>
                      <a:pt x="333" y="2621"/>
                    </a:lnTo>
                    <a:lnTo>
                      <a:pt x="336" y="2561"/>
                    </a:lnTo>
                    <a:lnTo>
                      <a:pt x="339" y="2500"/>
                    </a:lnTo>
                    <a:lnTo>
                      <a:pt x="345" y="2438"/>
                    </a:lnTo>
                    <a:lnTo>
                      <a:pt x="352" y="2379"/>
                    </a:lnTo>
                    <a:lnTo>
                      <a:pt x="361" y="2319"/>
                    </a:lnTo>
                    <a:lnTo>
                      <a:pt x="370" y="2260"/>
                    </a:lnTo>
                    <a:lnTo>
                      <a:pt x="382" y="2201"/>
                    </a:lnTo>
                    <a:lnTo>
                      <a:pt x="395" y="2142"/>
                    </a:lnTo>
                    <a:lnTo>
                      <a:pt x="410" y="2085"/>
                    </a:lnTo>
                    <a:lnTo>
                      <a:pt x="425" y="2027"/>
                    </a:lnTo>
                    <a:lnTo>
                      <a:pt x="442" y="1970"/>
                    </a:lnTo>
                    <a:lnTo>
                      <a:pt x="461" y="1913"/>
                    </a:lnTo>
                    <a:lnTo>
                      <a:pt x="481" y="1857"/>
                    </a:lnTo>
                    <a:lnTo>
                      <a:pt x="503" y="1801"/>
                    </a:lnTo>
                    <a:lnTo>
                      <a:pt x="525" y="1747"/>
                    </a:lnTo>
                    <a:lnTo>
                      <a:pt x="548" y="1694"/>
                    </a:lnTo>
                    <a:lnTo>
                      <a:pt x="575" y="1639"/>
                    </a:lnTo>
                    <a:lnTo>
                      <a:pt x="602" y="1586"/>
                    </a:lnTo>
                    <a:lnTo>
                      <a:pt x="630" y="1535"/>
                    </a:lnTo>
                    <a:lnTo>
                      <a:pt x="659" y="1483"/>
                    </a:lnTo>
                    <a:lnTo>
                      <a:pt x="690" y="1433"/>
                    </a:lnTo>
                    <a:lnTo>
                      <a:pt x="722" y="1383"/>
                    </a:lnTo>
                    <a:lnTo>
                      <a:pt x="756" y="1333"/>
                    </a:lnTo>
                    <a:lnTo>
                      <a:pt x="790" y="1285"/>
                    </a:lnTo>
                    <a:lnTo>
                      <a:pt x="827" y="1237"/>
                    </a:lnTo>
                    <a:lnTo>
                      <a:pt x="864" y="1190"/>
                    </a:lnTo>
                    <a:lnTo>
                      <a:pt x="902" y="1144"/>
                    </a:lnTo>
                    <a:lnTo>
                      <a:pt x="944" y="1100"/>
                    </a:lnTo>
                    <a:lnTo>
                      <a:pt x="985" y="1055"/>
                    </a:lnTo>
                    <a:lnTo>
                      <a:pt x="985" y="1055"/>
                    </a:lnTo>
                    <a:lnTo>
                      <a:pt x="1026" y="1011"/>
                    </a:lnTo>
                    <a:lnTo>
                      <a:pt x="1070" y="970"/>
                    </a:lnTo>
                    <a:lnTo>
                      <a:pt x="1115" y="929"/>
                    </a:lnTo>
                    <a:lnTo>
                      <a:pt x="1159" y="890"/>
                    </a:lnTo>
                    <a:lnTo>
                      <a:pt x="1206" y="852"/>
                    </a:lnTo>
                    <a:lnTo>
                      <a:pt x="1252" y="815"/>
                    </a:lnTo>
                    <a:lnTo>
                      <a:pt x="1300" y="780"/>
                    </a:lnTo>
                    <a:lnTo>
                      <a:pt x="1349" y="746"/>
                    </a:lnTo>
                    <a:lnTo>
                      <a:pt x="1398" y="712"/>
                    </a:lnTo>
                    <a:lnTo>
                      <a:pt x="1448" y="681"/>
                    </a:lnTo>
                    <a:lnTo>
                      <a:pt x="1498" y="650"/>
                    </a:lnTo>
                    <a:lnTo>
                      <a:pt x="1549" y="620"/>
                    </a:lnTo>
                    <a:lnTo>
                      <a:pt x="1602" y="594"/>
                    </a:lnTo>
                    <a:lnTo>
                      <a:pt x="1656" y="567"/>
                    </a:lnTo>
                    <a:lnTo>
                      <a:pt x="1709" y="542"/>
                    </a:lnTo>
                    <a:lnTo>
                      <a:pt x="1763" y="519"/>
                    </a:lnTo>
                    <a:lnTo>
                      <a:pt x="1818" y="497"/>
                    </a:lnTo>
                    <a:lnTo>
                      <a:pt x="1874" y="474"/>
                    </a:lnTo>
                    <a:lnTo>
                      <a:pt x="1930" y="455"/>
                    </a:lnTo>
                    <a:lnTo>
                      <a:pt x="1986" y="438"/>
                    </a:lnTo>
                    <a:lnTo>
                      <a:pt x="2043" y="421"/>
                    </a:lnTo>
                    <a:lnTo>
                      <a:pt x="2101" y="405"/>
                    </a:lnTo>
                    <a:lnTo>
                      <a:pt x="2160" y="392"/>
                    </a:lnTo>
                    <a:lnTo>
                      <a:pt x="2219" y="379"/>
                    </a:lnTo>
                    <a:lnTo>
                      <a:pt x="2278" y="368"/>
                    </a:lnTo>
                    <a:lnTo>
                      <a:pt x="2337" y="358"/>
                    </a:lnTo>
                    <a:lnTo>
                      <a:pt x="2397" y="351"/>
                    </a:lnTo>
                    <a:lnTo>
                      <a:pt x="2458" y="343"/>
                    </a:lnTo>
                    <a:lnTo>
                      <a:pt x="2518" y="339"/>
                    </a:lnTo>
                    <a:lnTo>
                      <a:pt x="2580" y="334"/>
                    </a:lnTo>
                    <a:lnTo>
                      <a:pt x="2642" y="333"/>
                    </a:lnTo>
                    <a:lnTo>
                      <a:pt x="2704" y="331"/>
                    </a:lnTo>
                    <a:close/>
                    <a:moveTo>
                      <a:pt x="2704" y="0"/>
                    </a:moveTo>
                    <a:lnTo>
                      <a:pt x="2704" y="0"/>
                    </a:lnTo>
                    <a:lnTo>
                      <a:pt x="2630" y="1"/>
                    </a:lnTo>
                    <a:lnTo>
                      <a:pt x="2558" y="4"/>
                    </a:lnTo>
                    <a:lnTo>
                      <a:pt x="2487" y="9"/>
                    </a:lnTo>
                    <a:lnTo>
                      <a:pt x="2415" y="14"/>
                    </a:lnTo>
                    <a:lnTo>
                      <a:pt x="2345" y="23"/>
                    </a:lnTo>
                    <a:lnTo>
                      <a:pt x="2275" y="32"/>
                    </a:lnTo>
                    <a:lnTo>
                      <a:pt x="2205" y="44"/>
                    </a:lnTo>
                    <a:lnTo>
                      <a:pt x="2138" y="57"/>
                    </a:lnTo>
                    <a:lnTo>
                      <a:pt x="2070" y="72"/>
                    </a:lnTo>
                    <a:lnTo>
                      <a:pt x="2002" y="88"/>
                    </a:lnTo>
                    <a:lnTo>
                      <a:pt x="1936" y="107"/>
                    </a:lnTo>
                    <a:lnTo>
                      <a:pt x="1869" y="127"/>
                    </a:lnTo>
                    <a:lnTo>
                      <a:pt x="1804" y="149"/>
                    </a:lnTo>
                    <a:lnTo>
                      <a:pt x="1741" y="171"/>
                    </a:lnTo>
                    <a:lnTo>
                      <a:pt x="1678" y="196"/>
                    </a:lnTo>
                    <a:lnTo>
                      <a:pt x="1614" y="222"/>
                    </a:lnTo>
                    <a:lnTo>
                      <a:pt x="1552" y="249"/>
                    </a:lnTo>
                    <a:lnTo>
                      <a:pt x="1492" y="278"/>
                    </a:lnTo>
                    <a:lnTo>
                      <a:pt x="1433" y="308"/>
                    </a:lnTo>
                    <a:lnTo>
                      <a:pt x="1373" y="340"/>
                    </a:lnTo>
                    <a:lnTo>
                      <a:pt x="1315" y="374"/>
                    </a:lnTo>
                    <a:lnTo>
                      <a:pt x="1258" y="408"/>
                    </a:lnTo>
                    <a:lnTo>
                      <a:pt x="1202" y="445"/>
                    </a:lnTo>
                    <a:lnTo>
                      <a:pt x="1147" y="482"/>
                    </a:lnTo>
                    <a:lnTo>
                      <a:pt x="1092" y="520"/>
                    </a:lnTo>
                    <a:lnTo>
                      <a:pt x="1039" y="560"/>
                    </a:lnTo>
                    <a:lnTo>
                      <a:pt x="988" y="601"/>
                    </a:lnTo>
                    <a:lnTo>
                      <a:pt x="936" y="644"/>
                    </a:lnTo>
                    <a:lnTo>
                      <a:pt x="886" y="688"/>
                    </a:lnTo>
                    <a:lnTo>
                      <a:pt x="837" y="732"/>
                    </a:lnTo>
                    <a:lnTo>
                      <a:pt x="790" y="778"/>
                    </a:lnTo>
                    <a:lnTo>
                      <a:pt x="745" y="827"/>
                    </a:lnTo>
                    <a:lnTo>
                      <a:pt x="699" y="874"/>
                    </a:lnTo>
                    <a:lnTo>
                      <a:pt x="655" y="924"/>
                    </a:lnTo>
                    <a:lnTo>
                      <a:pt x="612" y="974"/>
                    </a:lnTo>
                    <a:lnTo>
                      <a:pt x="571" y="1026"/>
                    </a:lnTo>
                    <a:lnTo>
                      <a:pt x="531" y="1079"/>
                    </a:lnTo>
                    <a:lnTo>
                      <a:pt x="491" y="1134"/>
                    </a:lnTo>
                    <a:lnTo>
                      <a:pt x="454" y="1188"/>
                    </a:lnTo>
                    <a:lnTo>
                      <a:pt x="417" y="1244"/>
                    </a:lnTo>
                    <a:lnTo>
                      <a:pt x="382" y="1300"/>
                    </a:lnTo>
                    <a:lnTo>
                      <a:pt x="349" y="1358"/>
                    </a:lnTo>
                    <a:lnTo>
                      <a:pt x="317" y="1417"/>
                    </a:lnTo>
                    <a:lnTo>
                      <a:pt x="286" y="1476"/>
                    </a:lnTo>
                    <a:lnTo>
                      <a:pt x="257" y="1536"/>
                    </a:lnTo>
                    <a:lnTo>
                      <a:pt x="229" y="1598"/>
                    </a:lnTo>
                    <a:lnTo>
                      <a:pt x="202" y="1660"/>
                    </a:lnTo>
                    <a:lnTo>
                      <a:pt x="177" y="1723"/>
                    </a:lnTo>
                    <a:lnTo>
                      <a:pt x="155" y="1787"/>
                    </a:lnTo>
                    <a:lnTo>
                      <a:pt x="133" y="1852"/>
                    </a:lnTo>
                    <a:lnTo>
                      <a:pt x="112" y="1916"/>
                    </a:lnTo>
                    <a:lnTo>
                      <a:pt x="94" y="1983"/>
                    </a:lnTo>
                    <a:lnTo>
                      <a:pt x="77" y="2049"/>
                    </a:lnTo>
                    <a:lnTo>
                      <a:pt x="62" y="2115"/>
                    </a:lnTo>
                    <a:lnTo>
                      <a:pt x="47" y="2183"/>
                    </a:lnTo>
                    <a:lnTo>
                      <a:pt x="35" y="2253"/>
                    </a:lnTo>
                    <a:lnTo>
                      <a:pt x="25" y="2322"/>
                    </a:lnTo>
                    <a:lnTo>
                      <a:pt x="16" y="2391"/>
                    </a:lnTo>
                    <a:lnTo>
                      <a:pt x="10" y="2462"/>
                    </a:lnTo>
                    <a:lnTo>
                      <a:pt x="4" y="2533"/>
                    </a:lnTo>
                    <a:lnTo>
                      <a:pt x="2" y="2604"/>
                    </a:lnTo>
                    <a:lnTo>
                      <a:pt x="0" y="2676"/>
                    </a:lnTo>
                    <a:lnTo>
                      <a:pt x="0" y="2748"/>
                    </a:lnTo>
                    <a:lnTo>
                      <a:pt x="3" y="2820"/>
                    </a:lnTo>
                    <a:lnTo>
                      <a:pt x="3" y="2820"/>
                    </a:lnTo>
                    <a:lnTo>
                      <a:pt x="7" y="2894"/>
                    </a:lnTo>
                    <a:lnTo>
                      <a:pt x="12" y="2966"/>
                    </a:lnTo>
                    <a:lnTo>
                      <a:pt x="21" y="3038"/>
                    </a:lnTo>
                    <a:lnTo>
                      <a:pt x="30" y="3109"/>
                    </a:lnTo>
                    <a:lnTo>
                      <a:pt x="41" y="3180"/>
                    </a:lnTo>
                    <a:lnTo>
                      <a:pt x="53" y="3251"/>
                    </a:lnTo>
                    <a:lnTo>
                      <a:pt x="68" y="3320"/>
                    </a:lnTo>
                    <a:lnTo>
                      <a:pt x="84" y="3389"/>
                    </a:lnTo>
                    <a:lnTo>
                      <a:pt x="102" y="3459"/>
                    </a:lnTo>
                    <a:lnTo>
                      <a:pt x="121" y="3526"/>
                    </a:lnTo>
                    <a:lnTo>
                      <a:pt x="143" y="3593"/>
                    </a:lnTo>
                    <a:lnTo>
                      <a:pt x="165" y="3659"/>
                    </a:lnTo>
                    <a:lnTo>
                      <a:pt x="189" y="3726"/>
                    </a:lnTo>
                    <a:lnTo>
                      <a:pt x="215" y="3790"/>
                    </a:lnTo>
                    <a:lnTo>
                      <a:pt x="242" y="3855"/>
                    </a:lnTo>
                    <a:lnTo>
                      <a:pt x="271" y="3919"/>
                    </a:lnTo>
                    <a:lnTo>
                      <a:pt x="301" y="3982"/>
                    </a:lnTo>
                    <a:lnTo>
                      <a:pt x="333" y="4044"/>
                    </a:lnTo>
                    <a:lnTo>
                      <a:pt x="366" y="4106"/>
                    </a:lnTo>
                    <a:lnTo>
                      <a:pt x="401" y="4165"/>
                    </a:lnTo>
                    <a:lnTo>
                      <a:pt x="436" y="4225"/>
                    </a:lnTo>
                    <a:lnTo>
                      <a:pt x="473" y="4284"/>
                    </a:lnTo>
                    <a:lnTo>
                      <a:pt x="512" y="4342"/>
                    </a:lnTo>
                    <a:lnTo>
                      <a:pt x="551" y="4398"/>
                    </a:lnTo>
                    <a:lnTo>
                      <a:pt x="593" y="4454"/>
                    </a:lnTo>
                    <a:lnTo>
                      <a:pt x="635" y="4508"/>
                    </a:lnTo>
                    <a:lnTo>
                      <a:pt x="678" y="4563"/>
                    </a:lnTo>
                    <a:lnTo>
                      <a:pt x="722" y="4616"/>
                    </a:lnTo>
                    <a:lnTo>
                      <a:pt x="770" y="4668"/>
                    </a:lnTo>
                    <a:lnTo>
                      <a:pt x="817" y="4718"/>
                    </a:lnTo>
                    <a:lnTo>
                      <a:pt x="864" y="4768"/>
                    </a:lnTo>
                    <a:lnTo>
                      <a:pt x="914" y="4815"/>
                    </a:lnTo>
                    <a:lnTo>
                      <a:pt x="964" y="4862"/>
                    </a:lnTo>
                    <a:lnTo>
                      <a:pt x="1016" y="4909"/>
                    </a:lnTo>
                    <a:lnTo>
                      <a:pt x="1069" y="4954"/>
                    </a:lnTo>
                    <a:lnTo>
                      <a:pt x="1122" y="4998"/>
                    </a:lnTo>
                    <a:lnTo>
                      <a:pt x="1176" y="5041"/>
                    </a:lnTo>
                    <a:lnTo>
                      <a:pt x="1232" y="5082"/>
                    </a:lnTo>
                    <a:lnTo>
                      <a:pt x="1288" y="5122"/>
                    </a:lnTo>
                    <a:lnTo>
                      <a:pt x="1346" y="5160"/>
                    </a:lnTo>
                    <a:lnTo>
                      <a:pt x="1403" y="5197"/>
                    </a:lnTo>
                    <a:lnTo>
                      <a:pt x="1464" y="5234"/>
                    </a:lnTo>
                    <a:lnTo>
                      <a:pt x="1523" y="5268"/>
                    </a:lnTo>
                    <a:lnTo>
                      <a:pt x="1585" y="5302"/>
                    </a:lnTo>
                    <a:lnTo>
                      <a:pt x="1647" y="5333"/>
                    </a:lnTo>
                    <a:lnTo>
                      <a:pt x="1709" y="5364"/>
                    </a:lnTo>
                    <a:lnTo>
                      <a:pt x="1772" y="5393"/>
                    </a:lnTo>
                    <a:lnTo>
                      <a:pt x="1835" y="5420"/>
                    </a:lnTo>
                    <a:lnTo>
                      <a:pt x="1900" y="5446"/>
                    </a:lnTo>
                    <a:lnTo>
                      <a:pt x="1967" y="5471"/>
                    </a:lnTo>
                    <a:lnTo>
                      <a:pt x="2033" y="5493"/>
                    </a:lnTo>
                    <a:lnTo>
                      <a:pt x="2099" y="5515"/>
                    </a:lnTo>
                    <a:lnTo>
                      <a:pt x="2167" y="5535"/>
                    </a:lnTo>
                    <a:lnTo>
                      <a:pt x="2235" y="5554"/>
                    </a:lnTo>
                    <a:lnTo>
                      <a:pt x="2303" y="5570"/>
                    </a:lnTo>
                    <a:lnTo>
                      <a:pt x="2372" y="5585"/>
                    </a:lnTo>
                    <a:lnTo>
                      <a:pt x="2443" y="5598"/>
                    </a:lnTo>
                    <a:lnTo>
                      <a:pt x="2512" y="5610"/>
                    </a:lnTo>
                    <a:lnTo>
                      <a:pt x="2583" y="5619"/>
                    </a:lnTo>
                    <a:lnTo>
                      <a:pt x="2654" y="5628"/>
                    </a:lnTo>
                    <a:lnTo>
                      <a:pt x="2726" y="5633"/>
                    </a:lnTo>
                    <a:lnTo>
                      <a:pt x="2798" y="5638"/>
                    </a:lnTo>
                    <a:lnTo>
                      <a:pt x="2870" y="5641"/>
                    </a:lnTo>
                    <a:lnTo>
                      <a:pt x="2943" y="5642"/>
                    </a:lnTo>
                    <a:lnTo>
                      <a:pt x="2943" y="5642"/>
                    </a:lnTo>
                    <a:lnTo>
                      <a:pt x="3016" y="5641"/>
                    </a:lnTo>
                    <a:lnTo>
                      <a:pt x="3088" y="5638"/>
                    </a:lnTo>
                    <a:lnTo>
                      <a:pt x="3159" y="5633"/>
                    </a:lnTo>
                    <a:lnTo>
                      <a:pt x="3231" y="5628"/>
                    </a:lnTo>
                    <a:lnTo>
                      <a:pt x="3302" y="5619"/>
                    </a:lnTo>
                    <a:lnTo>
                      <a:pt x="3372" y="5610"/>
                    </a:lnTo>
                    <a:lnTo>
                      <a:pt x="3441" y="5598"/>
                    </a:lnTo>
                    <a:lnTo>
                      <a:pt x="3509" y="5585"/>
                    </a:lnTo>
                    <a:lnTo>
                      <a:pt x="3578" y="5570"/>
                    </a:lnTo>
                    <a:lnTo>
                      <a:pt x="3644" y="5554"/>
                    </a:lnTo>
                    <a:lnTo>
                      <a:pt x="3711" y="5535"/>
                    </a:lnTo>
                    <a:lnTo>
                      <a:pt x="3777" y="5515"/>
                    </a:lnTo>
                    <a:lnTo>
                      <a:pt x="3842" y="5493"/>
                    </a:lnTo>
                    <a:lnTo>
                      <a:pt x="3905" y="5471"/>
                    </a:lnTo>
                    <a:lnTo>
                      <a:pt x="3969" y="5446"/>
                    </a:lnTo>
                    <a:lnTo>
                      <a:pt x="4032" y="5420"/>
                    </a:lnTo>
                    <a:lnTo>
                      <a:pt x="4094" y="5393"/>
                    </a:lnTo>
                    <a:lnTo>
                      <a:pt x="4154" y="5364"/>
                    </a:lnTo>
                    <a:lnTo>
                      <a:pt x="4215" y="5333"/>
                    </a:lnTo>
                    <a:lnTo>
                      <a:pt x="4274" y="5302"/>
                    </a:lnTo>
                    <a:lnTo>
                      <a:pt x="4331" y="5268"/>
                    </a:lnTo>
                    <a:lnTo>
                      <a:pt x="4389" y="5234"/>
                    </a:lnTo>
                    <a:lnTo>
                      <a:pt x="4445" y="5197"/>
                    </a:lnTo>
                    <a:lnTo>
                      <a:pt x="4499" y="5160"/>
                    </a:lnTo>
                    <a:lnTo>
                      <a:pt x="4554" y="5122"/>
                    </a:lnTo>
                    <a:lnTo>
                      <a:pt x="4607" y="5082"/>
                    </a:lnTo>
                    <a:lnTo>
                      <a:pt x="4659" y="5041"/>
                    </a:lnTo>
                    <a:lnTo>
                      <a:pt x="4710" y="4998"/>
                    </a:lnTo>
                    <a:lnTo>
                      <a:pt x="4760" y="4954"/>
                    </a:lnTo>
                    <a:lnTo>
                      <a:pt x="4809" y="4909"/>
                    </a:lnTo>
                    <a:lnTo>
                      <a:pt x="4856" y="4862"/>
                    </a:lnTo>
                    <a:lnTo>
                      <a:pt x="4903" y="4815"/>
                    </a:lnTo>
                    <a:lnTo>
                      <a:pt x="4947" y="4768"/>
                    </a:lnTo>
                    <a:lnTo>
                      <a:pt x="4992" y="4718"/>
                    </a:lnTo>
                    <a:lnTo>
                      <a:pt x="5034" y="4668"/>
                    </a:lnTo>
                    <a:lnTo>
                      <a:pt x="5076" y="4616"/>
                    </a:lnTo>
                    <a:lnTo>
                      <a:pt x="5117" y="4563"/>
                    </a:lnTo>
                    <a:lnTo>
                      <a:pt x="5155" y="4508"/>
                    </a:lnTo>
                    <a:lnTo>
                      <a:pt x="5194" y="4454"/>
                    </a:lnTo>
                    <a:lnTo>
                      <a:pt x="5229" y="4398"/>
                    </a:lnTo>
                    <a:lnTo>
                      <a:pt x="5264" y="4342"/>
                    </a:lnTo>
                    <a:lnTo>
                      <a:pt x="5298" y="4284"/>
                    </a:lnTo>
                    <a:lnTo>
                      <a:pt x="5329" y="4225"/>
                    </a:lnTo>
                    <a:lnTo>
                      <a:pt x="5360" y="4165"/>
                    </a:lnTo>
                    <a:lnTo>
                      <a:pt x="5390" y="4106"/>
                    </a:lnTo>
                    <a:lnTo>
                      <a:pt x="5418" y="4044"/>
                    </a:lnTo>
                    <a:lnTo>
                      <a:pt x="5444" y="3982"/>
                    </a:lnTo>
                    <a:lnTo>
                      <a:pt x="5469" y="3919"/>
                    </a:lnTo>
                    <a:lnTo>
                      <a:pt x="5493" y="3855"/>
                    </a:lnTo>
                    <a:lnTo>
                      <a:pt x="5514" y="3790"/>
                    </a:lnTo>
                    <a:lnTo>
                      <a:pt x="5534" y="3726"/>
                    </a:lnTo>
                    <a:lnTo>
                      <a:pt x="5553" y="3659"/>
                    </a:lnTo>
                    <a:lnTo>
                      <a:pt x="5570" y="3593"/>
                    </a:lnTo>
                    <a:lnTo>
                      <a:pt x="5584" y="3526"/>
                    </a:lnTo>
                    <a:lnTo>
                      <a:pt x="5599" y="3459"/>
                    </a:lnTo>
                    <a:lnTo>
                      <a:pt x="5611" y="3389"/>
                    </a:lnTo>
                    <a:lnTo>
                      <a:pt x="5621" y="3320"/>
                    </a:lnTo>
                    <a:lnTo>
                      <a:pt x="5630" y="3251"/>
                    </a:lnTo>
                    <a:lnTo>
                      <a:pt x="5636" y="3180"/>
                    </a:lnTo>
                    <a:lnTo>
                      <a:pt x="5642" y="3109"/>
                    </a:lnTo>
                    <a:lnTo>
                      <a:pt x="5645" y="3038"/>
                    </a:lnTo>
                    <a:lnTo>
                      <a:pt x="5646" y="2966"/>
                    </a:lnTo>
                    <a:lnTo>
                      <a:pt x="5646" y="2894"/>
                    </a:lnTo>
                    <a:lnTo>
                      <a:pt x="5643" y="2820"/>
                    </a:lnTo>
                    <a:lnTo>
                      <a:pt x="5643" y="2820"/>
                    </a:lnTo>
                    <a:lnTo>
                      <a:pt x="5640" y="2748"/>
                    </a:lnTo>
                    <a:lnTo>
                      <a:pt x="5634" y="2676"/>
                    </a:lnTo>
                    <a:lnTo>
                      <a:pt x="5627" y="2604"/>
                    </a:lnTo>
                    <a:lnTo>
                      <a:pt x="5617" y="2533"/>
                    </a:lnTo>
                    <a:lnTo>
                      <a:pt x="5606" y="2462"/>
                    </a:lnTo>
                    <a:lnTo>
                      <a:pt x="5593" y="2391"/>
                    </a:lnTo>
                    <a:lnTo>
                      <a:pt x="5578" y="2322"/>
                    </a:lnTo>
                    <a:lnTo>
                      <a:pt x="5562" y="2253"/>
                    </a:lnTo>
                    <a:lnTo>
                      <a:pt x="5545" y="2183"/>
                    </a:lnTo>
                    <a:lnTo>
                      <a:pt x="5525" y="2115"/>
                    </a:lnTo>
                    <a:lnTo>
                      <a:pt x="5505" y="2049"/>
                    </a:lnTo>
                    <a:lnTo>
                      <a:pt x="5481" y="1983"/>
                    </a:lnTo>
                    <a:lnTo>
                      <a:pt x="5458" y="1916"/>
                    </a:lnTo>
                    <a:lnTo>
                      <a:pt x="5431" y="1852"/>
                    </a:lnTo>
                    <a:lnTo>
                      <a:pt x="5404" y="1787"/>
                    </a:lnTo>
                    <a:lnTo>
                      <a:pt x="5375" y="1723"/>
                    </a:lnTo>
                    <a:lnTo>
                      <a:pt x="5346" y="1660"/>
                    </a:lnTo>
                    <a:lnTo>
                      <a:pt x="5313" y="1598"/>
                    </a:lnTo>
                    <a:lnTo>
                      <a:pt x="5281" y="1536"/>
                    </a:lnTo>
                    <a:lnTo>
                      <a:pt x="5247" y="1476"/>
                    </a:lnTo>
                    <a:lnTo>
                      <a:pt x="5210" y="1417"/>
                    </a:lnTo>
                    <a:lnTo>
                      <a:pt x="5173" y="1358"/>
                    </a:lnTo>
                    <a:lnTo>
                      <a:pt x="5135" y="1300"/>
                    </a:lnTo>
                    <a:lnTo>
                      <a:pt x="5095" y="1244"/>
                    </a:lnTo>
                    <a:lnTo>
                      <a:pt x="5054" y="1188"/>
                    </a:lnTo>
                    <a:lnTo>
                      <a:pt x="5012" y="1134"/>
                    </a:lnTo>
                    <a:lnTo>
                      <a:pt x="4968" y="1079"/>
                    </a:lnTo>
                    <a:lnTo>
                      <a:pt x="4924" y="1026"/>
                    </a:lnTo>
                    <a:lnTo>
                      <a:pt x="4878" y="974"/>
                    </a:lnTo>
                    <a:lnTo>
                      <a:pt x="4831" y="924"/>
                    </a:lnTo>
                    <a:lnTo>
                      <a:pt x="4782" y="874"/>
                    </a:lnTo>
                    <a:lnTo>
                      <a:pt x="4732" y="827"/>
                    </a:lnTo>
                    <a:lnTo>
                      <a:pt x="4682" y="778"/>
                    </a:lnTo>
                    <a:lnTo>
                      <a:pt x="4631" y="732"/>
                    </a:lnTo>
                    <a:lnTo>
                      <a:pt x="4579" y="688"/>
                    </a:lnTo>
                    <a:lnTo>
                      <a:pt x="4524" y="644"/>
                    </a:lnTo>
                    <a:lnTo>
                      <a:pt x="4470" y="601"/>
                    </a:lnTo>
                    <a:lnTo>
                      <a:pt x="4415" y="560"/>
                    </a:lnTo>
                    <a:lnTo>
                      <a:pt x="4358" y="520"/>
                    </a:lnTo>
                    <a:lnTo>
                      <a:pt x="4300" y="482"/>
                    </a:lnTo>
                    <a:lnTo>
                      <a:pt x="4243" y="445"/>
                    </a:lnTo>
                    <a:lnTo>
                      <a:pt x="4184" y="408"/>
                    </a:lnTo>
                    <a:lnTo>
                      <a:pt x="4123" y="374"/>
                    </a:lnTo>
                    <a:lnTo>
                      <a:pt x="4061" y="340"/>
                    </a:lnTo>
                    <a:lnTo>
                      <a:pt x="4001" y="308"/>
                    </a:lnTo>
                    <a:lnTo>
                      <a:pt x="3938" y="278"/>
                    </a:lnTo>
                    <a:lnTo>
                      <a:pt x="3874" y="249"/>
                    </a:lnTo>
                    <a:lnTo>
                      <a:pt x="3811" y="222"/>
                    </a:lnTo>
                    <a:lnTo>
                      <a:pt x="3746" y="196"/>
                    </a:lnTo>
                    <a:lnTo>
                      <a:pt x="3680" y="171"/>
                    </a:lnTo>
                    <a:lnTo>
                      <a:pt x="3615" y="149"/>
                    </a:lnTo>
                    <a:lnTo>
                      <a:pt x="3547" y="127"/>
                    </a:lnTo>
                    <a:lnTo>
                      <a:pt x="3481" y="107"/>
                    </a:lnTo>
                    <a:lnTo>
                      <a:pt x="3411" y="88"/>
                    </a:lnTo>
                    <a:lnTo>
                      <a:pt x="3344" y="72"/>
                    </a:lnTo>
                    <a:lnTo>
                      <a:pt x="3274" y="57"/>
                    </a:lnTo>
                    <a:lnTo>
                      <a:pt x="3205" y="44"/>
                    </a:lnTo>
                    <a:lnTo>
                      <a:pt x="3134" y="32"/>
                    </a:lnTo>
                    <a:lnTo>
                      <a:pt x="3063" y="23"/>
                    </a:lnTo>
                    <a:lnTo>
                      <a:pt x="2993" y="14"/>
                    </a:lnTo>
                    <a:lnTo>
                      <a:pt x="2920" y="9"/>
                    </a:lnTo>
                    <a:lnTo>
                      <a:pt x="2848" y="4"/>
                    </a:lnTo>
                    <a:lnTo>
                      <a:pt x="2776" y="1"/>
                    </a:lnTo>
                    <a:lnTo>
                      <a:pt x="2704" y="0"/>
                    </a:lnTo>
                    <a:lnTo>
                      <a:pt x="2704" y="0"/>
                    </a:lnTo>
                    <a:close/>
                  </a:path>
                </a:pathLst>
              </a:custGeom>
              <a:gradFill flip="none" rotWithShape="1">
                <a:gsLst>
                  <a:gs pos="20000">
                    <a:srgbClr val="414141"/>
                  </a:gs>
                  <a:gs pos="66000">
                    <a:srgbClr val="FFFFFF"/>
                  </a:gs>
                  <a:gs pos="80000">
                    <a:srgbClr val="CFCFCF"/>
                  </a:gs>
                  <a:gs pos="5000">
                    <a:srgbClr val="A6A6A6"/>
                  </a:gs>
                  <a:gs pos="45000">
                    <a:srgbClr val="A6A6A6"/>
                  </a:gs>
                  <a:gs pos="25000">
                    <a:srgbClr val="262626"/>
                  </a:gs>
                  <a:gs pos="54000">
                    <a:srgbClr val="454545"/>
                  </a:gs>
                  <a:gs pos="36000">
                    <a:srgbClr val="616161"/>
                  </a:gs>
                  <a:gs pos="82000">
                    <a:srgbClr val="A6A6A6"/>
                  </a:gs>
                </a:gsLst>
                <a:lin ang="1314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81" name="Freeform 16">
                <a:extLst>
                  <a:ext uri="{FF2B5EF4-FFF2-40B4-BE49-F238E27FC236}">
                    <a16:creationId xmlns:a16="http://schemas.microsoft.com/office/drawing/2014/main" id="{CB5F9A0A-0292-8C4E-B6E2-1C4BEB361C03}"/>
                  </a:ext>
                </a:extLst>
              </p:cNvPr>
              <p:cNvSpPr>
                <a:spLocks noEditPoints="1"/>
              </p:cNvSpPr>
              <p:nvPr/>
            </p:nvSpPr>
            <p:spPr bwMode="auto">
              <a:xfrm>
                <a:off x="8413750" y="404813"/>
                <a:ext cx="2928938" cy="2925763"/>
              </a:xfrm>
              <a:custGeom>
                <a:avLst/>
                <a:gdLst/>
                <a:ahLst/>
                <a:cxnLst>
                  <a:cxn ang="0">
                    <a:pos x="3124" y="135"/>
                  </a:cxn>
                  <a:cxn ang="0">
                    <a:pos x="3699" y="303"/>
                  </a:cxn>
                  <a:cxn ang="0">
                    <a:pos x="4218" y="588"/>
                  </a:cxn>
                  <a:cxn ang="0">
                    <a:pos x="4666" y="971"/>
                  </a:cxn>
                  <a:cxn ang="0">
                    <a:pos x="5027" y="1439"/>
                  </a:cxn>
                  <a:cxn ang="0">
                    <a:pos x="5285" y="1974"/>
                  </a:cxn>
                  <a:cxn ang="0">
                    <a:pos x="5422" y="2564"/>
                  </a:cxn>
                  <a:cxn ang="0">
                    <a:pos x="5433" y="3100"/>
                  </a:cxn>
                  <a:cxn ang="0">
                    <a:pos x="5322" y="3670"/>
                  </a:cxn>
                  <a:cxn ang="0">
                    <a:pos x="5088" y="4194"/>
                  </a:cxn>
                  <a:cxn ang="0">
                    <a:pos x="4737" y="4656"/>
                  </a:cxn>
                  <a:cxn ang="0">
                    <a:pos x="4345" y="4991"/>
                  </a:cxn>
                  <a:cxn ang="0">
                    <a:pos x="3839" y="5259"/>
                  </a:cxn>
                  <a:cxn ang="0">
                    <a:pos x="3279" y="5408"/>
                  </a:cxn>
                  <a:cxn ang="0">
                    <a:pos x="2748" y="5433"/>
                  </a:cxn>
                  <a:cxn ang="0">
                    <a:pos x="2149" y="5336"/>
                  </a:cxn>
                  <a:cxn ang="0">
                    <a:pos x="1597" y="5113"/>
                  </a:cxn>
                  <a:cxn ang="0">
                    <a:pos x="1107" y="4784"/>
                  </a:cxn>
                  <a:cxn ang="0">
                    <a:pos x="696" y="4361"/>
                  </a:cxn>
                  <a:cxn ang="0">
                    <a:pos x="379" y="3861"/>
                  </a:cxn>
                  <a:cxn ang="0">
                    <a:pos x="173" y="3299"/>
                  </a:cxn>
                  <a:cxn ang="0">
                    <a:pos x="96" y="2761"/>
                  </a:cxn>
                  <a:cxn ang="0">
                    <a:pos x="136" y="2172"/>
                  </a:cxn>
                  <a:cxn ang="0">
                    <a:pos x="302" y="1620"/>
                  </a:cxn>
                  <a:cxn ang="0">
                    <a:pos x="588" y="1122"/>
                  </a:cxn>
                  <a:cxn ang="0">
                    <a:pos x="938" y="738"/>
                  </a:cxn>
                  <a:cxn ang="0">
                    <a:pos x="1408" y="405"/>
                  </a:cxn>
                  <a:cxn ang="0">
                    <a:pos x="1939" y="190"/>
                  </a:cxn>
                  <a:cxn ang="0">
                    <a:pos x="2517" y="96"/>
                  </a:cxn>
                  <a:cxn ang="0">
                    <a:pos x="2298" y="22"/>
                  </a:cxn>
                  <a:cxn ang="0">
                    <a:pos x="1706" y="168"/>
                  </a:cxn>
                  <a:cxn ang="0">
                    <a:pos x="1178" y="436"/>
                  </a:cxn>
                  <a:cxn ang="0">
                    <a:pos x="730" y="811"/>
                  </a:cxn>
                  <a:cxn ang="0">
                    <a:pos x="374" y="1275"/>
                  </a:cxn>
                  <a:cxn ang="0">
                    <a:pos x="130" y="1815"/>
                  </a:cxn>
                  <a:cxn ang="0">
                    <a:pos x="10" y="2413"/>
                  </a:cxn>
                  <a:cxn ang="0">
                    <a:pos x="21" y="2978"/>
                  </a:cxn>
                  <a:cxn ang="0">
                    <a:pos x="162" y="3587"/>
                  </a:cxn>
                  <a:cxn ang="0">
                    <a:pos x="428" y="4141"/>
                  </a:cxn>
                  <a:cxn ang="0">
                    <a:pos x="801" y="4623"/>
                  </a:cxn>
                  <a:cxn ang="0">
                    <a:pos x="1263" y="5020"/>
                  </a:cxn>
                  <a:cxn ang="0">
                    <a:pos x="1800" y="5312"/>
                  </a:cxn>
                  <a:cxn ang="0">
                    <a:pos x="2394" y="5486"/>
                  </a:cxn>
                  <a:cxn ang="0">
                    <a:pos x="2956" y="5529"/>
                  </a:cxn>
                  <a:cxn ang="0">
                    <a:pos x="3572" y="5443"/>
                  </a:cxn>
                  <a:cxn ang="0">
                    <a:pos x="4131" y="5228"/>
                  </a:cxn>
                  <a:cxn ang="0">
                    <a:pos x="4616" y="4898"/>
                  </a:cxn>
                  <a:cxn ang="0">
                    <a:pos x="5015" y="4472"/>
                  </a:cxn>
                  <a:cxn ang="0">
                    <a:pos x="5310" y="3963"/>
                  </a:cxn>
                  <a:cxn ang="0">
                    <a:pos x="5487" y="3389"/>
                  </a:cxn>
                  <a:cxn ang="0">
                    <a:pos x="5531" y="2764"/>
                  </a:cxn>
                  <a:cxn ang="0">
                    <a:pos x="5452" y="2208"/>
                  </a:cxn>
                  <a:cxn ang="0">
                    <a:pos x="5239" y="1627"/>
                  </a:cxn>
                  <a:cxn ang="0">
                    <a:pos x="4912" y="1111"/>
                  </a:cxn>
                  <a:cxn ang="0">
                    <a:pos x="4488" y="675"/>
                  </a:cxn>
                  <a:cxn ang="0">
                    <a:pos x="3982" y="334"/>
                  </a:cxn>
                  <a:cxn ang="0">
                    <a:pos x="3411" y="104"/>
                  </a:cxn>
                  <a:cxn ang="0">
                    <a:pos x="2792" y="4"/>
                  </a:cxn>
                </a:cxnLst>
                <a:rect l="0" t="0" r="r" b="b"/>
                <a:pathLst>
                  <a:path w="5534" h="5530">
                    <a:moveTo>
                      <a:pt x="2649" y="93"/>
                    </a:moveTo>
                    <a:lnTo>
                      <a:pt x="2649" y="93"/>
                    </a:lnTo>
                    <a:lnTo>
                      <a:pt x="2718" y="94"/>
                    </a:lnTo>
                    <a:lnTo>
                      <a:pt x="2788" y="97"/>
                    </a:lnTo>
                    <a:lnTo>
                      <a:pt x="2856" y="101"/>
                    </a:lnTo>
                    <a:lnTo>
                      <a:pt x="2923" y="107"/>
                    </a:lnTo>
                    <a:lnTo>
                      <a:pt x="2991" y="115"/>
                    </a:lnTo>
                    <a:lnTo>
                      <a:pt x="3058" y="124"/>
                    </a:lnTo>
                    <a:lnTo>
                      <a:pt x="3124" y="135"/>
                    </a:lnTo>
                    <a:lnTo>
                      <a:pt x="3190" y="147"/>
                    </a:lnTo>
                    <a:lnTo>
                      <a:pt x="3257" y="162"/>
                    </a:lnTo>
                    <a:lnTo>
                      <a:pt x="3321" y="178"/>
                    </a:lnTo>
                    <a:lnTo>
                      <a:pt x="3385" y="194"/>
                    </a:lnTo>
                    <a:lnTo>
                      <a:pt x="3450" y="214"/>
                    </a:lnTo>
                    <a:lnTo>
                      <a:pt x="3513" y="234"/>
                    </a:lnTo>
                    <a:lnTo>
                      <a:pt x="3575" y="256"/>
                    </a:lnTo>
                    <a:lnTo>
                      <a:pt x="3637" y="278"/>
                    </a:lnTo>
                    <a:lnTo>
                      <a:pt x="3699" y="303"/>
                    </a:lnTo>
                    <a:lnTo>
                      <a:pt x="3759" y="330"/>
                    </a:lnTo>
                    <a:lnTo>
                      <a:pt x="3820" y="358"/>
                    </a:lnTo>
                    <a:lnTo>
                      <a:pt x="3879" y="386"/>
                    </a:lnTo>
                    <a:lnTo>
                      <a:pt x="3938" y="417"/>
                    </a:lnTo>
                    <a:lnTo>
                      <a:pt x="3995" y="448"/>
                    </a:lnTo>
                    <a:lnTo>
                      <a:pt x="4053" y="480"/>
                    </a:lnTo>
                    <a:lnTo>
                      <a:pt x="4109" y="516"/>
                    </a:lnTo>
                    <a:lnTo>
                      <a:pt x="4163" y="551"/>
                    </a:lnTo>
                    <a:lnTo>
                      <a:pt x="4218" y="588"/>
                    </a:lnTo>
                    <a:lnTo>
                      <a:pt x="4272" y="625"/>
                    </a:lnTo>
                    <a:lnTo>
                      <a:pt x="4325" y="665"/>
                    </a:lnTo>
                    <a:lnTo>
                      <a:pt x="4377" y="705"/>
                    </a:lnTo>
                    <a:lnTo>
                      <a:pt x="4427" y="746"/>
                    </a:lnTo>
                    <a:lnTo>
                      <a:pt x="4477" y="789"/>
                    </a:lnTo>
                    <a:lnTo>
                      <a:pt x="4526" y="833"/>
                    </a:lnTo>
                    <a:lnTo>
                      <a:pt x="4575" y="877"/>
                    </a:lnTo>
                    <a:lnTo>
                      <a:pt x="4620" y="924"/>
                    </a:lnTo>
                    <a:lnTo>
                      <a:pt x="4666" y="971"/>
                    </a:lnTo>
                    <a:lnTo>
                      <a:pt x="4712" y="1019"/>
                    </a:lnTo>
                    <a:lnTo>
                      <a:pt x="4754" y="1067"/>
                    </a:lnTo>
                    <a:lnTo>
                      <a:pt x="4797" y="1117"/>
                    </a:lnTo>
                    <a:lnTo>
                      <a:pt x="4838" y="1169"/>
                    </a:lnTo>
                    <a:lnTo>
                      <a:pt x="4878" y="1221"/>
                    </a:lnTo>
                    <a:lnTo>
                      <a:pt x="4918" y="1274"/>
                    </a:lnTo>
                    <a:lnTo>
                      <a:pt x="4955" y="1328"/>
                    </a:lnTo>
                    <a:lnTo>
                      <a:pt x="4992" y="1383"/>
                    </a:lnTo>
                    <a:lnTo>
                      <a:pt x="5027" y="1439"/>
                    </a:lnTo>
                    <a:lnTo>
                      <a:pt x="5061" y="1495"/>
                    </a:lnTo>
                    <a:lnTo>
                      <a:pt x="5093" y="1552"/>
                    </a:lnTo>
                    <a:lnTo>
                      <a:pt x="5126" y="1610"/>
                    </a:lnTo>
                    <a:lnTo>
                      <a:pt x="5155" y="1669"/>
                    </a:lnTo>
                    <a:lnTo>
                      <a:pt x="5183" y="1728"/>
                    </a:lnTo>
                    <a:lnTo>
                      <a:pt x="5211" y="1788"/>
                    </a:lnTo>
                    <a:lnTo>
                      <a:pt x="5236" y="1850"/>
                    </a:lnTo>
                    <a:lnTo>
                      <a:pt x="5262" y="1912"/>
                    </a:lnTo>
                    <a:lnTo>
                      <a:pt x="5285" y="1974"/>
                    </a:lnTo>
                    <a:lnTo>
                      <a:pt x="5306" y="2037"/>
                    </a:lnTo>
                    <a:lnTo>
                      <a:pt x="5326" y="2101"/>
                    </a:lnTo>
                    <a:lnTo>
                      <a:pt x="5344" y="2166"/>
                    </a:lnTo>
                    <a:lnTo>
                      <a:pt x="5362" y="2231"/>
                    </a:lnTo>
                    <a:lnTo>
                      <a:pt x="5376" y="2295"/>
                    </a:lnTo>
                    <a:lnTo>
                      <a:pt x="5391" y="2362"/>
                    </a:lnTo>
                    <a:lnTo>
                      <a:pt x="5403" y="2428"/>
                    </a:lnTo>
                    <a:lnTo>
                      <a:pt x="5413" y="2496"/>
                    </a:lnTo>
                    <a:lnTo>
                      <a:pt x="5422" y="2564"/>
                    </a:lnTo>
                    <a:lnTo>
                      <a:pt x="5430" y="2632"/>
                    </a:lnTo>
                    <a:lnTo>
                      <a:pt x="5435" y="2699"/>
                    </a:lnTo>
                    <a:lnTo>
                      <a:pt x="5438" y="2769"/>
                    </a:lnTo>
                    <a:lnTo>
                      <a:pt x="5438" y="2769"/>
                    </a:lnTo>
                    <a:lnTo>
                      <a:pt x="5441" y="2835"/>
                    </a:lnTo>
                    <a:lnTo>
                      <a:pt x="5441" y="2903"/>
                    </a:lnTo>
                    <a:lnTo>
                      <a:pt x="5440" y="2968"/>
                    </a:lnTo>
                    <a:lnTo>
                      <a:pt x="5437" y="3034"/>
                    </a:lnTo>
                    <a:lnTo>
                      <a:pt x="5433" y="3100"/>
                    </a:lnTo>
                    <a:lnTo>
                      <a:pt x="5427" y="3165"/>
                    </a:lnTo>
                    <a:lnTo>
                      <a:pt x="5419" y="3230"/>
                    </a:lnTo>
                    <a:lnTo>
                      <a:pt x="5410" y="3294"/>
                    </a:lnTo>
                    <a:lnTo>
                      <a:pt x="5399" y="3358"/>
                    </a:lnTo>
                    <a:lnTo>
                      <a:pt x="5387" y="3422"/>
                    </a:lnTo>
                    <a:lnTo>
                      <a:pt x="5374" y="3484"/>
                    </a:lnTo>
                    <a:lnTo>
                      <a:pt x="5357" y="3547"/>
                    </a:lnTo>
                    <a:lnTo>
                      <a:pt x="5341" y="3609"/>
                    </a:lnTo>
                    <a:lnTo>
                      <a:pt x="5322" y="3670"/>
                    </a:lnTo>
                    <a:lnTo>
                      <a:pt x="5303" y="3731"/>
                    </a:lnTo>
                    <a:lnTo>
                      <a:pt x="5281" y="3792"/>
                    </a:lnTo>
                    <a:lnTo>
                      <a:pt x="5257" y="3851"/>
                    </a:lnTo>
                    <a:lnTo>
                      <a:pt x="5233" y="3910"/>
                    </a:lnTo>
                    <a:lnTo>
                      <a:pt x="5207" y="3969"/>
                    </a:lnTo>
                    <a:lnTo>
                      <a:pt x="5179" y="4026"/>
                    </a:lnTo>
                    <a:lnTo>
                      <a:pt x="5151" y="4082"/>
                    </a:lnTo>
                    <a:lnTo>
                      <a:pt x="5120" y="4140"/>
                    </a:lnTo>
                    <a:lnTo>
                      <a:pt x="5088" y="4194"/>
                    </a:lnTo>
                    <a:lnTo>
                      <a:pt x="5055" y="4249"/>
                    </a:lnTo>
                    <a:lnTo>
                      <a:pt x="5020" y="4304"/>
                    </a:lnTo>
                    <a:lnTo>
                      <a:pt x="4984" y="4357"/>
                    </a:lnTo>
                    <a:lnTo>
                      <a:pt x="4946" y="4408"/>
                    </a:lnTo>
                    <a:lnTo>
                      <a:pt x="4908" y="4460"/>
                    </a:lnTo>
                    <a:lnTo>
                      <a:pt x="4866" y="4510"/>
                    </a:lnTo>
                    <a:lnTo>
                      <a:pt x="4825" y="4560"/>
                    </a:lnTo>
                    <a:lnTo>
                      <a:pt x="4782" y="4609"/>
                    </a:lnTo>
                    <a:lnTo>
                      <a:pt x="4737" y="4656"/>
                    </a:lnTo>
                    <a:lnTo>
                      <a:pt x="4737" y="4656"/>
                    </a:lnTo>
                    <a:lnTo>
                      <a:pt x="4691" y="4703"/>
                    </a:lnTo>
                    <a:lnTo>
                      <a:pt x="4645" y="4749"/>
                    </a:lnTo>
                    <a:lnTo>
                      <a:pt x="4597" y="4792"/>
                    </a:lnTo>
                    <a:lnTo>
                      <a:pt x="4548" y="4834"/>
                    </a:lnTo>
                    <a:lnTo>
                      <a:pt x="4499" y="4876"/>
                    </a:lnTo>
                    <a:lnTo>
                      <a:pt x="4448" y="4915"/>
                    </a:lnTo>
                    <a:lnTo>
                      <a:pt x="4398" y="4954"/>
                    </a:lnTo>
                    <a:lnTo>
                      <a:pt x="4345" y="4991"/>
                    </a:lnTo>
                    <a:lnTo>
                      <a:pt x="4291" y="5026"/>
                    </a:lnTo>
                    <a:lnTo>
                      <a:pt x="4237" y="5060"/>
                    </a:lnTo>
                    <a:lnTo>
                      <a:pt x="4182" y="5094"/>
                    </a:lnTo>
                    <a:lnTo>
                      <a:pt x="4128" y="5125"/>
                    </a:lnTo>
                    <a:lnTo>
                      <a:pt x="4070" y="5154"/>
                    </a:lnTo>
                    <a:lnTo>
                      <a:pt x="4014" y="5182"/>
                    </a:lnTo>
                    <a:lnTo>
                      <a:pt x="3955" y="5210"/>
                    </a:lnTo>
                    <a:lnTo>
                      <a:pt x="3898" y="5235"/>
                    </a:lnTo>
                    <a:lnTo>
                      <a:pt x="3839" y="5259"/>
                    </a:lnTo>
                    <a:lnTo>
                      <a:pt x="3778" y="5283"/>
                    </a:lnTo>
                    <a:lnTo>
                      <a:pt x="3718" y="5303"/>
                    </a:lnTo>
                    <a:lnTo>
                      <a:pt x="3658" y="5322"/>
                    </a:lnTo>
                    <a:lnTo>
                      <a:pt x="3596" y="5340"/>
                    </a:lnTo>
                    <a:lnTo>
                      <a:pt x="3534" y="5358"/>
                    </a:lnTo>
                    <a:lnTo>
                      <a:pt x="3470" y="5372"/>
                    </a:lnTo>
                    <a:lnTo>
                      <a:pt x="3407" y="5386"/>
                    </a:lnTo>
                    <a:lnTo>
                      <a:pt x="3344" y="5398"/>
                    </a:lnTo>
                    <a:lnTo>
                      <a:pt x="3279" y="5408"/>
                    </a:lnTo>
                    <a:lnTo>
                      <a:pt x="3214" y="5417"/>
                    </a:lnTo>
                    <a:lnTo>
                      <a:pt x="3149" y="5424"/>
                    </a:lnTo>
                    <a:lnTo>
                      <a:pt x="3084" y="5430"/>
                    </a:lnTo>
                    <a:lnTo>
                      <a:pt x="3018" y="5433"/>
                    </a:lnTo>
                    <a:lnTo>
                      <a:pt x="2951" y="5436"/>
                    </a:lnTo>
                    <a:lnTo>
                      <a:pt x="2885" y="5437"/>
                    </a:lnTo>
                    <a:lnTo>
                      <a:pt x="2885" y="5437"/>
                    </a:lnTo>
                    <a:lnTo>
                      <a:pt x="2816" y="5436"/>
                    </a:lnTo>
                    <a:lnTo>
                      <a:pt x="2748" y="5433"/>
                    </a:lnTo>
                    <a:lnTo>
                      <a:pt x="2679" y="5428"/>
                    </a:lnTo>
                    <a:lnTo>
                      <a:pt x="2611" y="5423"/>
                    </a:lnTo>
                    <a:lnTo>
                      <a:pt x="2543" y="5415"/>
                    </a:lnTo>
                    <a:lnTo>
                      <a:pt x="2477" y="5406"/>
                    </a:lnTo>
                    <a:lnTo>
                      <a:pt x="2410" y="5395"/>
                    </a:lnTo>
                    <a:lnTo>
                      <a:pt x="2344" y="5383"/>
                    </a:lnTo>
                    <a:lnTo>
                      <a:pt x="2279" y="5368"/>
                    </a:lnTo>
                    <a:lnTo>
                      <a:pt x="2213" y="5352"/>
                    </a:lnTo>
                    <a:lnTo>
                      <a:pt x="2149" y="5336"/>
                    </a:lnTo>
                    <a:lnTo>
                      <a:pt x="2085" y="5316"/>
                    </a:lnTo>
                    <a:lnTo>
                      <a:pt x="2021" y="5296"/>
                    </a:lnTo>
                    <a:lnTo>
                      <a:pt x="1959" y="5274"/>
                    </a:lnTo>
                    <a:lnTo>
                      <a:pt x="1897" y="5252"/>
                    </a:lnTo>
                    <a:lnTo>
                      <a:pt x="1835" y="5226"/>
                    </a:lnTo>
                    <a:lnTo>
                      <a:pt x="1775" y="5200"/>
                    </a:lnTo>
                    <a:lnTo>
                      <a:pt x="1715" y="5172"/>
                    </a:lnTo>
                    <a:lnTo>
                      <a:pt x="1656" y="5144"/>
                    </a:lnTo>
                    <a:lnTo>
                      <a:pt x="1597" y="5113"/>
                    </a:lnTo>
                    <a:lnTo>
                      <a:pt x="1539" y="5082"/>
                    </a:lnTo>
                    <a:lnTo>
                      <a:pt x="1482" y="5050"/>
                    </a:lnTo>
                    <a:lnTo>
                      <a:pt x="1426" y="5014"/>
                    </a:lnTo>
                    <a:lnTo>
                      <a:pt x="1371" y="4979"/>
                    </a:lnTo>
                    <a:lnTo>
                      <a:pt x="1317" y="4942"/>
                    </a:lnTo>
                    <a:lnTo>
                      <a:pt x="1262" y="4905"/>
                    </a:lnTo>
                    <a:lnTo>
                      <a:pt x="1210" y="4865"/>
                    </a:lnTo>
                    <a:lnTo>
                      <a:pt x="1159" y="4825"/>
                    </a:lnTo>
                    <a:lnTo>
                      <a:pt x="1107" y="4784"/>
                    </a:lnTo>
                    <a:lnTo>
                      <a:pt x="1057" y="4741"/>
                    </a:lnTo>
                    <a:lnTo>
                      <a:pt x="1008" y="4697"/>
                    </a:lnTo>
                    <a:lnTo>
                      <a:pt x="961" y="4651"/>
                    </a:lnTo>
                    <a:lnTo>
                      <a:pt x="914" y="4606"/>
                    </a:lnTo>
                    <a:lnTo>
                      <a:pt x="868" y="4559"/>
                    </a:lnTo>
                    <a:lnTo>
                      <a:pt x="823" y="4511"/>
                    </a:lnTo>
                    <a:lnTo>
                      <a:pt x="780" y="4463"/>
                    </a:lnTo>
                    <a:lnTo>
                      <a:pt x="737" y="4413"/>
                    </a:lnTo>
                    <a:lnTo>
                      <a:pt x="696" y="4361"/>
                    </a:lnTo>
                    <a:lnTo>
                      <a:pt x="656" y="4309"/>
                    </a:lnTo>
                    <a:lnTo>
                      <a:pt x="616" y="4256"/>
                    </a:lnTo>
                    <a:lnTo>
                      <a:pt x="579" y="4202"/>
                    </a:lnTo>
                    <a:lnTo>
                      <a:pt x="543" y="4147"/>
                    </a:lnTo>
                    <a:lnTo>
                      <a:pt x="507" y="4091"/>
                    </a:lnTo>
                    <a:lnTo>
                      <a:pt x="473" y="4035"/>
                    </a:lnTo>
                    <a:lnTo>
                      <a:pt x="441" y="3978"/>
                    </a:lnTo>
                    <a:lnTo>
                      <a:pt x="410" y="3920"/>
                    </a:lnTo>
                    <a:lnTo>
                      <a:pt x="379" y="3861"/>
                    </a:lnTo>
                    <a:lnTo>
                      <a:pt x="351" y="3802"/>
                    </a:lnTo>
                    <a:lnTo>
                      <a:pt x="323" y="3742"/>
                    </a:lnTo>
                    <a:lnTo>
                      <a:pt x="298" y="3680"/>
                    </a:lnTo>
                    <a:lnTo>
                      <a:pt x="273" y="3618"/>
                    </a:lnTo>
                    <a:lnTo>
                      <a:pt x="251" y="3556"/>
                    </a:lnTo>
                    <a:lnTo>
                      <a:pt x="229" y="3493"/>
                    </a:lnTo>
                    <a:lnTo>
                      <a:pt x="208" y="3429"/>
                    </a:lnTo>
                    <a:lnTo>
                      <a:pt x="190" y="3364"/>
                    </a:lnTo>
                    <a:lnTo>
                      <a:pt x="173" y="3299"/>
                    </a:lnTo>
                    <a:lnTo>
                      <a:pt x="158" y="3235"/>
                    </a:lnTo>
                    <a:lnTo>
                      <a:pt x="145" y="3168"/>
                    </a:lnTo>
                    <a:lnTo>
                      <a:pt x="131" y="3102"/>
                    </a:lnTo>
                    <a:lnTo>
                      <a:pt x="121" y="3034"/>
                    </a:lnTo>
                    <a:lnTo>
                      <a:pt x="112" y="2966"/>
                    </a:lnTo>
                    <a:lnTo>
                      <a:pt x="105" y="2898"/>
                    </a:lnTo>
                    <a:lnTo>
                      <a:pt x="99" y="2831"/>
                    </a:lnTo>
                    <a:lnTo>
                      <a:pt x="96" y="2761"/>
                    </a:lnTo>
                    <a:lnTo>
                      <a:pt x="96" y="2761"/>
                    </a:lnTo>
                    <a:lnTo>
                      <a:pt x="93" y="2695"/>
                    </a:lnTo>
                    <a:lnTo>
                      <a:pt x="93" y="2627"/>
                    </a:lnTo>
                    <a:lnTo>
                      <a:pt x="94" y="2562"/>
                    </a:lnTo>
                    <a:lnTo>
                      <a:pt x="97" y="2496"/>
                    </a:lnTo>
                    <a:lnTo>
                      <a:pt x="102" y="2430"/>
                    </a:lnTo>
                    <a:lnTo>
                      <a:pt x="108" y="2365"/>
                    </a:lnTo>
                    <a:lnTo>
                      <a:pt x="115" y="2300"/>
                    </a:lnTo>
                    <a:lnTo>
                      <a:pt x="124" y="2236"/>
                    </a:lnTo>
                    <a:lnTo>
                      <a:pt x="136" y="2172"/>
                    </a:lnTo>
                    <a:lnTo>
                      <a:pt x="147" y="2108"/>
                    </a:lnTo>
                    <a:lnTo>
                      <a:pt x="162" y="2046"/>
                    </a:lnTo>
                    <a:lnTo>
                      <a:pt x="177" y="1983"/>
                    </a:lnTo>
                    <a:lnTo>
                      <a:pt x="195" y="1921"/>
                    </a:lnTo>
                    <a:lnTo>
                      <a:pt x="212" y="1859"/>
                    </a:lnTo>
                    <a:lnTo>
                      <a:pt x="233" y="1799"/>
                    </a:lnTo>
                    <a:lnTo>
                      <a:pt x="254" y="1738"/>
                    </a:lnTo>
                    <a:lnTo>
                      <a:pt x="277" y="1679"/>
                    </a:lnTo>
                    <a:lnTo>
                      <a:pt x="302" y="1620"/>
                    </a:lnTo>
                    <a:lnTo>
                      <a:pt x="327" y="1561"/>
                    </a:lnTo>
                    <a:lnTo>
                      <a:pt x="355" y="1504"/>
                    </a:lnTo>
                    <a:lnTo>
                      <a:pt x="383" y="1448"/>
                    </a:lnTo>
                    <a:lnTo>
                      <a:pt x="414" y="1390"/>
                    </a:lnTo>
                    <a:lnTo>
                      <a:pt x="447" y="1336"/>
                    </a:lnTo>
                    <a:lnTo>
                      <a:pt x="479" y="1281"/>
                    </a:lnTo>
                    <a:lnTo>
                      <a:pt x="515" y="1226"/>
                    </a:lnTo>
                    <a:lnTo>
                      <a:pt x="550" y="1173"/>
                    </a:lnTo>
                    <a:lnTo>
                      <a:pt x="588" y="1122"/>
                    </a:lnTo>
                    <a:lnTo>
                      <a:pt x="627" y="1070"/>
                    </a:lnTo>
                    <a:lnTo>
                      <a:pt x="668" y="1020"/>
                    </a:lnTo>
                    <a:lnTo>
                      <a:pt x="709" y="970"/>
                    </a:lnTo>
                    <a:lnTo>
                      <a:pt x="753" y="921"/>
                    </a:lnTo>
                    <a:lnTo>
                      <a:pt x="798" y="874"/>
                    </a:lnTo>
                    <a:lnTo>
                      <a:pt x="798" y="874"/>
                    </a:lnTo>
                    <a:lnTo>
                      <a:pt x="843" y="827"/>
                    </a:lnTo>
                    <a:lnTo>
                      <a:pt x="889" y="781"/>
                    </a:lnTo>
                    <a:lnTo>
                      <a:pt x="938" y="738"/>
                    </a:lnTo>
                    <a:lnTo>
                      <a:pt x="986" y="696"/>
                    </a:lnTo>
                    <a:lnTo>
                      <a:pt x="1035" y="654"/>
                    </a:lnTo>
                    <a:lnTo>
                      <a:pt x="1087" y="615"/>
                    </a:lnTo>
                    <a:lnTo>
                      <a:pt x="1138" y="576"/>
                    </a:lnTo>
                    <a:lnTo>
                      <a:pt x="1190" y="539"/>
                    </a:lnTo>
                    <a:lnTo>
                      <a:pt x="1243" y="504"/>
                    </a:lnTo>
                    <a:lnTo>
                      <a:pt x="1297" y="470"/>
                    </a:lnTo>
                    <a:lnTo>
                      <a:pt x="1352" y="436"/>
                    </a:lnTo>
                    <a:lnTo>
                      <a:pt x="1408" y="405"/>
                    </a:lnTo>
                    <a:lnTo>
                      <a:pt x="1464" y="376"/>
                    </a:lnTo>
                    <a:lnTo>
                      <a:pt x="1521" y="348"/>
                    </a:lnTo>
                    <a:lnTo>
                      <a:pt x="1579" y="320"/>
                    </a:lnTo>
                    <a:lnTo>
                      <a:pt x="1636" y="295"/>
                    </a:lnTo>
                    <a:lnTo>
                      <a:pt x="1697" y="271"/>
                    </a:lnTo>
                    <a:lnTo>
                      <a:pt x="1756" y="247"/>
                    </a:lnTo>
                    <a:lnTo>
                      <a:pt x="1816" y="227"/>
                    </a:lnTo>
                    <a:lnTo>
                      <a:pt x="1878" y="208"/>
                    </a:lnTo>
                    <a:lnTo>
                      <a:pt x="1939" y="190"/>
                    </a:lnTo>
                    <a:lnTo>
                      <a:pt x="2002" y="172"/>
                    </a:lnTo>
                    <a:lnTo>
                      <a:pt x="2064" y="158"/>
                    </a:lnTo>
                    <a:lnTo>
                      <a:pt x="2127" y="144"/>
                    </a:lnTo>
                    <a:lnTo>
                      <a:pt x="2191" y="132"/>
                    </a:lnTo>
                    <a:lnTo>
                      <a:pt x="2256" y="122"/>
                    </a:lnTo>
                    <a:lnTo>
                      <a:pt x="2320" y="113"/>
                    </a:lnTo>
                    <a:lnTo>
                      <a:pt x="2385" y="106"/>
                    </a:lnTo>
                    <a:lnTo>
                      <a:pt x="2450" y="100"/>
                    </a:lnTo>
                    <a:lnTo>
                      <a:pt x="2517" y="96"/>
                    </a:lnTo>
                    <a:lnTo>
                      <a:pt x="2583" y="94"/>
                    </a:lnTo>
                    <a:lnTo>
                      <a:pt x="2649" y="93"/>
                    </a:lnTo>
                    <a:close/>
                    <a:moveTo>
                      <a:pt x="2649" y="0"/>
                    </a:moveTo>
                    <a:lnTo>
                      <a:pt x="2649" y="0"/>
                    </a:lnTo>
                    <a:lnTo>
                      <a:pt x="2578" y="1"/>
                    </a:lnTo>
                    <a:lnTo>
                      <a:pt x="2508" y="4"/>
                    </a:lnTo>
                    <a:lnTo>
                      <a:pt x="2437" y="9"/>
                    </a:lnTo>
                    <a:lnTo>
                      <a:pt x="2368" y="14"/>
                    </a:lnTo>
                    <a:lnTo>
                      <a:pt x="2298" y="22"/>
                    </a:lnTo>
                    <a:lnTo>
                      <a:pt x="2231" y="32"/>
                    </a:lnTo>
                    <a:lnTo>
                      <a:pt x="2163" y="44"/>
                    </a:lnTo>
                    <a:lnTo>
                      <a:pt x="2095" y="56"/>
                    </a:lnTo>
                    <a:lnTo>
                      <a:pt x="2029" y="71"/>
                    </a:lnTo>
                    <a:lnTo>
                      <a:pt x="1962" y="87"/>
                    </a:lnTo>
                    <a:lnTo>
                      <a:pt x="1897" y="104"/>
                    </a:lnTo>
                    <a:lnTo>
                      <a:pt x="1832" y="125"/>
                    </a:lnTo>
                    <a:lnTo>
                      <a:pt x="1769" y="146"/>
                    </a:lnTo>
                    <a:lnTo>
                      <a:pt x="1706" y="168"/>
                    </a:lnTo>
                    <a:lnTo>
                      <a:pt x="1644" y="191"/>
                    </a:lnTo>
                    <a:lnTo>
                      <a:pt x="1583" y="218"/>
                    </a:lnTo>
                    <a:lnTo>
                      <a:pt x="1523" y="244"/>
                    </a:lnTo>
                    <a:lnTo>
                      <a:pt x="1462" y="273"/>
                    </a:lnTo>
                    <a:lnTo>
                      <a:pt x="1403" y="302"/>
                    </a:lnTo>
                    <a:lnTo>
                      <a:pt x="1346" y="334"/>
                    </a:lnTo>
                    <a:lnTo>
                      <a:pt x="1289" y="367"/>
                    </a:lnTo>
                    <a:lnTo>
                      <a:pt x="1232" y="401"/>
                    </a:lnTo>
                    <a:lnTo>
                      <a:pt x="1178" y="436"/>
                    </a:lnTo>
                    <a:lnTo>
                      <a:pt x="1123" y="473"/>
                    </a:lnTo>
                    <a:lnTo>
                      <a:pt x="1070" y="510"/>
                    </a:lnTo>
                    <a:lnTo>
                      <a:pt x="1019" y="550"/>
                    </a:lnTo>
                    <a:lnTo>
                      <a:pt x="969" y="590"/>
                    </a:lnTo>
                    <a:lnTo>
                      <a:pt x="918" y="631"/>
                    </a:lnTo>
                    <a:lnTo>
                      <a:pt x="870" y="675"/>
                    </a:lnTo>
                    <a:lnTo>
                      <a:pt x="821" y="718"/>
                    </a:lnTo>
                    <a:lnTo>
                      <a:pt x="775" y="763"/>
                    </a:lnTo>
                    <a:lnTo>
                      <a:pt x="730" y="811"/>
                    </a:lnTo>
                    <a:lnTo>
                      <a:pt x="686" y="858"/>
                    </a:lnTo>
                    <a:lnTo>
                      <a:pt x="641" y="906"/>
                    </a:lnTo>
                    <a:lnTo>
                      <a:pt x="600" y="955"/>
                    </a:lnTo>
                    <a:lnTo>
                      <a:pt x="559" y="1007"/>
                    </a:lnTo>
                    <a:lnTo>
                      <a:pt x="520" y="1058"/>
                    </a:lnTo>
                    <a:lnTo>
                      <a:pt x="482" y="1111"/>
                    </a:lnTo>
                    <a:lnTo>
                      <a:pt x="445" y="1165"/>
                    </a:lnTo>
                    <a:lnTo>
                      <a:pt x="410" y="1219"/>
                    </a:lnTo>
                    <a:lnTo>
                      <a:pt x="374" y="1275"/>
                    </a:lnTo>
                    <a:lnTo>
                      <a:pt x="342" y="1331"/>
                    </a:lnTo>
                    <a:lnTo>
                      <a:pt x="311" y="1389"/>
                    </a:lnTo>
                    <a:lnTo>
                      <a:pt x="280" y="1448"/>
                    </a:lnTo>
                    <a:lnTo>
                      <a:pt x="252" y="1507"/>
                    </a:lnTo>
                    <a:lnTo>
                      <a:pt x="224" y="1567"/>
                    </a:lnTo>
                    <a:lnTo>
                      <a:pt x="199" y="1627"/>
                    </a:lnTo>
                    <a:lnTo>
                      <a:pt x="174" y="1689"/>
                    </a:lnTo>
                    <a:lnTo>
                      <a:pt x="152" y="1751"/>
                    </a:lnTo>
                    <a:lnTo>
                      <a:pt x="130" y="1815"/>
                    </a:lnTo>
                    <a:lnTo>
                      <a:pt x="111" y="1878"/>
                    </a:lnTo>
                    <a:lnTo>
                      <a:pt x="91" y="1943"/>
                    </a:lnTo>
                    <a:lnTo>
                      <a:pt x="75" y="2008"/>
                    </a:lnTo>
                    <a:lnTo>
                      <a:pt x="60" y="2074"/>
                    </a:lnTo>
                    <a:lnTo>
                      <a:pt x="47" y="2141"/>
                    </a:lnTo>
                    <a:lnTo>
                      <a:pt x="35" y="2208"/>
                    </a:lnTo>
                    <a:lnTo>
                      <a:pt x="25" y="2276"/>
                    </a:lnTo>
                    <a:lnTo>
                      <a:pt x="16" y="2344"/>
                    </a:lnTo>
                    <a:lnTo>
                      <a:pt x="10" y="2413"/>
                    </a:lnTo>
                    <a:lnTo>
                      <a:pt x="4" y="2483"/>
                    </a:lnTo>
                    <a:lnTo>
                      <a:pt x="2" y="2552"/>
                    </a:lnTo>
                    <a:lnTo>
                      <a:pt x="0" y="2623"/>
                    </a:lnTo>
                    <a:lnTo>
                      <a:pt x="0" y="2693"/>
                    </a:lnTo>
                    <a:lnTo>
                      <a:pt x="3" y="2764"/>
                    </a:lnTo>
                    <a:lnTo>
                      <a:pt x="3" y="2764"/>
                    </a:lnTo>
                    <a:lnTo>
                      <a:pt x="7" y="2836"/>
                    </a:lnTo>
                    <a:lnTo>
                      <a:pt x="12" y="2907"/>
                    </a:lnTo>
                    <a:lnTo>
                      <a:pt x="21" y="2978"/>
                    </a:lnTo>
                    <a:lnTo>
                      <a:pt x="30" y="3047"/>
                    </a:lnTo>
                    <a:lnTo>
                      <a:pt x="40" y="3117"/>
                    </a:lnTo>
                    <a:lnTo>
                      <a:pt x="53" y="3186"/>
                    </a:lnTo>
                    <a:lnTo>
                      <a:pt x="66" y="3254"/>
                    </a:lnTo>
                    <a:lnTo>
                      <a:pt x="83" y="3322"/>
                    </a:lnTo>
                    <a:lnTo>
                      <a:pt x="100" y="3389"/>
                    </a:lnTo>
                    <a:lnTo>
                      <a:pt x="119" y="3456"/>
                    </a:lnTo>
                    <a:lnTo>
                      <a:pt x="140" y="3522"/>
                    </a:lnTo>
                    <a:lnTo>
                      <a:pt x="162" y="3587"/>
                    </a:lnTo>
                    <a:lnTo>
                      <a:pt x="186" y="3652"/>
                    </a:lnTo>
                    <a:lnTo>
                      <a:pt x="211" y="3715"/>
                    </a:lnTo>
                    <a:lnTo>
                      <a:pt x="237" y="3779"/>
                    </a:lnTo>
                    <a:lnTo>
                      <a:pt x="265" y="3841"/>
                    </a:lnTo>
                    <a:lnTo>
                      <a:pt x="295" y="3902"/>
                    </a:lnTo>
                    <a:lnTo>
                      <a:pt x="326" y="3963"/>
                    </a:lnTo>
                    <a:lnTo>
                      <a:pt x="358" y="4023"/>
                    </a:lnTo>
                    <a:lnTo>
                      <a:pt x="392" y="4082"/>
                    </a:lnTo>
                    <a:lnTo>
                      <a:pt x="428" y="4141"/>
                    </a:lnTo>
                    <a:lnTo>
                      <a:pt x="464" y="4199"/>
                    </a:lnTo>
                    <a:lnTo>
                      <a:pt x="501" y="4255"/>
                    </a:lnTo>
                    <a:lnTo>
                      <a:pt x="541" y="4311"/>
                    </a:lnTo>
                    <a:lnTo>
                      <a:pt x="581" y="4365"/>
                    </a:lnTo>
                    <a:lnTo>
                      <a:pt x="622" y="4419"/>
                    </a:lnTo>
                    <a:lnTo>
                      <a:pt x="665" y="4472"/>
                    </a:lnTo>
                    <a:lnTo>
                      <a:pt x="709" y="4523"/>
                    </a:lnTo>
                    <a:lnTo>
                      <a:pt x="753" y="4575"/>
                    </a:lnTo>
                    <a:lnTo>
                      <a:pt x="801" y="4623"/>
                    </a:lnTo>
                    <a:lnTo>
                      <a:pt x="848" y="4672"/>
                    </a:lnTo>
                    <a:lnTo>
                      <a:pt x="896" y="4719"/>
                    </a:lnTo>
                    <a:lnTo>
                      <a:pt x="945" y="4766"/>
                    </a:lnTo>
                    <a:lnTo>
                      <a:pt x="995" y="4812"/>
                    </a:lnTo>
                    <a:lnTo>
                      <a:pt x="1047" y="4855"/>
                    </a:lnTo>
                    <a:lnTo>
                      <a:pt x="1100" y="4898"/>
                    </a:lnTo>
                    <a:lnTo>
                      <a:pt x="1153" y="4940"/>
                    </a:lnTo>
                    <a:lnTo>
                      <a:pt x="1207" y="4980"/>
                    </a:lnTo>
                    <a:lnTo>
                      <a:pt x="1263" y="5020"/>
                    </a:lnTo>
                    <a:lnTo>
                      <a:pt x="1319" y="5057"/>
                    </a:lnTo>
                    <a:lnTo>
                      <a:pt x="1377" y="5094"/>
                    </a:lnTo>
                    <a:lnTo>
                      <a:pt x="1434" y="5129"/>
                    </a:lnTo>
                    <a:lnTo>
                      <a:pt x="1493" y="5163"/>
                    </a:lnTo>
                    <a:lnTo>
                      <a:pt x="1552" y="5196"/>
                    </a:lnTo>
                    <a:lnTo>
                      <a:pt x="1613" y="5228"/>
                    </a:lnTo>
                    <a:lnTo>
                      <a:pt x="1675" y="5257"/>
                    </a:lnTo>
                    <a:lnTo>
                      <a:pt x="1737" y="5285"/>
                    </a:lnTo>
                    <a:lnTo>
                      <a:pt x="1800" y="5312"/>
                    </a:lnTo>
                    <a:lnTo>
                      <a:pt x="1863" y="5339"/>
                    </a:lnTo>
                    <a:lnTo>
                      <a:pt x="1927" y="5362"/>
                    </a:lnTo>
                    <a:lnTo>
                      <a:pt x="1992" y="5384"/>
                    </a:lnTo>
                    <a:lnTo>
                      <a:pt x="2058" y="5405"/>
                    </a:lnTo>
                    <a:lnTo>
                      <a:pt x="2123" y="5426"/>
                    </a:lnTo>
                    <a:lnTo>
                      <a:pt x="2191" y="5443"/>
                    </a:lnTo>
                    <a:lnTo>
                      <a:pt x="2257" y="5459"/>
                    </a:lnTo>
                    <a:lnTo>
                      <a:pt x="2325" y="5474"/>
                    </a:lnTo>
                    <a:lnTo>
                      <a:pt x="2394" y="5486"/>
                    </a:lnTo>
                    <a:lnTo>
                      <a:pt x="2462" y="5498"/>
                    </a:lnTo>
                    <a:lnTo>
                      <a:pt x="2531" y="5508"/>
                    </a:lnTo>
                    <a:lnTo>
                      <a:pt x="2602" y="5515"/>
                    </a:lnTo>
                    <a:lnTo>
                      <a:pt x="2671" y="5521"/>
                    </a:lnTo>
                    <a:lnTo>
                      <a:pt x="2742" y="5526"/>
                    </a:lnTo>
                    <a:lnTo>
                      <a:pt x="2813" y="5529"/>
                    </a:lnTo>
                    <a:lnTo>
                      <a:pt x="2885" y="5530"/>
                    </a:lnTo>
                    <a:lnTo>
                      <a:pt x="2885" y="5530"/>
                    </a:lnTo>
                    <a:lnTo>
                      <a:pt x="2956" y="5529"/>
                    </a:lnTo>
                    <a:lnTo>
                      <a:pt x="3027" y="5526"/>
                    </a:lnTo>
                    <a:lnTo>
                      <a:pt x="3097" y="5521"/>
                    </a:lnTo>
                    <a:lnTo>
                      <a:pt x="3167" y="5515"/>
                    </a:lnTo>
                    <a:lnTo>
                      <a:pt x="3236" y="5508"/>
                    </a:lnTo>
                    <a:lnTo>
                      <a:pt x="3305" y="5498"/>
                    </a:lnTo>
                    <a:lnTo>
                      <a:pt x="3373" y="5486"/>
                    </a:lnTo>
                    <a:lnTo>
                      <a:pt x="3439" y="5474"/>
                    </a:lnTo>
                    <a:lnTo>
                      <a:pt x="3506" y="5459"/>
                    </a:lnTo>
                    <a:lnTo>
                      <a:pt x="3572" y="5443"/>
                    </a:lnTo>
                    <a:lnTo>
                      <a:pt x="3637" y="5426"/>
                    </a:lnTo>
                    <a:lnTo>
                      <a:pt x="3702" y="5405"/>
                    </a:lnTo>
                    <a:lnTo>
                      <a:pt x="3765" y="5384"/>
                    </a:lnTo>
                    <a:lnTo>
                      <a:pt x="3829" y="5362"/>
                    </a:lnTo>
                    <a:lnTo>
                      <a:pt x="3890" y="5339"/>
                    </a:lnTo>
                    <a:lnTo>
                      <a:pt x="3952" y="5312"/>
                    </a:lnTo>
                    <a:lnTo>
                      <a:pt x="4013" y="5285"/>
                    </a:lnTo>
                    <a:lnTo>
                      <a:pt x="4072" y="5257"/>
                    </a:lnTo>
                    <a:lnTo>
                      <a:pt x="4131" y="5228"/>
                    </a:lnTo>
                    <a:lnTo>
                      <a:pt x="4188" y="5196"/>
                    </a:lnTo>
                    <a:lnTo>
                      <a:pt x="4246" y="5163"/>
                    </a:lnTo>
                    <a:lnTo>
                      <a:pt x="4302" y="5129"/>
                    </a:lnTo>
                    <a:lnTo>
                      <a:pt x="4356" y="5094"/>
                    </a:lnTo>
                    <a:lnTo>
                      <a:pt x="4411" y="5057"/>
                    </a:lnTo>
                    <a:lnTo>
                      <a:pt x="4464" y="5020"/>
                    </a:lnTo>
                    <a:lnTo>
                      <a:pt x="4516" y="4980"/>
                    </a:lnTo>
                    <a:lnTo>
                      <a:pt x="4567" y="4940"/>
                    </a:lnTo>
                    <a:lnTo>
                      <a:pt x="4616" y="4898"/>
                    </a:lnTo>
                    <a:lnTo>
                      <a:pt x="4666" y="4855"/>
                    </a:lnTo>
                    <a:lnTo>
                      <a:pt x="4713" y="4812"/>
                    </a:lnTo>
                    <a:lnTo>
                      <a:pt x="4760" y="4766"/>
                    </a:lnTo>
                    <a:lnTo>
                      <a:pt x="4805" y="4719"/>
                    </a:lnTo>
                    <a:lnTo>
                      <a:pt x="4850" y="4672"/>
                    </a:lnTo>
                    <a:lnTo>
                      <a:pt x="4893" y="4623"/>
                    </a:lnTo>
                    <a:lnTo>
                      <a:pt x="4934" y="4575"/>
                    </a:lnTo>
                    <a:lnTo>
                      <a:pt x="4976" y="4523"/>
                    </a:lnTo>
                    <a:lnTo>
                      <a:pt x="5015" y="4472"/>
                    </a:lnTo>
                    <a:lnTo>
                      <a:pt x="5052" y="4419"/>
                    </a:lnTo>
                    <a:lnTo>
                      <a:pt x="5089" y="4365"/>
                    </a:lnTo>
                    <a:lnTo>
                      <a:pt x="5126" y="4311"/>
                    </a:lnTo>
                    <a:lnTo>
                      <a:pt x="5160" y="4255"/>
                    </a:lnTo>
                    <a:lnTo>
                      <a:pt x="5192" y="4199"/>
                    </a:lnTo>
                    <a:lnTo>
                      <a:pt x="5225" y="4141"/>
                    </a:lnTo>
                    <a:lnTo>
                      <a:pt x="5254" y="4082"/>
                    </a:lnTo>
                    <a:lnTo>
                      <a:pt x="5282" y="4023"/>
                    </a:lnTo>
                    <a:lnTo>
                      <a:pt x="5310" y="3963"/>
                    </a:lnTo>
                    <a:lnTo>
                      <a:pt x="5335" y="3902"/>
                    </a:lnTo>
                    <a:lnTo>
                      <a:pt x="5360" y="3841"/>
                    </a:lnTo>
                    <a:lnTo>
                      <a:pt x="5382" y="3779"/>
                    </a:lnTo>
                    <a:lnTo>
                      <a:pt x="5405" y="3715"/>
                    </a:lnTo>
                    <a:lnTo>
                      <a:pt x="5424" y="3652"/>
                    </a:lnTo>
                    <a:lnTo>
                      <a:pt x="5443" y="3587"/>
                    </a:lnTo>
                    <a:lnTo>
                      <a:pt x="5459" y="3522"/>
                    </a:lnTo>
                    <a:lnTo>
                      <a:pt x="5474" y="3456"/>
                    </a:lnTo>
                    <a:lnTo>
                      <a:pt x="5487" y="3389"/>
                    </a:lnTo>
                    <a:lnTo>
                      <a:pt x="5499" y="3322"/>
                    </a:lnTo>
                    <a:lnTo>
                      <a:pt x="5509" y="3254"/>
                    </a:lnTo>
                    <a:lnTo>
                      <a:pt x="5518" y="3186"/>
                    </a:lnTo>
                    <a:lnTo>
                      <a:pt x="5524" y="3117"/>
                    </a:lnTo>
                    <a:lnTo>
                      <a:pt x="5530" y="3047"/>
                    </a:lnTo>
                    <a:lnTo>
                      <a:pt x="5533" y="2978"/>
                    </a:lnTo>
                    <a:lnTo>
                      <a:pt x="5534" y="2907"/>
                    </a:lnTo>
                    <a:lnTo>
                      <a:pt x="5534" y="2836"/>
                    </a:lnTo>
                    <a:lnTo>
                      <a:pt x="5531" y="2764"/>
                    </a:lnTo>
                    <a:lnTo>
                      <a:pt x="5531" y="2764"/>
                    </a:lnTo>
                    <a:lnTo>
                      <a:pt x="5528" y="2693"/>
                    </a:lnTo>
                    <a:lnTo>
                      <a:pt x="5522" y="2623"/>
                    </a:lnTo>
                    <a:lnTo>
                      <a:pt x="5515" y="2552"/>
                    </a:lnTo>
                    <a:lnTo>
                      <a:pt x="5505" y="2483"/>
                    </a:lnTo>
                    <a:lnTo>
                      <a:pt x="5494" y="2413"/>
                    </a:lnTo>
                    <a:lnTo>
                      <a:pt x="5483" y="2344"/>
                    </a:lnTo>
                    <a:lnTo>
                      <a:pt x="5468" y="2276"/>
                    </a:lnTo>
                    <a:lnTo>
                      <a:pt x="5452" y="2208"/>
                    </a:lnTo>
                    <a:lnTo>
                      <a:pt x="5434" y="2141"/>
                    </a:lnTo>
                    <a:lnTo>
                      <a:pt x="5415" y="2074"/>
                    </a:lnTo>
                    <a:lnTo>
                      <a:pt x="5394" y="2008"/>
                    </a:lnTo>
                    <a:lnTo>
                      <a:pt x="5372" y="1943"/>
                    </a:lnTo>
                    <a:lnTo>
                      <a:pt x="5348" y="1878"/>
                    </a:lnTo>
                    <a:lnTo>
                      <a:pt x="5323" y="1815"/>
                    </a:lnTo>
                    <a:lnTo>
                      <a:pt x="5297" y="1751"/>
                    </a:lnTo>
                    <a:lnTo>
                      <a:pt x="5269" y="1689"/>
                    </a:lnTo>
                    <a:lnTo>
                      <a:pt x="5239" y="1627"/>
                    </a:lnTo>
                    <a:lnTo>
                      <a:pt x="5208" y="1567"/>
                    </a:lnTo>
                    <a:lnTo>
                      <a:pt x="5176" y="1507"/>
                    </a:lnTo>
                    <a:lnTo>
                      <a:pt x="5142" y="1448"/>
                    </a:lnTo>
                    <a:lnTo>
                      <a:pt x="5107" y="1389"/>
                    </a:lnTo>
                    <a:lnTo>
                      <a:pt x="5070" y="1331"/>
                    </a:lnTo>
                    <a:lnTo>
                      <a:pt x="5033" y="1275"/>
                    </a:lnTo>
                    <a:lnTo>
                      <a:pt x="4993" y="1219"/>
                    </a:lnTo>
                    <a:lnTo>
                      <a:pt x="4953" y="1165"/>
                    </a:lnTo>
                    <a:lnTo>
                      <a:pt x="4912" y="1111"/>
                    </a:lnTo>
                    <a:lnTo>
                      <a:pt x="4869" y="1058"/>
                    </a:lnTo>
                    <a:lnTo>
                      <a:pt x="4825" y="1007"/>
                    </a:lnTo>
                    <a:lnTo>
                      <a:pt x="4781" y="955"/>
                    </a:lnTo>
                    <a:lnTo>
                      <a:pt x="4734" y="906"/>
                    </a:lnTo>
                    <a:lnTo>
                      <a:pt x="4687" y="858"/>
                    </a:lnTo>
                    <a:lnTo>
                      <a:pt x="4639" y="811"/>
                    </a:lnTo>
                    <a:lnTo>
                      <a:pt x="4589" y="763"/>
                    </a:lnTo>
                    <a:lnTo>
                      <a:pt x="4539" y="718"/>
                    </a:lnTo>
                    <a:lnTo>
                      <a:pt x="4488" y="675"/>
                    </a:lnTo>
                    <a:lnTo>
                      <a:pt x="4434" y="631"/>
                    </a:lnTo>
                    <a:lnTo>
                      <a:pt x="4381" y="590"/>
                    </a:lnTo>
                    <a:lnTo>
                      <a:pt x="4327" y="550"/>
                    </a:lnTo>
                    <a:lnTo>
                      <a:pt x="4272" y="510"/>
                    </a:lnTo>
                    <a:lnTo>
                      <a:pt x="4215" y="473"/>
                    </a:lnTo>
                    <a:lnTo>
                      <a:pt x="4159" y="436"/>
                    </a:lnTo>
                    <a:lnTo>
                      <a:pt x="4100" y="401"/>
                    </a:lnTo>
                    <a:lnTo>
                      <a:pt x="4041" y="367"/>
                    </a:lnTo>
                    <a:lnTo>
                      <a:pt x="3982" y="334"/>
                    </a:lnTo>
                    <a:lnTo>
                      <a:pt x="3921" y="302"/>
                    </a:lnTo>
                    <a:lnTo>
                      <a:pt x="3860" y="273"/>
                    </a:lnTo>
                    <a:lnTo>
                      <a:pt x="3798" y="244"/>
                    </a:lnTo>
                    <a:lnTo>
                      <a:pt x="3734" y="218"/>
                    </a:lnTo>
                    <a:lnTo>
                      <a:pt x="3671" y="191"/>
                    </a:lnTo>
                    <a:lnTo>
                      <a:pt x="3607" y="168"/>
                    </a:lnTo>
                    <a:lnTo>
                      <a:pt x="3543" y="146"/>
                    </a:lnTo>
                    <a:lnTo>
                      <a:pt x="3478" y="125"/>
                    </a:lnTo>
                    <a:lnTo>
                      <a:pt x="3411" y="104"/>
                    </a:lnTo>
                    <a:lnTo>
                      <a:pt x="3344" y="87"/>
                    </a:lnTo>
                    <a:lnTo>
                      <a:pt x="3277" y="71"/>
                    </a:lnTo>
                    <a:lnTo>
                      <a:pt x="3209" y="56"/>
                    </a:lnTo>
                    <a:lnTo>
                      <a:pt x="3140" y="44"/>
                    </a:lnTo>
                    <a:lnTo>
                      <a:pt x="3072" y="32"/>
                    </a:lnTo>
                    <a:lnTo>
                      <a:pt x="3003" y="22"/>
                    </a:lnTo>
                    <a:lnTo>
                      <a:pt x="2932" y="14"/>
                    </a:lnTo>
                    <a:lnTo>
                      <a:pt x="2863" y="9"/>
                    </a:lnTo>
                    <a:lnTo>
                      <a:pt x="2792" y="4"/>
                    </a:lnTo>
                    <a:lnTo>
                      <a:pt x="2721" y="1"/>
                    </a:lnTo>
                    <a:lnTo>
                      <a:pt x="2649" y="0"/>
                    </a:lnTo>
                    <a:lnTo>
                      <a:pt x="2649" y="0"/>
                    </a:lnTo>
                    <a:close/>
                  </a:path>
                </a:pathLst>
              </a:custGeom>
              <a:gradFill flip="none" rotWithShape="1">
                <a:gsLst>
                  <a:gs pos="20000">
                    <a:srgbClr val="414141"/>
                  </a:gs>
                  <a:gs pos="66000">
                    <a:srgbClr val="FFFFFF"/>
                  </a:gs>
                  <a:gs pos="80000">
                    <a:srgbClr val="CFCFCF"/>
                  </a:gs>
                  <a:gs pos="5000">
                    <a:srgbClr val="A6A6A6"/>
                  </a:gs>
                  <a:gs pos="45000">
                    <a:srgbClr val="A6A6A6"/>
                  </a:gs>
                  <a:gs pos="25000">
                    <a:srgbClr val="262626"/>
                  </a:gs>
                  <a:gs pos="54000">
                    <a:srgbClr val="454545"/>
                  </a:gs>
                  <a:gs pos="36000">
                    <a:srgbClr val="616161"/>
                  </a:gs>
                  <a:gs pos="82000">
                    <a:srgbClr val="A6A6A6"/>
                  </a:gs>
                </a:gsLst>
                <a:lin ang="240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82" name="Freeform 19">
                <a:extLst>
                  <a:ext uri="{FF2B5EF4-FFF2-40B4-BE49-F238E27FC236}">
                    <a16:creationId xmlns:a16="http://schemas.microsoft.com/office/drawing/2014/main" id="{9219D90E-4349-BF46-9B95-91DAA72CA2A1}"/>
                  </a:ext>
                </a:extLst>
              </p:cNvPr>
              <p:cNvSpPr>
                <a:spLocks noEditPoints="1"/>
              </p:cNvSpPr>
              <p:nvPr/>
            </p:nvSpPr>
            <p:spPr bwMode="auto">
              <a:xfrm>
                <a:off x="8496300" y="485775"/>
                <a:ext cx="2763838" cy="2762250"/>
              </a:xfrm>
              <a:custGeom>
                <a:avLst/>
                <a:gdLst/>
                <a:ahLst/>
                <a:cxnLst>
                  <a:cxn ang="0">
                    <a:pos x="2956" y="87"/>
                  </a:cxn>
                  <a:cxn ang="0">
                    <a:pos x="3507" y="249"/>
                  </a:cxn>
                  <a:cxn ang="0">
                    <a:pos x="4005" y="520"/>
                  </a:cxn>
                  <a:cxn ang="0">
                    <a:pos x="4434" y="887"/>
                  </a:cxn>
                  <a:cxn ang="0">
                    <a:pos x="4781" y="1335"/>
                  </a:cxn>
                  <a:cxn ang="0">
                    <a:pos x="5027" y="1850"/>
                  </a:cxn>
                  <a:cxn ang="0">
                    <a:pos x="5160" y="2415"/>
                  </a:cxn>
                  <a:cxn ang="0">
                    <a:pos x="5170" y="2929"/>
                  </a:cxn>
                  <a:cxn ang="0">
                    <a:pos x="5064" y="3478"/>
                  </a:cxn>
                  <a:cxn ang="0">
                    <a:pos x="4838" y="3980"/>
                  </a:cxn>
                  <a:cxn ang="0">
                    <a:pos x="4502" y="4424"/>
                  </a:cxn>
                  <a:cxn ang="0">
                    <a:pos x="4125" y="4746"/>
                  </a:cxn>
                  <a:cxn ang="0">
                    <a:pos x="3638" y="5004"/>
                  </a:cxn>
                  <a:cxn ang="0">
                    <a:pos x="3102" y="5145"/>
                  </a:cxn>
                  <a:cxn ang="0">
                    <a:pos x="2592" y="5170"/>
                  </a:cxn>
                  <a:cxn ang="0">
                    <a:pos x="2018" y="5076"/>
                  </a:cxn>
                  <a:cxn ang="0">
                    <a:pos x="1489" y="4864"/>
                  </a:cxn>
                  <a:cxn ang="0">
                    <a:pos x="1019" y="4547"/>
                  </a:cxn>
                  <a:cxn ang="0">
                    <a:pos x="625" y="4143"/>
                  </a:cxn>
                  <a:cxn ang="0">
                    <a:pos x="321" y="3663"/>
                  </a:cxn>
                  <a:cxn ang="0">
                    <a:pos x="124" y="3124"/>
                  </a:cxn>
                  <a:cxn ang="0">
                    <a:pos x="48" y="2608"/>
                  </a:cxn>
                  <a:cxn ang="0">
                    <a:pos x="87" y="2043"/>
                  </a:cxn>
                  <a:cxn ang="0">
                    <a:pos x="248" y="1512"/>
                  </a:cxn>
                  <a:cxn ang="0">
                    <a:pos x="522" y="1033"/>
                  </a:cxn>
                  <a:cxn ang="0">
                    <a:pos x="858" y="666"/>
                  </a:cxn>
                  <a:cxn ang="0">
                    <a:pos x="1309" y="346"/>
                  </a:cxn>
                  <a:cxn ang="0">
                    <a:pos x="1819" y="138"/>
                  </a:cxn>
                  <a:cxn ang="0">
                    <a:pos x="2373" y="50"/>
                  </a:cxn>
                  <a:cxn ang="0">
                    <a:pos x="2170" y="20"/>
                  </a:cxn>
                  <a:cxn ang="0">
                    <a:pos x="1610" y="157"/>
                  </a:cxn>
                  <a:cxn ang="0">
                    <a:pos x="1111" y="411"/>
                  </a:cxn>
                  <a:cxn ang="0">
                    <a:pos x="688" y="763"/>
                  </a:cxn>
                  <a:cxn ang="0">
                    <a:pos x="354" y="1203"/>
                  </a:cxn>
                  <a:cxn ang="0">
                    <a:pos x="122" y="1713"/>
                  </a:cxn>
                  <a:cxn ang="0">
                    <a:pos x="9" y="2278"/>
                  </a:cxn>
                  <a:cxn ang="0">
                    <a:pos x="18" y="2811"/>
                  </a:cxn>
                  <a:cxn ang="0">
                    <a:pos x="152" y="3386"/>
                  </a:cxn>
                  <a:cxn ang="0">
                    <a:pos x="402" y="3910"/>
                  </a:cxn>
                  <a:cxn ang="0">
                    <a:pos x="755" y="4365"/>
                  </a:cxn>
                  <a:cxn ang="0">
                    <a:pos x="1191" y="4740"/>
                  </a:cxn>
                  <a:cxn ang="0">
                    <a:pos x="1698" y="5015"/>
                  </a:cxn>
                  <a:cxn ang="0">
                    <a:pos x="2260" y="5181"/>
                  </a:cxn>
                  <a:cxn ang="0">
                    <a:pos x="2791" y="5220"/>
                  </a:cxn>
                  <a:cxn ang="0">
                    <a:pos x="3373" y="5139"/>
                  </a:cxn>
                  <a:cxn ang="0">
                    <a:pos x="3899" y="4936"/>
                  </a:cxn>
                  <a:cxn ang="0">
                    <a:pos x="4359" y="4625"/>
                  </a:cxn>
                  <a:cxn ang="0">
                    <a:pos x="4735" y="4222"/>
                  </a:cxn>
                  <a:cxn ang="0">
                    <a:pos x="5014" y="3742"/>
                  </a:cxn>
                  <a:cxn ang="0">
                    <a:pos x="5182" y="3199"/>
                  </a:cxn>
                  <a:cxn ang="0">
                    <a:pos x="5223" y="2609"/>
                  </a:cxn>
                  <a:cxn ang="0">
                    <a:pos x="5148" y="2084"/>
                  </a:cxn>
                  <a:cxn ang="0">
                    <a:pos x="4946" y="1536"/>
                  </a:cxn>
                  <a:cxn ang="0">
                    <a:pos x="4638" y="1048"/>
                  </a:cxn>
                  <a:cxn ang="0">
                    <a:pos x="4237" y="635"/>
                  </a:cxn>
                  <a:cxn ang="0">
                    <a:pos x="3759" y="314"/>
                  </a:cxn>
                  <a:cxn ang="0">
                    <a:pos x="3220" y="98"/>
                  </a:cxn>
                  <a:cxn ang="0">
                    <a:pos x="2636" y="3"/>
                  </a:cxn>
                </a:cxnLst>
                <a:rect l="0" t="0" r="r" b="b"/>
                <a:pathLst>
                  <a:path w="5224" h="5220">
                    <a:moveTo>
                      <a:pt x="2502" y="47"/>
                    </a:moveTo>
                    <a:lnTo>
                      <a:pt x="2502" y="47"/>
                    </a:lnTo>
                    <a:lnTo>
                      <a:pt x="2568" y="47"/>
                    </a:lnTo>
                    <a:lnTo>
                      <a:pt x="2633" y="50"/>
                    </a:lnTo>
                    <a:lnTo>
                      <a:pt x="2699" y="54"/>
                    </a:lnTo>
                    <a:lnTo>
                      <a:pt x="2764" y="60"/>
                    </a:lnTo>
                    <a:lnTo>
                      <a:pt x="2829" y="67"/>
                    </a:lnTo>
                    <a:lnTo>
                      <a:pt x="2892" y="76"/>
                    </a:lnTo>
                    <a:lnTo>
                      <a:pt x="2956" y="87"/>
                    </a:lnTo>
                    <a:lnTo>
                      <a:pt x="3019" y="98"/>
                    </a:lnTo>
                    <a:lnTo>
                      <a:pt x="3082" y="112"/>
                    </a:lnTo>
                    <a:lnTo>
                      <a:pt x="3144" y="128"/>
                    </a:lnTo>
                    <a:lnTo>
                      <a:pt x="3206" y="144"/>
                    </a:lnTo>
                    <a:lnTo>
                      <a:pt x="3268" y="162"/>
                    </a:lnTo>
                    <a:lnTo>
                      <a:pt x="3329" y="181"/>
                    </a:lnTo>
                    <a:lnTo>
                      <a:pt x="3389" y="203"/>
                    </a:lnTo>
                    <a:lnTo>
                      <a:pt x="3448" y="225"/>
                    </a:lnTo>
                    <a:lnTo>
                      <a:pt x="3507" y="249"/>
                    </a:lnTo>
                    <a:lnTo>
                      <a:pt x="3566" y="274"/>
                    </a:lnTo>
                    <a:lnTo>
                      <a:pt x="3623" y="300"/>
                    </a:lnTo>
                    <a:lnTo>
                      <a:pt x="3679" y="327"/>
                    </a:lnTo>
                    <a:lnTo>
                      <a:pt x="3735" y="356"/>
                    </a:lnTo>
                    <a:lnTo>
                      <a:pt x="3792" y="387"/>
                    </a:lnTo>
                    <a:lnTo>
                      <a:pt x="3846" y="418"/>
                    </a:lnTo>
                    <a:lnTo>
                      <a:pt x="3901" y="451"/>
                    </a:lnTo>
                    <a:lnTo>
                      <a:pt x="3954" y="485"/>
                    </a:lnTo>
                    <a:lnTo>
                      <a:pt x="4005" y="520"/>
                    </a:lnTo>
                    <a:lnTo>
                      <a:pt x="4057" y="557"/>
                    </a:lnTo>
                    <a:lnTo>
                      <a:pt x="4107" y="594"/>
                    </a:lnTo>
                    <a:lnTo>
                      <a:pt x="4157" y="634"/>
                    </a:lnTo>
                    <a:lnTo>
                      <a:pt x="4206" y="673"/>
                    </a:lnTo>
                    <a:lnTo>
                      <a:pt x="4253" y="713"/>
                    </a:lnTo>
                    <a:lnTo>
                      <a:pt x="4300" y="756"/>
                    </a:lnTo>
                    <a:lnTo>
                      <a:pt x="4346" y="799"/>
                    </a:lnTo>
                    <a:lnTo>
                      <a:pt x="4392" y="843"/>
                    </a:lnTo>
                    <a:lnTo>
                      <a:pt x="4434" y="887"/>
                    </a:lnTo>
                    <a:lnTo>
                      <a:pt x="4478" y="934"/>
                    </a:lnTo>
                    <a:lnTo>
                      <a:pt x="4520" y="982"/>
                    </a:lnTo>
                    <a:lnTo>
                      <a:pt x="4561" y="1029"/>
                    </a:lnTo>
                    <a:lnTo>
                      <a:pt x="4599" y="1077"/>
                    </a:lnTo>
                    <a:lnTo>
                      <a:pt x="4639" y="1127"/>
                    </a:lnTo>
                    <a:lnTo>
                      <a:pt x="4676" y="1179"/>
                    </a:lnTo>
                    <a:lnTo>
                      <a:pt x="4711" y="1231"/>
                    </a:lnTo>
                    <a:lnTo>
                      <a:pt x="4747" y="1282"/>
                    </a:lnTo>
                    <a:lnTo>
                      <a:pt x="4781" y="1335"/>
                    </a:lnTo>
                    <a:lnTo>
                      <a:pt x="4813" y="1390"/>
                    </a:lnTo>
                    <a:lnTo>
                      <a:pt x="4844" y="1444"/>
                    </a:lnTo>
                    <a:lnTo>
                      <a:pt x="4875" y="1500"/>
                    </a:lnTo>
                    <a:lnTo>
                      <a:pt x="4903" y="1557"/>
                    </a:lnTo>
                    <a:lnTo>
                      <a:pt x="4931" y="1614"/>
                    </a:lnTo>
                    <a:lnTo>
                      <a:pt x="4958" y="1672"/>
                    </a:lnTo>
                    <a:lnTo>
                      <a:pt x="4983" y="1731"/>
                    </a:lnTo>
                    <a:lnTo>
                      <a:pt x="5005" y="1789"/>
                    </a:lnTo>
                    <a:lnTo>
                      <a:pt x="5027" y="1850"/>
                    </a:lnTo>
                    <a:lnTo>
                      <a:pt x="5048" y="1910"/>
                    </a:lnTo>
                    <a:lnTo>
                      <a:pt x="5067" y="1971"/>
                    </a:lnTo>
                    <a:lnTo>
                      <a:pt x="5084" y="2033"/>
                    </a:lnTo>
                    <a:lnTo>
                      <a:pt x="5101" y="2096"/>
                    </a:lnTo>
                    <a:lnTo>
                      <a:pt x="5115" y="2158"/>
                    </a:lnTo>
                    <a:lnTo>
                      <a:pt x="5129" y="2221"/>
                    </a:lnTo>
                    <a:lnTo>
                      <a:pt x="5140" y="2286"/>
                    </a:lnTo>
                    <a:lnTo>
                      <a:pt x="5151" y="2350"/>
                    </a:lnTo>
                    <a:lnTo>
                      <a:pt x="5160" y="2415"/>
                    </a:lnTo>
                    <a:lnTo>
                      <a:pt x="5167" y="2479"/>
                    </a:lnTo>
                    <a:lnTo>
                      <a:pt x="5171" y="2546"/>
                    </a:lnTo>
                    <a:lnTo>
                      <a:pt x="5176" y="2612"/>
                    </a:lnTo>
                    <a:lnTo>
                      <a:pt x="5176" y="2612"/>
                    </a:lnTo>
                    <a:lnTo>
                      <a:pt x="5177" y="2676"/>
                    </a:lnTo>
                    <a:lnTo>
                      <a:pt x="5177" y="2740"/>
                    </a:lnTo>
                    <a:lnTo>
                      <a:pt x="5177" y="2804"/>
                    </a:lnTo>
                    <a:lnTo>
                      <a:pt x="5174" y="2867"/>
                    </a:lnTo>
                    <a:lnTo>
                      <a:pt x="5170" y="2929"/>
                    </a:lnTo>
                    <a:lnTo>
                      <a:pt x="5164" y="2993"/>
                    </a:lnTo>
                    <a:lnTo>
                      <a:pt x="5157" y="3055"/>
                    </a:lnTo>
                    <a:lnTo>
                      <a:pt x="5148" y="3116"/>
                    </a:lnTo>
                    <a:lnTo>
                      <a:pt x="5137" y="3177"/>
                    </a:lnTo>
                    <a:lnTo>
                      <a:pt x="5126" y="3239"/>
                    </a:lnTo>
                    <a:lnTo>
                      <a:pt x="5112" y="3299"/>
                    </a:lnTo>
                    <a:lnTo>
                      <a:pt x="5098" y="3358"/>
                    </a:lnTo>
                    <a:lnTo>
                      <a:pt x="5081" y="3419"/>
                    </a:lnTo>
                    <a:lnTo>
                      <a:pt x="5064" y="3478"/>
                    </a:lnTo>
                    <a:lnTo>
                      <a:pt x="5045" y="3535"/>
                    </a:lnTo>
                    <a:lnTo>
                      <a:pt x="5024" y="3594"/>
                    </a:lnTo>
                    <a:lnTo>
                      <a:pt x="5002" y="3650"/>
                    </a:lnTo>
                    <a:lnTo>
                      <a:pt x="4978" y="3708"/>
                    </a:lnTo>
                    <a:lnTo>
                      <a:pt x="4953" y="3764"/>
                    </a:lnTo>
                    <a:lnTo>
                      <a:pt x="4927" y="3818"/>
                    </a:lnTo>
                    <a:lnTo>
                      <a:pt x="4899" y="3873"/>
                    </a:lnTo>
                    <a:lnTo>
                      <a:pt x="4869" y="3927"/>
                    </a:lnTo>
                    <a:lnTo>
                      <a:pt x="4838" y="3980"/>
                    </a:lnTo>
                    <a:lnTo>
                      <a:pt x="4807" y="4034"/>
                    </a:lnTo>
                    <a:lnTo>
                      <a:pt x="4773" y="4085"/>
                    </a:lnTo>
                    <a:lnTo>
                      <a:pt x="4738" y="4135"/>
                    </a:lnTo>
                    <a:lnTo>
                      <a:pt x="4703" y="4187"/>
                    </a:lnTo>
                    <a:lnTo>
                      <a:pt x="4666" y="4236"/>
                    </a:lnTo>
                    <a:lnTo>
                      <a:pt x="4626" y="4284"/>
                    </a:lnTo>
                    <a:lnTo>
                      <a:pt x="4586" y="4331"/>
                    </a:lnTo>
                    <a:lnTo>
                      <a:pt x="4545" y="4379"/>
                    </a:lnTo>
                    <a:lnTo>
                      <a:pt x="4502" y="4424"/>
                    </a:lnTo>
                    <a:lnTo>
                      <a:pt x="4502" y="4424"/>
                    </a:lnTo>
                    <a:lnTo>
                      <a:pt x="4458" y="4468"/>
                    </a:lnTo>
                    <a:lnTo>
                      <a:pt x="4414" y="4513"/>
                    </a:lnTo>
                    <a:lnTo>
                      <a:pt x="4368" y="4554"/>
                    </a:lnTo>
                    <a:lnTo>
                      <a:pt x="4321" y="4595"/>
                    </a:lnTo>
                    <a:lnTo>
                      <a:pt x="4272" y="4635"/>
                    </a:lnTo>
                    <a:lnTo>
                      <a:pt x="4225" y="4673"/>
                    </a:lnTo>
                    <a:lnTo>
                      <a:pt x="4175" y="4710"/>
                    </a:lnTo>
                    <a:lnTo>
                      <a:pt x="4125" y="4746"/>
                    </a:lnTo>
                    <a:lnTo>
                      <a:pt x="4073" y="4780"/>
                    </a:lnTo>
                    <a:lnTo>
                      <a:pt x="4021" y="4812"/>
                    </a:lnTo>
                    <a:lnTo>
                      <a:pt x="3970" y="4843"/>
                    </a:lnTo>
                    <a:lnTo>
                      <a:pt x="3915" y="4874"/>
                    </a:lnTo>
                    <a:lnTo>
                      <a:pt x="3862" y="4902"/>
                    </a:lnTo>
                    <a:lnTo>
                      <a:pt x="3808" y="4930"/>
                    </a:lnTo>
                    <a:lnTo>
                      <a:pt x="3752" y="4955"/>
                    </a:lnTo>
                    <a:lnTo>
                      <a:pt x="3696" y="4980"/>
                    </a:lnTo>
                    <a:lnTo>
                      <a:pt x="3638" y="5004"/>
                    </a:lnTo>
                    <a:lnTo>
                      <a:pt x="3581" y="5024"/>
                    </a:lnTo>
                    <a:lnTo>
                      <a:pt x="3523" y="5045"/>
                    </a:lnTo>
                    <a:lnTo>
                      <a:pt x="3464" y="5064"/>
                    </a:lnTo>
                    <a:lnTo>
                      <a:pt x="3405" y="5082"/>
                    </a:lnTo>
                    <a:lnTo>
                      <a:pt x="3346" y="5097"/>
                    </a:lnTo>
                    <a:lnTo>
                      <a:pt x="3286" y="5111"/>
                    </a:lnTo>
                    <a:lnTo>
                      <a:pt x="3224" y="5125"/>
                    </a:lnTo>
                    <a:lnTo>
                      <a:pt x="3163" y="5136"/>
                    </a:lnTo>
                    <a:lnTo>
                      <a:pt x="3102" y="5145"/>
                    </a:lnTo>
                    <a:lnTo>
                      <a:pt x="3040" y="5154"/>
                    </a:lnTo>
                    <a:lnTo>
                      <a:pt x="2978" y="5161"/>
                    </a:lnTo>
                    <a:lnTo>
                      <a:pt x="2914" y="5166"/>
                    </a:lnTo>
                    <a:lnTo>
                      <a:pt x="2851" y="5170"/>
                    </a:lnTo>
                    <a:lnTo>
                      <a:pt x="2788" y="5173"/>
                    </a:lnTo>
                    <a:lnTo>
                      <a:pt x="2723" y="5173"/>
                    </a:lnTo>
                    <a:lnTo>
                      <a:pt x="2723" y="5173"/>
                    </a:lnTo>
                    <a:lnTo>
                      <a:pt x="2658" y="5173"/>
                    </a:lnTo>
                    <a:lnTo>
                      <a:pt x="2592" y="5170"/>
                    </a:lnTo>
                    <a:lnTo>
                      <a:pt x="2527" y="5166"/>
                    </a:lnTo>
                    <a:lnTo>
                      <a:pt x="2460" y="5160"/>
                    </a:lnTo>
                    <a:lnTo>
                      <a:pt x="2397" y="5153"/>
                    </a:lnTo>
                    <a:lnTo>
                      <a:pt x="2332" y="5144"/>
                    </a:lnTo>
                    <a:lnTo>
                      <a:pt x="2269" y="5133"/>
                    </a:lnTo>
                    <a:lnTo>
                      <a:pt x="2205" y="5122"/>
                    </a:lnTo>
                    <a:lnTo>
                      <a:pt x="2142" y="5108"/>
                    </a:lnTo>
                    <a:lnTo>
                      <a:pt x="2080" y="5092"/>
                    </a:lnTo>
                    <a:lnTo>
                      <a:pt x="2018" y="5076"/>
                    </a:lnTo>
                    <a:lnTo>
                      <a:pt x="1956" y="5058"/>
                    </a:lnTo>
                    <a:lnTo>
                      <a:pt x="1896" y="5039"/>
                    </a:lnTo>
                    <a:lnTo>
                      <a:pt x="1835" y="5017"/>
                    </a:lnTo>
                    <a:lnTo>
                      <a:pt x="1776" y="4995"/>
                    </a:lnTo>
                    <a:lnTo>
                      <a:pt x="1717" y="4971"/>
                    </a:lnTo>
                    <a:lnTo>
                      <a:pt x="1658" y="4946"/>
                    </a:lnTo>
                    <a:lnTo>
                      <a:pt x="1601" y="4920"/>
                    </a:lnTo>
                    <a:lnTo>
                      <a:pt x="1545" y="4893"/>
                    </a:lnTo>
                    <a:lnTo>
                      <a:pt x="1489" y="4864"/>
                    </a:lnTo>
                    <a:lnTo>
                      <a:pt x="1433" y="4833"/>
                    </a:lnTo>
                    <a:lnTo>
                      <a:pt x="1378" y="4802"/>
                    </a:lnTo>
                    <a:lnTo>
                      <a:pt x="1325" y="4769"/>
                    </a:lnTo>
                    <a:lnTo>
                      <a:pt x="1272" y="4735"/>
                    </a:lnTo>
                    <a:lnTo>
                      <a:pt x="1219" y="4700"/>
                    </a:lnTo>
                    <a:lnTo>
                      <a:pt x="1167" y="4663"/>
                    </a:lnTo>
                    <a:lnTo>
                      <a:pt x="1117" y="4626"/>
                    </a:lnTo>
                    <a:lnTo>
                      <a:pt x="1067" y="4586"/>
                    </a:lnTo>
                    <a:lnTo>
                      <a:pt x="1019" y="4547"/>
                    </a:lnTo>
                    <a:lnTo>
                      <a:pt x="971" y="4507"/>
                    </a:lnTo>
                    <a:lnTo>
                      <a:pt x="924" y="4464"/>
                    </a:lnTo>
                    <a:lnTo>
                      <a:pt x="878" y="4421"/>
                    </a:lnTo>
                    <a:lnTo>
                      <a:pt x="833" y="4377"/>
                    </a:lnTo>
                    <a:lnTo>
                      <a:pt x="790" y="4331"/>
                    </a:lnTo>
                    <a:lnTo>
                      <a:pt x="747" y="4286"/>
                    </a:lnTo>
                    <a:lnTo>
                      <a:pt x="705" y="4238"/>
                    </a:lnTo>
                    <a:lnTo>
                      <a:pt x="665" y="4191"/>
                    </a:lnTo>
                    <a:lnTo>
                      <a:pt x="625" y="4143"/>
                    </a:lnTo>
                    <a:lnTo>
                      <a:pt x="587" y="4092"/>
                    </a:lnTo>
                    <a:lnTo>
                      <a:pt x="548" y="4041"/>
                    </a:lnTo>
                    <a:lnTo>
                      <a:pt x="513" y="3989"/>
                    </a:lnTo>
                    <a:lnTo>
                      <a:pt x="477" y="3938"/>
                    </a:lnTo>
                    <a:lnTo>
                      <a:pt x="444" y="3885"/>
                    </a:lnTo>
                    <a:lnTo>
                      <a:pt x="411" y="3830"/>
                    </a:lnTo>
                    <a:lnTo>
                      <a:pt x="380" y="3775"/>
                    </a:lnTo>
                    <a:lnTo>
                      <a:pt x="349" y="3719"/>
                    </a:lnTo>
                    <a:lnTo>
                      <a:pt x="321" y="3663"/>
                    </a:lnTo>
                    <a:lnTo>
                      <a:pt x="293" y="3606"/>
                    </a:lnTo>
                    <a:lnTo>
                      <a:pt x="267" y="3548"/>
                    </a:lnTo>
                    <a:lnTo>
                      <a:pt x="243" y="3489"/>
                    </a:lnTo>
                    <a:lnTo>
                      <a:pt x="219" y="3430"/>
                    </a:lnTo>
                    <a:lnTo>
                      <a:pt x="197" y="3370"/>
                    </a:lnTo>
                    <a:lnTo>
                      <a:pt x="177" y="3310"/>
                    </a:lnTo>
                    <a:lnTo>
                      <a:pt x="158" y="3248"/>
                    </a:lnTo>
                    <a:lnTo>
                      <a:pt x="140" y="3187"/>
                    </a:lnTo>
                    <a:lnTo>
                      <a:pt x="124" y="3124"/>
                    </a:lnTo>
                    <a:lnTo>
                      <a:pt x="109" y="3062"/>
                    </a:lnTo>
                    <a:lnTo>
                      <a:pt x="96" y="2998"/>
                    </a:lnTo>
                    <a:lnTo>
                      <a:pt x="84" y="2934"/>
                    </a:lnTo>
                    <a:lnTo>
                      <a:pt x="74" y="2870"/>
                    </a:lnTo>
                    <a:lnTo>
                      <a:pt x="65" y="2805"/>
                    </a:lnTo>
                    <a:lnTo>
                      <a:pt x="57" y="2740"/>
                    </a:lnTo>
                    <a:lnTo>
                      <a:pt x="53" y="2674"/>
                    </a:lnTo>
                    <a:lnTo>
                      <a:pt x="48" y="2608"/>
                    </a:lnTo>
                    <a:lnTo>
                      <a:pt x="48" y="2608"/>
                    </a:lnTo>
                    <a:lnTo>
                      <a:pt x="47" y="2544"/>
                    </a:lnTo>
                    <a:lnTo>
                      <a:pt x="47" y="2479"/>
                    </a:lnTo>
                    <a:lnTo>
                      <a:pt x="48" y="2416"/>
                    </a:lnTo>
                    <a:lnTo>
                      <a:pt x="50" y="2353"/>
                    </a:lnTo>
                    <a:lnTo>
                      <a:pt x="54" y="2291"/>
                    </a:lnTo>
                    <a:lnTo>
                      <a:pt x="60" y="2227"/>
                    </a:lnTo>
                    <a:lnTo>
                      <a:pt x="68" y="2165"/>
                    </a:lnTo>
                    <a:lnTo>
                      <a:pt x="76" y="2104"/>
                    </a:lnTo>
                    <a:lnTo>
                      <a:pt x="87" y="2043"/>
                    </a:lnTo>
                    <a:lnTo>
                      <a:pt x="99" y="1981"/>
                    </a:lnTo>
                    <a:lnTo>
                      <a:pt x="112" y="1921"/>
                    </a:lnTo>
                    <a:lnTo>
                      <a:pt x="127" y="1862"/>
                    </a:lnTo>
                    <a:lnTo>
                      <a:pt x="143" y="1801"/>
                    </a:lnTo>
                    <a:lnTo>
                      <a:pt x="161" y="1742"/>
                    </a:lnTo>
                    <a:lnTo>
                      <a:pt x="181" y="1685"/>
                    </a:lnTo>
                    <a:lnTo>
                      <a:pt x="202" y="1626"/>
                    </a:lnTo>
                    <a:lnTo>
                      <a:pt x="224" y="1570"/>
                    </a:lnTo>
                    <a:lnTo>
                      <a:pt x="248" y="1512"/>
                    </a:lnTo>
                    <a:lnTo>
                      <a:pt x="271" y="1456"/>
                    </a:lnTo>
                    <a:lnTo>
                      <a:pt x="298" y="1402"/>
                    </a:lnTo>
                    <a:lnTo>
                      <a:pt x="326" y="1347"/>
                    </a:lnTo>
                    <a:lnTo>
                      <a:pt x="355" y="1293"/>
                    </a:lnTo>
                    <a:lnTo>
                      <a:pt x="386" y="1240"/>
                    </a:lnTo>
                    <a:lnTo>
                      <a:pt x="419" y="1186"/>
                    </a:lnTo>
                    <a:lnTo>
                      <a:pt x="451" y="1135"/>
                    </a:lnTo>
                    <a:lnTo>
                      <a:pt x="486" y="1083"/>
                    </a:lnTo>
                    <a:lnTo>
                      <a:pt x="522" y="1033"/>
                    </a:lnTo>
                    <a:lnTo>
                      <a:pt x="560" y="984"/>
                    </a:lnTo>
                    <a:lnTo>
                      <a:pt x="598" y="936"/>
                    </a:lnTo>
                    <a:lnTo>
                      <a:pt x="638" y="889"/>
                    </a:lnTo>
                    <a:lnTo>
                      <a:pt x="679" y="841"/>
                    </a:lnTo>
                    <a:lnTo>
                      <a:pt x="722" y="796"/>
                    </a:lnTo>
                    <a:lnTo>
                      <a:pt x="722" y="796"/>
                    </a:lnTo>
                    <a:lnTo>
                      <a:pt x="766" y="751"/>
                    </a:lnTo>
                    <a:lnTo>
                      <a:pt x="812" y="707"/>
                    </a:lnTo>
                    <a:lnTo>
                      <a:pt x="858" y="666"/>
                    </a:lnTo>
                    <a:lnTo>
                      <a:pt x="904" y="625"/>
                    </a:lnTo>
                    <a:lnTo>
                      <a:pt x="952" y="585"/>
                    </a:lnTo>
                    <a:lnTo>
                      <a:pt x="1001" y="547"/>
                    </a:lnTo>
                    <a:lnTo>
                      <a:pt x="1049" y="510"/>
                    </a:lnTo>
                    <a:lnTo>
                      <a:pt x="1100" y="474"/>
                    </a:lnTo>
                    <a:lnTo>
                      <a:pt x="1151" y="440"/>
                    </a:lnTo>
                    <a:lnTo>
                      <a:pt x="1203" y="408"/>
                    </a:lnTo>
                    <a:lnTo>
                      <a:pt x="1256" y="377"/>
                    </a:lnTo>
                    <a:lnTo>
                      <a:pt x="1309" y="346"/>
                    </a:lnTo>
                    <a:lnTo>
                      <a:pt x="1362" y="318"/>
                    </a:lnTo>
                    <a:lnTo>
                      <a:pt x="1418" y="290"/>
                    </a:lnTo>
                    <a:lnTo>
                      <a:pt x="1473" y="265"/>
                    </a:lnTo>
                    <a:lnTo>
                      <a:pt x="1529" y="240"/>
                    </a:lnTo>
                    <a:lnTo>
                      <a:pt x="1586" y="216"/>
                    </a:lnTo>
                    <a:lnTo>
                      <a:pt x="1644" y="196"/>
                    </a:lnTo>
                    <a:lnTo>
                      <a:pt x="1701" y="175"/>
                    </a:lnTo>
                    <a:lnTo>
                      <a:pt x="1760" y="156"/>
                    </a:lnTo>
                    <a:lnTo>
                      <a:pt x="1819" y="138"/>
                    </a:lnTo>
                    <a:lnTo>
                      <a:pt x="1879" y="123"/>
                    </a:lnTo>
                    <a:lnTo>
                      <a:pt x="1940" y="109"/>
                    </a:lnTo>
                    <a:lnTo>
                      <a:pt x="2000" y="95"/>
                    </a:lnTo>
                    <a:lnTo>
                      <a:pt x="2061" y="84"/>
                    </a:lnTo>
                    <a:lnTo>
                      <a:pt x="2123" y="75"/>
                    </a:lnTo>
                    <a:lnTo>
                      <a:pt x="2185" y="66"/>
                    </a:lnTo>
                    <a:lnTo>
                      <a:pt x="2248" y="59"/>
                    </a:lnTo>
                    <a:lnTo>
                      <a:pt x="2310" y="54"/>
                    </a:lnTo>
                    <a:lnTo>
                      <a:pt x="2373" y="50"/>
                    </a:lnTo>
                    <a:lnTo>
                      <a:pt x="2437" y="47"/>
                    </a:lnTo>
                    <a:lnTo>
                      <a:pt x="2502" y="47"/>
                    </a:lnTo>
                    <a:close/>
                    <a:moveTo>
                      <a:pt x="2502" y="0"/>
                    </a:moveTo>
                    <a:lnTo>
                      <a:pt x="2502" y="0"/>
                    </a:lnTo>
                    <a:lnTo>
                      <a:pt x="2434" y="0"/>
                    </a:lnTo>
                    <a:lnTo>
                      <a:pt x="2367" y="3"/>
                    </a:lnTo>
                    <a:lnTo>
                      <a:pt x="2301" y="7"/>
                    </a:lnTo>
                    <a:lnTo>
                      <a:pt x="2235" y="13"/>
                    </a:lnTo>
                    <a:lnTo>
                      <a:pt x="2170" y="20"/>
                    </a:lnTo>
                    <a:lnTo>
                      <a:pt x="2105" y="29"/>
                    </a:lnTo>
                    <a:lnTo>
                      <a:pt x="2040" y="39"/>
                    </a:lnTo>
                    <a:lnTo>
                      <a:pt x="1977" y="53"/>
                    </a:lnTo>
                    <a:lnTo>
                      <a:pt x="1915" y="66"/>
                    </a:lnTo>
                    <a:lnTo>
                      <a:pt x="1853" y="81"/>
                    </a:lnTo>
                    <a:lnTo>
                      <a:pt x="1791" y="98"/>
                    </a:lnTo>
                    <a:lnTo>
                      <a:pt x="1731" y="116"/>
                    </a:lnTo>
                    <a:lnTo>
                      <a:pt x="1670" y="137"/>
                    </a:lnTo>
                    <a:lnTo>
                      <a:pt x="1610" y="157"/>
                    </a:lnTo>
                    <a:lnTo>
                      <a:pt x="1552" y="179"/>
                    </a:lnTo>
                    <a:lnTo>
                      <a:pt x="1493" y="204"/>
                    </a:lnTo>
                    <a:lnTo>
                      <a:pt x="1437" y="230"/>
                    </a:lnTo>
                    <a:lnTo>
                      <a:pt x="1380" y="256"/>
                    </a:lnTo>
                    <a:lnTo>
                      <a:pt x="1325" y="284"/>
                    </a:lnTo>
                    <a:lnTo>
                      <a:pt x="1271" y="314"/>
                    </a:lnTo>
                    <a:lnTo>
                      <a:pt x="1216" y="345"/>
                    </a:lnTo>
                    <a:lnTo>
                      <a:pt x="1163" y="377"/>
                    </a:lnTo>
                    <a:lnTo>
                      <a:pt x="1111" y="411"/>
                    </a:lnTo>
                    <a:lnTo>
                      <a:pt x="1061" y="445"/>
                    </a:lnTo>
                    <a:lnTo>
                      <a:pt x="1011" y="480"/>
                    </a:lnTo>
                    <a:lnTo>
                      <a:pt x="961" y="517"/>
                    </a:lnTo>
                    <a:lnTo>
                      <a:pt x="914" y="555"/>
                    </a:lnTo>
                    <a:lnTo>
                      <a:pt x="867" y="595"/>
                    </a:lnTo>
                    <a:lnTo>
                      <a:pt x="820" y="635"/>
                    </a:lnTo>
                    <a:lnTo>
                      <a:pt x="775" y="678"/>
                    </a:lnTo>
                    <a:lnTo>
                      <a:pt x="731" y="721"/>
                    </a:lnTo>
                    <a:lnTo>
                      <a:pt x="688" y="763"/>
                    </a:lnTo>
                    <a:lnTo>
                      <a:pt x="646" y="809"/>
                    </a:lnTo>
                    <a:lnTo>
                      <a:pt x="606" y="855"/>
                    </a:lnTo>
                    <a:lnTo>
                      <a:pt x="566" y="902"/>
                    </a:lnTo>
                    <a:lnTo>
                      <a:pt x="528" y="949"/>
                    </a:lnTo>
                    <a:lnTo>
                      <a:pt x="489" y="998"/>
                    </a:lnTo>
                    <a:lnTo>
                      <a:pt x="454" y="1048"/>
                    </a:lnTo>
                    <a:lnTo>
                      <a:pt x="419" y="1098"/>
                    </a:lnTo>
                    <a:lnTo>
                      <a:pt x="386" y="1150"/>
                    </a:lnTo>
                    <a:lnTo>
                      <a:pt x="354" y="1203"/>
                    </a:lnTo>
                    <a:lnTo>
                      <a:pt x="323" y="1256"/>
                    </a:lnTo>
                    <a:lnTo>
                      <a:pt x="292" y="1310"/>
                    </a:lnTo>
                    <a:lnTo>
                      <a:pt x="264" y="1365"/>
                    </a:lnTo>
                    <a:lnTo>
                      <a:pt x="237" y="1421"/>
                    </a:lnTo>
                    <a:lnTo>
                      <a:pt x="211" y="1478"/>
                    </a:lnTo>
                    <a:lnTo>
                      <a:pt x="187" y="1536"/>
                    </a:lnTo>
                    <a:lnTo>
                      <a:pt x="163" y="1593"/>
                    </a:lnTo>
                    <a:lnTo>
                      <a:pt x="141" y="1652"/>
                    </a:lnTo>
                    <a:lnTo>
                      <a:pt x="122" y="1713"/>
                    </a:lnTo>
                    <a:lnTo>
                      <a:pt x="103" y="1773"/>
                    </a:lnTo>
                    <a:lnTo>
                      <a:pt x="85" y="1834"/>
                    </a:lnTo>
                    <a:lnTo>
                      <a:pt x="71" y="1896"/>
                    </a:lnTo>
                    <a:lnTo>
                      <a:pt x="56" y="1958"/>
                    </a:lnTo>
                    <a:lnTo>
                      <a:pt x="44" y="2021"/>
                    </a:lnTo>
                    <a:lnTo>
                      <a:pt x="32" y="2084"/>
                    </a:lnTo>
                    <a:lnTo>
                      <a:pt x="23" y="2148"/>
                    </a:lnTo>
                    <a:lnTo>
                      <a:pt x="15" y="2213"/>
                    </a:lnTo>
                    <a:lnTo>
                      <a:pt x="9" y="2278"/>
                    </a:lnTo>
                    <a:lnTo>
                      <a:pt x="4" y="2342"/>
                    </a:lnTo>
                    <a:lnTo>
                      <a:pt x="1" y="2409"/>
                    </a:lnTo>
                    <a:lnTo>
                      <a:pt x="0" y="2475"/>
                    </a:lnTo>
                    <a:lnTo>
                      <a:pt x="0" y="2543"/>
                    </a:lnTo>
                    <a:lnTo>
                      <a:pt x="1" y="2609"/>
                    </a:lnTo>
                    <a:lnTo>
                      <a:pt x="1" y="2609"/>
                    </a:lnTo>
                    <a:lnTo>
                      <a:pt x="6" y="2677"/>
                    </a:lnTo>
                    <a:lnTo>
                      <a:pt x="10" y="2745"/>
                    </a:lnTo>
                    <a:lnTo>
                      <a:pt x="18" y="2811"/>
                    </a:lnTo>
                    <a:lnTo>
                      <a:pt x="26" y="2878"/>
                    </a:lnTo>
                    <a:lnTo>
                      <a:pt x="37" y="2942"/>
                    </a:lnTo>
                    <a:lnTo>
                      <a:pt x="48" y="3007"/>
                    </a:lnTo>
                    <a:lnTo>
                      <a:pt x="62" y="3072"/>
                    </a:lnTo>
                    <a:lnTo>
                      <a:pt x="76" y="3136"/>
                    </a:lnTo>
                    <a:lnTo>
                      <a:pt x="94" y="3199"/>
                    </a:lnTo>
                    <a:lnTo>
                      <a:pt x="112" y="3262"/>
                    </a:lnTo>
                    <a:lnTo>
                      <a:pt x="131" y="3324"/>
                    </a:lnTo>
                    <a:lnTo>
                      <a:pt x="152" y="3386"/>
                    </a:lnTo>
                    <a:lnTo>
                      <a:pt x="174" y="3447"/>
                    </a:lnTo>
                    <a:lnTo>
                      <a:pt x="199" y="3507"/>
                    </a:lnTo>
                    <a:lnTo>
                      <a:pt x="224" y="3568"/>
                    </a:lnTo>
                    <a:lnTo>
                      <a:pt x="250" y="3627"/>
                    </a:lnTo>
                    <a:lnTo>
                      <a:pt x="278" y="3684"/>
                    </a:lnTo>
                    <a:lnTo>
                      <a:pt x="308" y="3742"/>
                    </a:lnTo>
                    <a:lnTo>
                      <a:pt x="337" y="3799"/>
                    </a:lnTo>
                    <a:lnTo>
                      <a:pt x="370" y="3855"/>
                    </a:lnTo>
                    <a:lnTo>
                      <a:pt x="402" y="3910"/>
                    </a:lnTo>
                    <a:lnTo>
                      <a:pt x="438" y="3964"/>
                    </a:lnTo>
                    <a:lnTo>
                      <a:pt x="473" y="4017"/>
                    </a:lnTo>
                    <a:lnTo>
                      <a:pt x="510" y="4070"/>
                    </a:lnTo>
                    <a:lnTo>
                      <a:pt x="548" y="4122"/>
                    </a:lnTo>
                    <a:lnTo>
                      <a:pt x="587" y="4172"/>
                    </a:lnTo>
                    <a:lnTo>
                      <a:pt x="626" y="4222"/>
                    </a:lnTo>
                    <a:lnTo>
                      <a:pt x="669" y="4271"/>
                    </a:lnTo>
                    <a:lnTo>
                      <a:pt x="710" y="4318"/>
                    </a:lnTo>
                    <a:lnTo>
                      <a:pt x="755" y="4365"/>
                    </a:lnTo>
                    <a:lnTo>
                      <a:pt x="799" y="4411"/>
                    </a:lnTo>
                    <a:lnTo>
                      <a:pt x="845" y="4457"/>
                    </a:lnTo>
                    <a:lnTo>
                      <a:pt x="892" y="4499"/>
                    </a:lnTo>
                    <a:lnTo>
                      <a:pt x="939" y="4542"/>
                    </a:lnTo>
                    <a:lnTo>
                      <a:pt x="988" y="4583"/>
                    </a:lnTo>
                    <a:lnTo>
                      <a:pt x="1038" y="4625"/>
                    </a:lnTo>
                    <a:lnTo>
                      <a:pt x="1088" y="4665"/>
                    </a:lnTo>
                    <a:lnTo>
                      <a:pt x="1139" y="4701"/>
                    </a:lnTo>
                    <a:lnTo>
                      <a:pt x="1191" y="4740"/>
                    </a:lnTo>
                    <a:lnTo>
                      <a:pt x="1244" y="4775"/>
                    </a:lnTo>
                    <a:lnTo>
                      <a:pt x="1299" y="4809"/>
                    </a:lnTo>
                    <a:lnTo>
                      <a:pt x="1353" y="4843"/>
                    </a:lnTo>
                    <a:lnTo>
                      <a:pt x="1409" y="4875"/>
                    </a:lnTo>
                    <a:lnTo>
                      <a:pt x="1465" y="4906"/>
                    </a:lnTo>
                    <a:lnTo>
                      <a:pt x="1523" y="4936"/>
                    </a:lnTo>
                    <a:lnTo>
                      <a:pt x="1580" y="4964"/>
                    </a:lnTo>
                    <a:lnTo>
                      <a:pt x="1639" y="4990"/>
                    </a:lnTo>
                    <a:lnTo>
                      <a:pt x="1698" y="5015"/>
                    </a:lnTo>
                    <a:lnTo>
                      <a:pt x="1759" y="5039"/>
                    </a:lnTo>
                    <a:lnTo>
                      <a:pt x="1819" y="5063"/>
                    </a:lnTo>
                    <a:lnTo>
                      <a:pt x="1881" y="5083"/>
                    </a:lnTo>
                    <a:lnTo>
                      <a:pt x="1941" y="5104"/>
                    </a:lnTo>
                    <a:lnTo>
                      <a:pt x="2005" y="5122"/>
                    </a:lnTo>
                    <a:lnTo>
                      <a:pt x="2068" y="5139"/>
                    </a:lnTo>
                    <a:lnTo>
                      <a:pt x="2132" y="5154"/>
                    </a:lnTo>
                    <a:lnTo>
                      <a:pt x="2195" y="5167"/>
                    </a:lnTo>
                    <a:lnTo>
                      <a:pt x="2260" y="5181"/>
                    </a:lnTo>
                    <a:lnTo>
                      <a:pt x="2325" y="5191"/>
                    </a:lnTo>
                    <a:lnTo>
                      <a:pt x="2390" y="5200"/>
                    </a:lnTo>
                    <a:lnTo>
                      <a:pt x="2456" y="5207"/>
                    </a:lnTo>
                    <a:lnTo>
                      <a:pt x="2522" y="5213"/>
                    </a:lnTo>
                    <a:lnTo>
                      <a:pt x="2589" y="5217"/>
                    </a:lnTo>
                    <a:lnTo>
                      <a:pt x="2656" y="5220"/>
                    </a:lnTo>
                    <a:lnTo>
                      <a:pt x="2723" y="5220"/>
                    </a:lnTo>
                    <a:lnTo>
                      <a:pt x="2723" y="5220"/>
                    </a:lnTo>
                    <a:lnTo>
                      <a:pt x="2791" y="5220"/>
                    </a:lnTo>
                    <a:lnTo>
                      <a:pt x="2857" y="5217"/>
                    </a:lnTo>
                    <a:lnTo>
                      <a:pt x="2923" y="5213"/>
                    </a:lnTo>
                    <a:lnTo>
                      <a:pt x="2990" y="5207"/>
                    </a:lnTo>
                    <a:lnTo>
                      <a:pt x="3054" y="5200"/>
                    </a:lnTo>
                    <a:lnTo>
                      <a:pt x="3119" y="5191"/>
                    </a:lnTo>
                    <a:lnTo>
                      <a:pt x="3184" y="5181"/>
                    </a:lnTo>
                    <a:lnTo>
                      <a:pt x="3248" y="5167"/>
                    </a:lnTo>
                    <a:lnTo>
                      <a:pt x="3309" y="5154"/>
                    </a:lnTo>
                    <a:lnTo>
                      <a:pt x="3373" y="5139"/>
                    </a:lnTo>
                    <a:lnTo>
                      <a:pt x="3433" y="5122"/>
                    </a:lnTo>
                    <a:lnTo>
                      <a:pt x="3495" y="5104"/>
                    </a:lnTo>
                    <a:lnTo>
                      <a:pt x="3554" y="5083"/>
                    </a:lnTo>
                    <a:lnTo>
                      <a:pt x="3615" y="5063"/>
                    </a:lnTo>
                    <a:lnTo>
                      <a:pt x="3674" y="5039"/>
                    </a:lnTo>
                    <a:lnTo>
                      <a:pt x="3731" y="5015"/>
                    </a:lnTo>
                    <a:lnTo>
                      <a:pt x="3789" y="4990"/>
                    </a:lnTo>
                    <a:lnTo>
                      <a:pt x="3845" y="4964"/>
                    </a:lnTo>
                    <a:lnTo>
                      <a:pt x="3899" y="4936"/>
                    </a:lnTo>
                    <a:lnTo>
                      <a:pt x="3954" y="4906"/>
                    </a:lnTo>
                    <a:lnTo>
                      <a:pt x="4008" y="4875"/>
                    </a:lnTo>
                    <a:lnTo>
                      <a:pt x="4061" y="4843"/>
                    </a:lnTo>
                    <a:lnTo>
                      <a:pt x="4113" y="4809"/>
                    </a:lnTo>
                    <a:lnTo>
                      <a:pt x="4164" y="4775"/>
                    </a:lnTo>
                    <a:lnTo>
                      <a:pt x="4215" y="4740"/>
                    </a:lnTo>
                    <a:lnTo>
                      <a:pt x="4263" y="4701"/>
                    </a:lnTo>
                    <a:lnTo>
                      <a:pt x="4312" y="4665"/>
                    </a:lnTo>
                    <a:lnTo>
                      <a:pt x="4359" y="4625"/>
                    </a:lnTo>
                    <a:lnTo>
                      <a:pt x="4405" y="4583"/>
                    </a:lnTo>
                    <a:lnTo>
                      <a:pt x="4450" y="4542"/>
                    </a:lnTo>
                    <a:lnTo>
                      <a:pt x="4493" y="4499"/>
                    </a:lnTo>
                    <a:lnTo>
                      <a:pt x="4537" y="4457"/>
                    </a:lnTo>
                    <a:lnTo>
                      <a:pt x="4579" y="4411"/>
                    </a:lnTo>
                    <a:lnTo>
                      <a:pt x="4620" y="4365"/>
                    </a:lnTo>
                    <a:lnTo>
                      <a:pt x="4658" y="4318"/>
                    </a:lnTo>
                    <a:lnTo>
                      <a:pt x="4697" y="4271"/>
                    </a:lnTo>
                    <a:lnTo>
                      <a:pt x="4735" y="4222"/>
                    </a:lnTo>
                    <a:lnTo>
                      <a:pt x="4770" y="4172"/>
                    </a:lnTo>
                    <a:lnTo>
                      <a:pt x="4806" y="4122"/>
                    </a:lnTo>
                    <a:lnTo>
                      <a:pt x="4840" y="4070"/>
                    </a:lnTo>
                    <a:lnTo>
                      <a:pt x="4872" y="4017"/>
                    </a:lnTo>
                    <a:lnTo>
                      <a:pt x="4903" y="3964"/>
                    </a:lnTo>
                    <a:lnTo>
                      <a:pt x="4933" y="3910"/>
                    </a:lnTo>
                    <a:lnTo>
                      <a:pt x="4961" y="3855"/>
                    </a:lnTo>
                    <a:lnTo>
                      <a:pt x="4987" y="3799"/>
                    </a:lnTo>
                    <a:lnTo>
                      <a:pt x="5014" y="3742"/>
                    </a:lnTo>
                    <a:lnTo>
                      <a:pt x="5037" y="3684"/>
                    </a:lnTo>
                    <a:lnTo>
                      <a:pt x="5061" y="3627"/>
                    </a:lnTo>
                    <a:lnTo>
                      <a:pt x="5083" y="3568"/>
                    </a:lnTo>
                    <a:lnTo>
                      <a:pt x="5102" y="3507"/>
                    </a:lnTo>
                    <a:lnTo>
                      <a:pt x="5121" y="3447"/>
                    </a:lnTo>
                    <a:lnTo>
                      <a:pt x="5139" y="3386"/>
                    </a:lnTo>
                    <a:lnTo>
                      <a:pt x="5154" y="3324"/>
                    </a:lnTo>
                    <a:lnTo>
                      <a:pt x="5168" y="3262"/>
                    </a:lnTo>
                    <a:lnTo>
                      <a:pt x="5182" y="3199"/>
                    </a:lnTo>
                    <a:lnTo>
                      <a:pt x="5192" y="3136"/>
                    </a:lnTo>
                    <a:lnTo>
                      <a:pt x="5202" y="3072"/>
                    </a:lnTo>
                    <a:lnTo>
                      <a:pt x="5210" y="3007"/>
                    </a:lnTo>
                    <a:lnTo>
                      <a:pt x="5216" y="2942"/>
                    </a:lnTo>
                    <a:lnTo>
                      <a:pt x="5220" y="2878"/>
                    </a:lnTo>
                    <a:lnTo>
                      <a:pt x="5224" y="2811"/>
                    </a:lnTo>
                    <a:lnTo>
                      <a:pt x="5224" y="2745"/>
                    </a:lnTo>
                    <a:lnTo>
                      <a:pt x="5224" y="2677"/>
                    </a:lnTo>
                    <a:lnTo>
                      <a:pt x="5223" y="2609"/>
                    </a:lnTo>
                    <a:lnTo>
                      <a:pt x="5223" y="2609"/>
                    </a:lnTo>
                    <a:lnTo>
                      <a:pt x="5219" y="2543"/>
                    </a:lnTo>
                    <a:lnTo>
                      <a:pt x="5214" y="2475"/>
                    </a:lnTo>
                    <a:lnTo>
                      <a:pt x="5207" y="2409"/>
                    </a:lnTo>
                    <a:lnTo>
                      <a:pt x="5198" y="2342"/>
                    </a:lnTo>
                    <a:lnTo>
                      <a:pt x="5188" y="2278"/>
                    </a:lnTo>
                    <a:lnTo>
                      <a:pt x="5176" y="2213"/>
                    </a:lnTo>
                    <a:lnTo>
                      <a:pt x="5163" y="2148"/>
                    </a:lnTo>
                    <a:lnTo>
                      <a:pt x="5148" y="2084"/>
                    </a:lnTo>
                    <a:lnTo>
                      <a:pt x="5132" y="2021"/>
                    </a:lnTo>
                    <a:lnTo>
                      <a:pt x="5112" y="1958"/>
                    </a:lnTo>
                    <a:lnTo>
                      <a:pt x="5093" y="1896"/>
                    </a:lnTo>
                    <a:lnTo>
                      <a:pt x="5073" y="1834"/>
                    </a:lnTo>
                    <a:lnTo>
                      <a:pt x="5050" y="1773"/>
                    </a:lnTo>
                    <a:lnTo>
                      <a:pt x="5027" y="1713"/>
                    </a:lnTo>
                    <a:lnTo>
                      <a:pt x="5000" y="1652"/>
                    </a:lnTo>
                    <a:lnTo>
                      <a:pt x="4974" y="1593"/>
                    </a:lnTo>
                    <a:lnTo>
                      <a:pt x="4946" y="1536"/>
                    </a:lnTo>
                    <a:lnTo>
                      <a:pt x="4918" y="1478"/>
                    </a:lnTo>
                    <a:lnTo>
                      <a:pt x="4887" y="1421"/>
                    </a:lnTo>
                    <a:lnTo>
                      <a:pt x="4854" y="1365"/>
                    </a:lnTo>
                    <a:lnTo>
                      <a:pt x="4822" y="1310"/>
                    </a:lnTo>
                    <a:lnTo>
                      <a:pt x="4787" y="1256"/>
                    </a:lnTo>
                    <a:lnTo>
                      <a:pt x="4751" y="1203"/>
                    </a:lnTo>
                    <a:lnTo>
                      <a:pt x="4714" y="1150"/>
                    </a:lnTo>
                    <a:lnTo>
                      <a:pt x="4678" y="1098"/>
                    </a:lnTo>
                    <a:lnTo>
                      <a:pt x="4638" y="1048"/>
                    </a:lnTo>
                    <a:lnTo>
                      <a:pt x="4598" y="998"/>
                    </a:lnTo>
                    <a:lnTo>
                      <a:pt x="4557" y="949"/>
                    </a:lnTo>
                    <a:lnTo>
                      <a:pt x="4514" y="902"/>
                    </a:lnTo>
                    <a:lnTo>
                      <a:pt x="4470" y="855"/>
                    </a:lnTo>
                    <a:lnTo>
                      <a:pt x="4425" y="809"/>
                    </a:lnTo>
                    <a:lnTo>
                      <a:pt x="4380" y="763"/>
                    </a:lnTo>
                    <a:lnTo>
                      <a:pt x="4333" y="721"/>
                    </a:lnTo>
                    <a:lnTo>
                      <a:pt x="4285" y="678"/>
                    </a:lnTo>
                    <a:lnTo>
                      <a:pt x="4237" y="635"/>
                    </a:lnTo>
                    <a:lnTo>
                      <a:pt x="4187" y="595"/>
                    </a:lnTo>
                    <a:lnTo>
                      <a:pt x="4136" y="555"/>
                    </a:lnTo>
                    <a:lnTo>
                      <a:pt x="4085" y="517"/>
                    </a:lnTo>
                    <a:lnTo>
                      <a:pt x="4033" y="480"/>
                    </a:lnTo>
                    <a:lnTo>
                      <a:pt x="3980" y="445"/>
                    </a:lnTo>
                    <a:lnTo>
                      <a:pt x="3926" y="411"/>
                    </a:lnTo>
                    <a:lnTo>
                      <a:pt x="3871" y="377"/>
                    </a:lnTo>
                    <a:lnTo>
                      <a:pt x="3815" y="345"/>
                    </a:lnTo>
                    <a:lnTo>
                      <a:pt x="3759" y="314"/>
                    </a:lnTo>
                    <a:lnTo>
                      <a:pt x="3702" y="284"/>
                    </a:lnTo>
                    <a:lnTo>
                      <a:pt x="3644" y="256"/>
                    </a:lnTo>
                    <a:lnTo>
                      <a:pt x="3585" y="230"/>
                    </a:lnTo>
                    <a:lnTo>
                      <a:pt x="3526" y="204"/>
                    </a:lnTo>
                    <a:lnTo>
                      <a:pt x="3466" y="179"/>
                    </a:lnTo>
                    <a:lnTo>
                      <a:pt x="3405" y="157"/>
                    </a:lnTo>
                    <a:lnTo>
                      <a:pt x="3345" y="137"/>
                    </a:lnTo>
                    <a:lnTo>
                      <a:pt x="3283" y="116"/>
                    </a:lnTo>
                    <a:lnTo>
                      <a:pt x="3220" y="98"/>
                    </a:lnTo>
                    <a:lnTo>
                      <a:pt x="3158" y="81"/>
                    </a:lnTo>
                    <a:lnTo>
                      <a:pt x="3094" y="66"/>
                    </a:lnTo>
                    <a:lnTo>
                      <a:pt x="3029" y="53"/>
                    </a:lnTo>
                    <a:lnTo>
                      <a:pt x="2964" y="39"/>
                    </a:lnTo>
                    <a:lnTo>
                      <a:pt x="2900" y="29"/>
                    </a:lnTo>
                    <a:lnTo>
                      <a:pt x="2835" y="20"/>
                    </a:lnTo>
                    <a:lnTo>
                      <a:pt x="2768" y="13"/>
                    </a:lnTo>
                    <a:lnTo>
                      <a:pt x="2702" y="7"/>
                    </a:lnTo>
                    <a:lnTo>
                      <a:pt x="2636" y="3"/>
                    </a:lnTo>
                    <a:lnTo>
                      <a:pt x="2568" y="0"/>
                    </a:lnTo>
                    <a:lnTo>
                      <a:pt x="2502" y="0"/>
                    </a:lnTo>
                    <a:lnTo>
                      <a:pt x="2502" y="0"/>
                    </a:lnTo>
                    <a:close/>
                  </a:path>
                </a:pathLst>
              </a:custGeom>
              <a:gradFill flip="none" rotWithShape="1">
                <a:gsLst>
                  <a:gs pos="20000">
                    <a:srgbClr val="414141"/>
                  </a:gs>
                  <a:gs pos="66000">
                    <a:srgbClr val="FFFFFF"/>
                  </a:gs>
                  <a:gs pos="80000">
                    <a:srgbClr val="CFCFCF"/>
                  </a:gs>
                  <a:gs pos="5000">
                    <a:srgbClr val="A6A6A6"/>
                  </a:gs>
                  <a:gs pos="45000">
                    <a:srgbClr val="A6A6A6"/>
                  </a:gs>
                  <a:gs pos="25000">
                    <a:srgbClr val="262626"/>
                  </a:gs>
                  <a:gs pos="54000">
                    <a:srgbClr val="454545"/>
                  </a:gs>
                  <a:gs pos="36000">
                    <a:srgbClr val="616161"/>
                  </a:gs>
                  <a:gs pos="82000">
                    <a:srgbClr val="A6A6A6"/>
                  </a:gs>
                </a:gsLst>
                <a:lin ang="240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83" name="Freeform 22">
                <a:extLst>
                  <a:ext uri="{FF2B5EF4-FFF2-40B4-BE49-F238E27FC236}">
                    <a16:creationId xmlns:a16="http://schemas.microsoft.com/office/drawing/2014/main" id="{AA72A718-794E-2B40-A250-CC9A4F7A342F}"/>
                  </a:ext>
                </a:extLst>
              </p:cNvPr>
              <p:cNvSpPr>
                <a:spLocks/>
              </p:cNvSpPr>
              <p:nvPr/>
            </p:nvSpPr>
            <p:spPr bwMode="auto">
              <a:xfrm>
                <a:off x="8077200" y="2041525"/>
                <a:ext cx="153988" cy="301625"/>
              </a:xfrm>
              <a:custGeom>
                <a:avLst/>
                <a:gdLst/>
                <a:ahLst/>
                <a:cxnLst>
                  <a:cxn ang="0">
                    <a:pos x="105" y="569"/>
                  </a:cxn>
                  <a:cxn ang="0">
                    <a:pos x="105" y="569"/>
                  </a:cxn>
                  <a:cxn ang="0">
                    <a:pos x="112" y="570"/>
                  </a:cxn>
                  <a:cxn ang="0">
                    <a:pos x="121" y="567"/>
                  </a:cxn>
                  <a:cxn ang="0">
                    <a:pos x="130" y="563"/>
                  </a:cxn>
                  <a:cxn ang="0">
                    <a:pos x="139" y="555"/>
                  </a:cxn>
                  <a:cxn ang="0">
                    <a:pos x="149" y="547"/>
                  </a:cxn>
                  <a:cxn ang="0">
                    <a:pos x="159" y="535"/>
                  </a:cxn>
                  <a:cxn ang="0">
                    <a:pos x="170" y="520"/>
                  </a:cxn>
                  <a:cxn ang="0">
                    <a:pos x="180" y="505"/>
                  </a:cxn>
                  <a:cxn ang="0">
                    <a:pos x="190" y="488"/>
                  </a:cxn>
                  <a:cxn ang="0">
                    <a:pos x="201" y="467"/>
                  </a:cxn>
                  <a:cxn ang="0">
                    <a:pos x="220" y="424"/>
                  </a:cxn>
                  <a:cxn ang="0">
                    <a:pos x="239" y="374"/>
                  </a:cxn>
                  <a:cxn ang="0">
                    <a:pos x="257" y="321"/>
                  </a:cxn>
                  <a:cxn ang="0">
                    <a:pos x="257" y="321"/>
                  </a:cxn>
                  <a:cxn ang="0">
                    <a:pos x="271" y="265"/>
                  </a:cxn>
                  <a:cxn ang="0">
                    <a:pos x="282" y="213"/>
                  </a:cxn>
                  <a:cxn ang="0">
                    <a:pos x="288" y="166"/>
                  </a:cxn>
                  <a:cxn ang="0">
                    <a:pos x="289" y="144"/>
                  </a:cxn>
                  <a:cxn ang="0">
                    <a:pos x="291" y="123"/>
                  </a:cxn>
                  <a:cxn ang="0">
                    <a:pos x="289" y="104"/>
                  </a:cxn>
                  <a:cxn ang="0">
                    <a:pos x="288" y="87"/>
                  </a:cxn>
                  <a:cxn ang="0">
                    <a:pos x="286" y="72"/>
                  </a:cxn>
                  <a:cxn ang="0">
                    <a:pos x="283" y="58"/>
                  </a:cxn>
                  <a:cxn ang="0">
                    <a:pos x="279" y="48"/>
                  </a:cxn>
                  <a:cxn ang="0">
                    <a:pos x="273" y="39"/>
                  </a:cxn>
                  <a:cxn ang="0">
                    <a:pos x="267" y="32"/>
                  </a:cxn>
                  <a:cxn ang="0">
                    <a:pos x="260" y="29"/>
                  </a:cxn>
                  <a:cxn ang="0">
                    <a:pos x="156" y="0"/>
                  </a:cxn>
                  <a:cxn ang="0">
                    <a:pos x="156" y="0"/>
                  </a:cxn>
                  <a:cxn ang="0">
                    <a:pos x="164" y="2"/>
                  </a:cxn>
                  <a:cxn ang="0">
                    <a:pos x="170" y="8"/>
                  </a:cxn>
                  <a:cxn ang="0">
                    <a:pos x="176" y="17"/>
                  </a:cxn>
                  <a:cxn ang="0">
                    <a:pos x="180" y="29"/>
                  </a:cxn>
                  <a:cxn ang="0">
                    <a:pos x="183" y="42"/>
                  </a:cxn>
                  <a:cxn ang="0">
                    <a:pos x="184" y="57"/>
                  </a:cxn>
                  <a:cxn ang="0">
                    <a:pos x="186" y="75"/>
                  </a:cxn>
                  <a:cxn ang="0">
                    <a:pos x="186" y="94"/>
                  </a:cxn>
                  <a:cxn ang="0">
                    <a:pos x="186" y="115"/>
                  </a:cxn>
                  <a:cxn ang="0">
                    <a:pos x="184" y="135"/>
                  </a:cxn>
                  <a:cxn ang="0">
                    <a:pos x="177" y="184"/>
                  </a:cxn>
                  <a:cxn ang="0">
                    <a:pos x="167" y="235"/>
                  </a:cxn>
                  <a:cxn ang="0">
                    <a:pos x="154" y="290"/>
                  </a:cxn>
                  <a:cxn ang="0">
                    <a:pos x="154" y="290"/>
                  </a:cxn>
                  <a:cxn ang="0">
                    <a:pos x="136" y="345"/>
                  </a:cxn>
                  <a:cxn ang="0">
                    <a:pos x="117" y="393"/>
                  </a:cxn>
                  <a:cxn ang="0">
                    <a:pos x="97" y="437"/>
                  </a:cxn>
                  <a:cxn ang="0">
                    <a:pos x="87" y="457"/>
                  </a:cxn>
                  <a:cxn ang="0">
                    <a:pos x="77" y="474"/>
                  </a:cxn>
                  <a:cxn ang="0">
                    <a:pos x="67" y="490"/>
                  </a:cxn>
                  <a:cxn ang="0">
                    <a:pos x="56" y="505"/>
                  </a:cxn>
                  <a:cxn ang="0">
                    <a:pos x="46" y="517"/>
                  </a:cxn>
                  <a:cxn ang="0">
                    <a:pos x="36" y="526"/>
                  </a:cxn>
                  <a:cxn ang="0">
                    <a:pos x="27" y="533"/>
                  </a:cxn>
                  <a:cxn ang="0">
                    <a:pos x="18" y="538"/>
                  </a:cxn>
                  <a:cxn ang="0">
                    <a:pos x="9" y="539"/>
                  </a:cxn>
                  <a:cxn ang="0">
                    <a:pos x="0" y="539"/>
                  </a:cxn>
                  <a:cxn ang="0">
                    <a:pos x="105" y="569"/>
                  </a:cxn>
                </a:cxnLst>
                <a:rect l="0" t="0" r="r" b="b"/>
                <a:pathLst>
                  <a:path w="291" h="570">
                    <a:moveTo>
                      <a:pt x="105" y="569"/>
                    </a:moveTo>
                    <a:lnTo>
                      <a:pt x="105" y="569"/>
                    </a:lnTo>
                    <a:lnTo>
                      <a:pt x="112" y="570"/>
                    </a:lnTo>
                    <a:lnTo>
                      <a:pt x="121" y="567"/>
                    </a:lnTo>
                    <a:lnTo>
                      <a:pt x="130" y="563"/>
                    </a:lnTo>
                    <a:lnTo>
                      <a:pt x="139" y="555"/>
                    </a:lnTo>
                    <a:lnTo>
                      <a:pt x="149" y="547"/>
                    </a:lnTo>
                    <a:lnTo>
                      <a:pt x="159" y="535"/>
                    </a:lnTo>
                    <a:lnTo>
                      <a:pt x="170" y="520"/>
                    </a:lnTo>
                    <a:lnTo>
                      <a:pt x="180" y="505"/>
                    </a:lnTo>
                    <a:lnTo>
                      <a:pt x="190" y="488"/>
                    </a:lnTo>
                    <a:lnTo>
                      <a:pt x="201" y="467"/>
                    </a:lnTo>
                    <a:lnTo>
                      <a:pt x="220" y="424"/>
                    </a:lnTo>
                    <a:lnTo>
                      <a:pt x="239" y="374"/>
                    </a:lnTo>
                    <a:lnTo>
                      <a:pt x="257" y="321"/>
                    </a:lnTo>
                    <a:lnTo>
                      <a:pt x="257" y="321"/>
                    </a:lnTo>
                    <a:lnTo>
                      <a:pt x="271" y="265"/>
                    </a:lnTo>
                    <a:lnTo>
                      <a:pt x="282" y="213"/>
                    </a:lnTo>
                    <a:lnTo>
                      <a:pt x="288" y="166"/>
                    </a:lnTo>
                    <a:lnTo>
                      <a:pt x="289" y="144"/>
                    </a:lnTo>
                    <a:lnTo>
                      <a:pt x="291" y="123"/>
                    </a:lnTo>
                    <a:lnTo>
                      <a:pt x="289" y="104"/>
                    </a:lnTo>
                    <a:lnTo>
                      <a:pt x="288" y="87"/>
                    </a:lnTo>
                    <a:lnTo>
                      <a:pt x="286" y="72"/>
                    </a:lnTo>
                    <a:lnTo>
                      <a:pt x="283" y="58"/>
                    </a:lnTo>
                    <a:lnTo>
                      <a:pt x="279" y="48"/>
                    </a:lnTo>
                    <a:lnTo>
                      <a:pt x="273" y="39"/>
                    </a:lnTo>
                    <a:lnTo>
                      <a:pt x="267" y="32"/>
                    </a:lnTo>
                    <a:lnTo>
                      <a:pt x="260" y="29"/>
                    </a:lnTo>
                    <a:lnTo>
                      <a:pt x="156" y="0"/>
                    </a:lnTo>
                    <a:lnTo>
                      <a:pt x="156" y="0"/>
                    </a:lnTo>
                    <a:lnTo>
                      <a:pt x="164" y="2"/>
                    </a:lnTo>
                    <a:lnTo>
                      <a:pt x="170" y="8"/>
                    </a:lnTo>
                    <a:lnTo>
                      <a:pt x="176" y="17"/>
                    </a:lnTo>
                    <a:lnTo>
                      <a:pt x="180" y="29"/>
                    </a:lnTo>
                    <a:lnTo>
                      <a:pt x="183" y="42"/>
                    </a:lnTo>
                    <a:lnTo>
                      <a:pt x="184" y="57"/>
                    </a:lnTo>
                    <a:lnTo>
                      <a:pt x="186" y="75"/>
                    </a:lnTo>
                    <a:lnTo>
                      <a:pt x="186" y="94"/>
                    </a:lnTo>
                    <a:lnTo>
                      <a:pt x="186" y="115"/>
                    </a:lnTo>
                    <a:lnTo>
                      <a:pt x="184" y="135"/>
                    </a:lnTo>
                    <a:lnTo>
                      <a:pt x="177" y="184"/>
                    </a:lnTo>
                    <a:lnTo>
                      <a:pt x="167" y="235"/>
                    </a:lnTo>
                    <a:lnTo>
                      <a:pt x="154" y="290"/>
                    </a:lnTo>
                    <a:lnTo>
                      <a:pt x="154" y="290"/>
                    </a:lnTo>
                    <a:lnTo>
                      <a:pt x="136" y="345"/>
                    </a:lnTo>
                    <a:lnTo>
                      <a:pt x="117" y="393"/>
                    </a:lnTo>
                    <a:lnTo>
                      <a:pt x="97" y="437"/>
                    </a:lnTo>
                    <a:lnTo>
                      <a:pt x="87" y="457"/>
                    </a:lnTo>
                    <a:lnTo>
                      <a:pt x="77" y="474"/>
                    </a:lnTo>
                    <a:lnTo>
                      <a:pt x="67" y="490"/>
                    </a:lnTo>
                    <a:lnTo>
                      <a:pt x="56" y="505"/>
                    </a:lnTo>
                    <a:lnTo>
                      <a:pt x="46" y="517"/>
                    </a:lnTo>
                    <a:lnTo>
                      <a:pt x="36" y="526"/>
                    </a:lnTo>
                    <a:lnTo>
                      <a:pt x="27" y="533"/>
                    </a:lnTo>
                    <a:lnTo>
                      <a:pt x="18" y="538"/>
                    </a:lnTo>
                    <a:lnTo>
                      <a:pt x="9" y="539"/>
                    </a:lnTo>
                    <a:lnTo>
                      <a:pt x="0" y="539"/>
                    </a:lnTo>
                    <a:lnTo>
                      <a:pt x="105" y="569"/>
                    </a:lnTo>
                    <a:close/>
                  </a:path>
                </a:pathLst>
              </a:custGeom>
              <a:gradFill flip="none" rotWithShape="1">
                <a:gsLst>
                  <a:gs pos="15000">
                    <a:srgbClr val="414141"/>
                  </a:gs>
                  <a:gs pos="67000">
                    <a:srgbClr val="FFFFFF"/>
                  </a:gs>
                  <a:gs pos="100000">
                    <a:srgbClr val="CFCFCF"/>
                  </a:gs>
                  <a:gs pos="0">
                    <a:srgbClr val="A6A6A6"/>
                  </a:gs>
                  <a:gs pos="86000">
                    <a:srgbClr val="A6A6A6"/>
                  </a:gs>
                  <a:gs pos="16000">
                    <a:srgbClr val="262626"/>
                  </a:gs>
                </a:gsLst>
                <a:lin ang="1728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84" name="Freeform 23">
                <a:extLst>
                  <a:ext uri="{FF2B5EF4-FFF2-40B4-BE49-F238E27FC236}">
                    <a16:creationId xmlns:a16="http://schemas.microsoft.com/office/drawing/2014/main" id="{52A6A813-72FB-E84D-964B-6D2272845769}"/>
                  </a:ext>
                </a:extLst>
              </p:cNvPr>
              <p:cNvSpPr>
                <a:spLocks/>
              </p:cNvSpPr>
              <p:nvPr/>
            </p:nvSpPr>
            <p:spPr bwMode="auto">
              <a:xfrm>
                <a:off x="8062912" y="2041525"/>
                <a:ext cx="112713" cy="285750"/>
              </a:xfrm>
              <a:custGeom>
                <a:avLst/>
                <a:gdLst/>
                <a:ahLst/>
                <a:cxnLst>
                  <a:cxn ang="0">
                    <a:pos x="182" y="292"/>
                  </a:cxn>
                  <a:cxn ang="0">
                    <a:pos x="182" y="292"/>
                  </a:cxn>
                  <a:cxn ang="0">
                    <a:pos x="165" y="347"/>
                  </a:cxn>
                  <a:cxn ang="0">
                    <a:pos x="146" y="397"/>
                  </a:cxn>
                  <a:cxn ang="0">
                    <a:pos x="125" y="439"/>
                  </a:cxn>
                  <a:cxn ang="0">
                    <a:pos x="115" y="460"/>
                  </a:cxn>
                  <a:cxn ang="0">
                    <a:pos x="105" y="478"/>
                  </a:cxn>
                  <a:cxn ang="0">
                    <a:pos x="95" y="492"/>
                  </a:cxn>
                  <a:cxn ang="0">
                    <a:pos x="84" y="507"/>
                  </a:cxn>
                  <a:cxn ang="0">
                    <a:pos x="74" y="519"/>
                  </a:cxn>
                  <a:cxn ang="0">
                    <a:pos x="65" y="528"/>
                  </a:cxn>
                  <a:cxn ang="0">
                    <a:pos x="55" y="535"/>
                  </a:cxn>
                  <a:cxn ang="0">
                    <a:pos x="46" y="540"/>
                  </a:cxn>
                  <a:cxn ang="0">
                    <a:pos x="37" y="541"/>
                  </a:cxn>
                  <a:cxn ang="0">
                    <a:pos x="30" y="541"/>
                  </a:cxn>
                  <a:cxn ang="0">
                    <a:pos x="30" y="541"/>
                  </a:cxn>
                  <a:cxn ang="0">
                    <a:pos x="22" y="537"/>
                  </a:cxn>
                  <a:cxn ang="0">
                    <a:pos x="16" y="531"/>
                  </a:cxn>
                  <a:cxn ang="0">
                    <a:pos x="10" y="522"/>
                  </a:cxn>
                  <a:cxn ang="0">
                    <a:pos x="6" y="512"/>
                  </a:cxn>
                  <a:cxn ang="0">
                    <a:pos x="3" y="498"/>
                  </a:cxn>
                  <a:cxn ang="0">
                    <a:pos x="2" y="482"/>
                  </a:cxn>
                  <a:cxn ang="0">
                    <a:pos x="0" y="466"/>
                  </a:cxn>
                  <a:cxn ang="0">
                    <a:pos x="0" y="447"/>
                  </a:cxn>
                  <a:cxn ang="0">
                    <a:pos x="0" y="426"/>
                  </a:cxn>
                  <a:cxn ang="0">
                    <a:pos x="2" y="404"/>
                  </a:cxn>
                  <a:cxn ang="0">
                    <a:pos x="9" y="357"/>
                  </a:cxn>
                  <a:cxn ang="0">
                    <a:pos x="19" y="304"/>
                  </a:cxn>
                  <a:cxn ang="0">
                    <a:pos x="33" y="249"/>
                  </a:cxn>
                  <a:cxn ang="0">
                    <a:pos x="33" y="249"/>
                  </a:cxn>
                  <a:cxn ang="0">
                    <a:pos x="50" y="196"/>
                  </a:cxn>
                  <a:cxn ang="0">
                    <a:pos x="69" y="146"/>
                  </a:cxn>
                  <a:cxn ang="0">
                    <a:pos x="89" y="102"/>
                  </a:cxn>
                  <a:cxn ang="0">
                    <a:pos x="99" y="83"/>
                  </a:cxn>
                  <a:cxn ang="0">
                    <a:pos x="109" y="65"/>
                  </a:cxn>
                  <a:cxn ang="0">
                    <a:pos x="120" y="49"/>
                  </a:cxn>
                  <a:cxn ang="0">
                    <a:pos x="130" y="35"/>
                  </a:cxn>
                  <a:cxn ang="0">
                    <a:pos x="140" y="24"/>
                  </a:cxn>
                  <a:cxn ang="0">
                    <a:pos x="151" y="15"/>
                  </a:cxn>
                  <a:cxn ang="0">
                    <a:pos x="159" y="7"/>
                  </a:cxn>
                  <a:cxn ang="0">
                    <a:pos x="168" y="3"/>
                  </a:cxn>
                  <a:cxn ang="0">
                    <a:pos x="177" y="0"/>
                  </a:cxn>
                  <a:cxn ang="0">
                    <a:pos x="186" y="2"/>
                  </a:cxn>
                  <a:cxn ang="0">
                    <a:pos x="186" y="2"/>
                  </a:cxn>
                  <a:cxn ang="0">
                    <a:pos x="193" y="4"/>
                  </a:cxn>
                  <a:cxn ang="0">
                    <a:pos x="199" y="10"/>
                  </a:cxn>
                  <a:cxn ang="0">
                    <a:pos x="204" y="19"/>
                  </a:cxn>
                  <a:cxn ang="0">
                    <a:pos x="208" y="31"/>
                  </a:cxn>
                  <a:cxn ang="0">
                    <a:pos x="211" y="44"/>
                  </a:cxn>
                  <a:cxn ang="0">
                    <a:pos x="214" y="59"/>
                  </a:cxn>
                  <a:cxn ang="0">
                    <a:pos x="215" y="77"/>
                  </a:cxn>
                  <a:cxn ang="0">
                    <a:pos x="215" y="96"/>
                  </a:cxn>
                  <a:cxn ang="0">
                    <a:pos x="214" y="117"/>
                  </a:cxn>
                  <a:cxn ang="0">
                    <a:pos x="212" y="139"/>
                  </a:cxn>
                  <a:cxn ang="0">
                    <a:pos x="207" y="186"/>
                  </a:cxn>
                  <a:cxn ang="0">
                    <a:pos x="196" y="237"/>
                  </a:cxn>
                  <a:cxn ang="0">
                    <a:pos x="182" y="292"/>
                  </a:cxn>
                  <a:cxn ang="0">
                    <a:pos x="182" y="292"/>
                  </a:cxn>
                </a:cxnLst>
                <a:rect l="0" t="0" r="r" b="b"/>
                <a:pathLst>
                  <a:path w="215" h="541">
                    <a:moveTo>
                      <a:pt x="182" y="292"/>
                    </a:moveTo>
                    <a:lnTo>
                      <a:pt x="182" y="292"/>
                    </a:lnTo>
                    <a:lnTo>
                      <a:pt x="165" y="347"/>
                    </a:lnTo>
                    <a:lnTo>
                      <a:pt x="146" y="397"/>
                    </a:lnTo>
                    <a:lnTo>
                      <a:pt x="125" y="439"/>
                    </a:lnTo>
                    <a:lnTo>
                      <a:pt x="115" y="460"/>
                    </a:lnTo>
                    <a:lnTo>
                      <a:pt x="105" y="478"/>
                    </a:lnTo>
                    <a:lnTo>
                      <a:pt x="95" y="492"/>
                    </a:lnTo>
                    <a:lnTo>
                      <a:pt x="84" y="507"/>
                    </a:lnTo>
                    <a:lnTo>
                      <a:pt x="74" y="519"/>
                    </a:lnTo>
                    <a:lnTo>
                      <a:pt x="65" y="528"/>
                    </a:lnTo>
                    <a:lnTo>
                      <a:pt x="55" y="535"/>
                    </a:lnTo>
                    <a:lnTo>
                      <a:pt x="46" y="540"/>
                    </a:lnTo>
                    <a:lnTo>
                      <a:pt x="37" y="541"/>
                    </a:lnTo>
                    <a:lnTo>
                      <a:pt x="30" y="541"/>
                    </a:lnTo>
                    <a:lnTo>
                      <a:pt x="30" y="541"/>
                    </a:lnTo>
                    <a:lnTo>
                      <a:pt x="22" y="537"/>
                    </a:lnTo>
                    <a:lnTo>
                      <a:pt x="16" y="531"/>
                    </a:lnTo>
                    <a:lnTo>
                      <a:pt x="10" y="522"/>
                    </a:lnTo>
                    <a:lnTo>
                      <a:pt x="6" y="512"/>
                    </a:lnTo>
                    <a:lnTo>
                      <a:pt x="3" y="498"/>
                    </a:lnTo>
                    <a:lnTo>
                      <a:pt x="2" y="482"/>
                    </a:lnTo>
                    <a:lnTo>
                      <a:pt x="0" y="466"/>
                    </a:lnTo>
                    <a:lnTo>
                      <a:pt x="0" y="447"/>
                    </a:lnTo>
                    <a:lnTo>
                      <a:pt x="0" y="426"/>
                    </a:lnTo>
                    <a:lnTo>
                      <a:pt x="2" y="404"/>
                    </a:lnTo>
                    <a:lnTo>
                      <a:pt x="9" y="357"/>
                    </a:lnTo>
                    <a:lnTo>
                      <a:pt x="19" y="304"/>
                    </a:lnTo>
                    <a:lnTo>
                      <a:pt x="33" y="249"/>
                    </a:lnTo>
                    <a:lnTo>
                      <a:pt x="33" y="249"/>
                    </a:lnTo>
                    <a:lnTo>
                      <a:pt x="50" y="196"/>
                    </a:lnTo>
                    <a:lnTo>
                      <a:pt x="69" y="146"/>
                    </a:lnTo>
                    <a:lnTo>
                      <a:pt x="89" y="102"/>
                    </a:lnTo>
                    <a:lnTo>
                      <a:pt x="99" y="83"/>
                    </a:lnTo>
                    <a:lnTo>
                      <a:pt x="109" y="65"/>
                    </a:lnTo>
                    <a:lnTo>
                      <a:pt x="120" y="49"/>
                    </a:lnTo>
                    <a:lnTo>
                      <a:pt x="130" y="35"/>
                    </a:lnTo>
                    <a:lnTo>
                      <a:pt x="140" y="24"/>
                    </a:lnTo>
                    <a:lnTo>
                      <a:pt x="151" y="15"/>
                    </a:lnTo>
                    <a:lnTo>
                      <a:pt x="159" y="7"/>
                    </a:lnTo>
                    <a:lnTo>
                      <a:pt x="168" y="3"/>
                    </a:lnTo>
                    <a:lnTo>
                      <a:pt x="177" y="0"/>
                    </a:lnTo>
                    <a:lnTo>
                      <a:pt x="186" y="2"/>
                    </a:lnTo>
                    <a:lnTo>
                      <a:pt x="186" y="2"/>
                    </a:lnTo>
                    <a:lnTo>
                      <a:pt x="193" y="4"/>
                    </a:lnTo>
                    <a:lnTo>
                      <a:pt x="199" y="10"/>
                    </a:lnTo>
                    <a:lnTo>
                      <a:pt x="204" y="19"/>
                    </a:lnTo>
                    <a:lnTo>
                      <a:pt x="208" y="31"/>
                    </a:lnTo>
                    <a:lnTo>
                      <a:pt x="211" y="44"/>
                    </a:lnTo>
                    <a:lnTo>
                      <a:pt x="214" y="59"/>
                    </a:lnTo>
                    <a:lnTo>
                      <a:pt x="215" y="77"/>
                    </a:lnTo>
                    <a:lnTo>
                      <a:pt x="215" y="96"/>
                    </a:lnTo>
                    <a:lnTo>
                      <a:pt x="214" y="117"/>
                    </a:lnTo>
                    <a:lnTo>
                      <a:pt x="212" y="139"/>
                    </a:lnTo>
                    <a:lnTo>
                      <a:pt x="207" y="186"/>
                    </a:lnTo>
                    <a:lnTo>
                      <a:pt x="196" y="237"/>
                    </a:lnTo>
                    <a:lnTo>
                      <a:pt x="182" y="292"/>
                    </a:lnTo>
                    <a:lnTo>
                      <a:pt x="182" y="292"/>
                    </a:lnTo>
                    <a:close/>
                  </a:path>
                </a:pathLst>
              </a:custGeom>
              <a:gradFill flip="none" rotWithShape="1">
                <a:gsLst>
                  <a:gs pos="0">
                    <a:srgbClr val="DFDFDF"/>
                  </a:gs>
                  <a:gs pos="100000">
                    <a:srgbClr val="858585"/>
                  </a:gs>
                </a:gsLst>
                <a:lin ang="108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Freeform 24">
                <a:extLst>
                  <a:ext uri="{FF2B5EF4-FFF2-40B4-BE49-F238E27FC236}">
                    <a16:creationId xmlns:a16="http://schemas.microsoft.com/office/drawing/2014/main" id="{59E2125C-6D9A-3A45-9C35-326C6866D3DD}"/>
                  </a:ext>
                </a:extLst>
              </p:cNvPr>
              <p:cNvSpPr>
                <a:spLocks/>
              </p:cNvSpPr>
              <p:nvPr/>
            </p:nvSpPr>
            <p:spPr bwMode="auto">
              <a:xfrm>
                <a:off x="8005762" y="0"/>
                <a:ext cx="2743200" cy="2217738"/>
              </a:xfrm>
              <a:custGeom>
                <a:avLst/>
                <a:gdLst/>
                <a:ahLst/>
                <a:cxnLst>
                  <a:cxn ang="0">
                    <a:pos x="219" y="4047"/>
                  </a:cxn>
                  <a:cxn ang="0">
                    <a:pos x="148" y="3985"/>
                  </a:cxn>
                  <a:cxn ang="0">
                    <a:pos x="138" y="3856"/>
                  </a:cxn>
                  <a:cxn ang="0">
                    <a:pos x="162" y="3490"/>
                  </a:cxn>
                  <a:cxn ang="0">
                    <a:pos x="227" y="3055"/>
                  </a:cxn>
                  <a:cxn ang="0">
                    <a:pos x="346" y="2546"/>
                  </a:cxn>
                  <a:cxn ang="0">
                    <a:pos x="539" y="2001"/>
                  </a:cxn>
                  <a:cxn ang="0">
                    <a:pos x="697" y="1673"/>
                  </a:cxn>
                  <a:cxn ang="0">
                    <a:pos x="855" y="1410"/>
                  </a:cxn>
                  <a:cxn ang="0">
                    <a:pos x="1005" y="1197"/>
                  </a:cxn>
                  <a:cxn ang="0">
                    <a:pos x="1242" y="927"/>
                  </a:cxn>
                  <a:cxn ang="0">
                    <a:pos x="1505" y="696"/>
                  </a:cxn>
                  <a:cxn ang="0">
                    <a:pos x="1792" y="504"/>
                  </a:cxn>
                  <a:cxn ang="0">
                    <a:pos x="2103" y="351"/>
                  </a:cxn>
                  <a:cxn ang="0">
                    <a:pos x="2436" y="237"/>
                  </a:cxn>
                  <a:cxn ang="0">
                    <a:pos x="2795" y="164"/>
                  </a:cxn>
                  <a:cxn ang="0">
                    <a:pos x="3039" y="143"/>
                  </a:cxn>
                  <a:cxn ang="0">
                    <a:pos x="3336" y="155"/>
                  </a:cxn>
                  <a:cxn ang="0">
                    <a:pos x="3653" y="202"/>
                  </a:cxn>
                  <a:cxn ang="0">
                    <a:pos x="4002" y="307"/>
                  </a:cxn>
                  <a:cxn ang="0">
                    <a:pos x="4320" y="464"/>
                  </a:cxn>
                  <a:cxn ang="0">
                    <a:pos x="4490" y="585"/>
                  </a:cxn>
                  <a:cxn ang="0">
                    <a:pos x="4615" y="694"/>
                  </a:cxn>
                  <a:cxn ang="0">
                    <a:pos x="4752" y="843"/>
                  </a:cxn>
                  <a:cxn ang="0">
                    <a:pos x="4873" y="1007"/>
                  </a:cxn>
                  <a:cxn ang="0">
                    <a:pos x="4956" y="1152"/>
                  </a:cxn>
                  <a:cxn ang="0">
                    <a:pos x="5184" y="1309"/>
                  </a:cxn>
                  <a:cxn ang="0">
                    <a:pos x="5053" y="1032"/>
                  </a:cxn>
                  <a:cxn ang="0">
                    <a:pos x="4890" y="787"/>
                  </a:cxn>
                  <a:cxn ang="0">
                    <a:pos x="4693" y="572"/>
                  </a:cxn>
                  <a:cxn ang="0">
                    <a:pos x="4545" y="447"/>
                  </a:cxn>
                  <a:cxn ang="0">
                    <a:pos x="4362" y="323"/>
                  </a:cxn>
                  <a:cxn ang="0">
                    <a:pos x="4062" y="177"/>
                  </a:cxn>
                  <a:cxn ang="0">
                    <a:pos x="3695" y="63"/>
                  </a:cxn>
                  <a:cxn ang="0">
                    <a:pos x="3361" y="12"/>
                  </a:cxn>
                  <a:cxn ang="0">
                    <a:pos x="3045" y="0"/>
                  </a:cxn>
                  <a:cxn ang="0">
                    <a:pos x="2851" y="13"/>
                  </a:cxn>
                  <a:cxn ang="0">
                    <a:pos x="2405" y="99"/>
                  </a:cxn>
                  <a:cxn ang="0">
                    <a:pos x="1994" y="242"/>
                  </a:cxn>
                  <a:cxn ang="0">
                    <a:pos x="1617" y="442"/>
                  </a:cxn>
                  <a:cxn ang="0">
                    <a:pos x="1276" y="699"/>
                  </a:cxn>
                  <a:cxn ang="0">
                    <a:pos x="971" y="1011"/>
                  </a:cxn>
                  <a:cxn ang="0">
                    <a:pos x="703" y="1382"/>
                  </a:cxn>
                  <a:cxn ang="0">
                    <a:pos x="549" y="1648"/>
                  </a:cxn>
                  <a:cxn ang="0">
                    <a:pos x="319" y="2173"/>
                  </a:cxn>
                  <a:cxn ang="0">
                    <a:pos x="162" y="2691"/>
                  </a:cxn>
                  <a:cxn ang="0">
                    <a:pos x="64" y="3168"/>
                  </a:cxn>
                  <a:cxn ang="0">
                    <a:pos x="14" y="3571"/>
                  </a:cxn>
                  <a:cxn ang="0">
                    <a:pos x="0" y="3864"/>
                  </a:cxn>
                  <a:cxn ang="0">
                    <a:pos x="5" y="4018"/>
                  </a:cxn>
                  <a:cxn ang="0">
                    <a:pos x="39" y="4077"/>
                  </a:cxn>
                  <a:cxn ang="0">
                    <a:pos x="132" y="4161"/>
                  </a:cxn>
                  <a:cxn ang="0">
                    <a:pos x="182" y="4190"/>
                  </a:cxn>
                  <a:cxn ang="0">
                    <a:pos x="202" y="4174"/>
                  </a:cxn>
                  <a:cxn ang="0">
                    <a:pos x="228" y="4099"/>
                  </a:cxn>
                  <a:cxn ang="0">
                    <a:pos x="227" y="4053"/>
                  </a:cxn>
                </a:cxnLst>
                <a:rect l="0" t="0" r="r" b="b"/>
                <a:pathLst>
                  <a:path w="5184" h="4192">
                    <a:moveTo>
                      <a:pt x="222" y="4050"/>
                    </a:moveTo>
                    <a:lnTo>
                      <a:pt x="222" y="4050"/>
                    </a:lnTo>
                    <a:lnTo>
                      <a:pt x="222" y="4050"/>
                    </a:lnTo>
                    <a:lnTo>
                      <a:pt x="222" y="4050"/>
                    </a:lnTo>
                    <a:lnTo>
                      <a:pt x="219" y="4047"/>
                    </a:lnTo>
                    <a:lnTo>
                      <a:pt x="219" y="4047"/>
                    </a:lnTo>
                    <a:lnTo>
                      <a:pt x="197" y="4032"/>
                    </a:lnTo>
                    <a:lnTo>
                      <a:pt x="175" y="4015"/>
                    </a:lnTo>
                    <a:lnTo>
                      <a:pt x="156" y="3994"/>
                    </a:lnTo>
                    <a:lnTo>
                      <a:pt x="148" y="3985"/>
                    </a:lnTo>
                    <a:lnTo>
                      <a:pt x="141" y="3975"/>
                    </a:lnTo>
                    <a:lnTo>
                      <a:pt x="141" y="3975"/>
                    </a:lnTo>
                    <a:lnTo>
                      <a:pt x="140" y="3956"/>
                    </a:lnTo>
                    <a:lnTo>
                      <a:pt x="138" y="3929"/>
                    </a:lnTo>
                    <a:lnTo>
                      <a:pt x="138" y="3856"/>
                    </a:lnTo>
                    <a:lnTo>
                      <a:pt x="141" y="3757"/>
                    </a:lnTo>
                    <a:lnTo>
                      <a:pt x="144" y="3698"/>
                    </a:lnTo>
                    <a:lnTo>
                      <a:pt x="148" y="3633"/>
                    </a:lnTo>
                    <a:lnTo>
                      <a:pt x="154" y="3564"/>
                    </a:lnTo>
                    <a:lnTo>
                      <a:pt x="162" y="3490"/>
                    </a:lnTo>
                    <a:lnTo>
                      <a:pt x="171" y="3410"/>
                    </a:lnTo>
                    <a:lnTo>
                      <a:pt x="182" y="3328"/>
                    </a:lnTo>
                    <a:lnTo>
                      <a:pt x="194" y="3241"/>
                    </a:lnTo>
                    <a:lnTo>
                      <a:pt x="209" y="3149"/>
                    </a:lnTo>
                    <a:lnTo>
                      <a:pt x="227" y="3055"/>
                    </a:lnTo>
                    <a:lnTo>
                      <a:pt x="246" y="2958"/>
                    </a:lnTo>
                    <a:lnTo>
                      <a:pt x="266" y="2857"/>
                    </a:lnTo>
                    <a:lnTo>
                      <a:pt x="290" y="2756"/>
                    </a:lnTo>
                    <a:lnTo>
                      <a:pt x="317" y="2651"/>
                    </a:lnTo>
                    <a:lnTo>
                      <a:pt x="346" y="2546"/>
                    </a:lnTo>
                    <a:lnTo>
                      <a:pt x="378" y="2439"/>
                    </a:lnTo>
                    <a:lnTo>
                      <a:pt x="414" y="2330"/>
                    </a:lnTo>
                    <a:lnTo>
                      <a:pt x="452" y="2220"/>
                    </a:lnTo>
                    <a:lnTo>
                      <a:pt x="495" y="2111"/>
                    </a:lnTo>
                    <a:lnTo>
                      <a:pt x="539" y="2001"/>
                    </a:lnTo>
                    <a:lnTo>
                      <a:pt x="588" y="1892"/>
                    </a:lnTo>
                    <a:lnTo>
                      <a:pt x="614" y="1837"/>
                    </a:lnTo>
                    <a:lnTo>
                      <a:pt x="641" y="1783"/>
                    </a:lnTo>
                    <a:lnTo>
                      <a:pt x="667" y="1728"/>
                    </a:lnTo>
                    <a:lnTo>
                      <a:pt x="697" y="1673"/>
                    </a:lnTo>
                    <a:lnTo>
                      <a:pt x="726" y="1620"/>
                    </a:lnTo>
                    <a:lnTo>
                      <a:pt x="756" y="1567"/>
                    </a:lnTo>
                    <a:lnTo>
                      <a:pt x="788" y="1514"/>
                    </a:lnTo>
                    <a:lnTo>
                      <a:pt x="821" y="1461"/>
                    </a:lnTo>
                    <a:lnTo>
                      <a:pt x="855" y="1410"/>
                    </a:lnTo>
                    <a:lnTo>
                      <a:pt x="889" y="1358"/>
                    </a:lnTo>
                    <a:lnTo>
                      <a:pt x="924" y="1306"/>
                    </a:lnTo>
                    <a:lnTo>
                      <a:pt x="961" y="1256"/>
                    </a:lnTo>
                    <a:lnTo>
                      <a:pt x="961" y="1256"/>
                    </a:lnTo>
                    <a:lnTo>
                      <a:pt x="1005" y="1197"/>
                    </a:lnTo>
                    <a:lnTo>
                      <a:pt x="1051" y="1140"/>
                    </a:lnTo>
                    <a:lnTo>
                      <a:pt x="1098" y="1084"/>
                    </a:lnTo>
                    <a:lnTo>
                      <a:pt x="1145" y="1031"/>
                    </a:lnTo>
                    <a:lnTo>
                      <a:pt x="1194" y="978"/>
                    </a:lnTo>
                    <a:lnTo>
                      <a:pt x="1242" y="927"/>
                    </a:lnTo>
                    <a:lnTo>
                      <a:pt x="1294" y="877"/>
                    </a:lnTo>
                    <a:lnTo>
                      <a:pt x="1346" y="830"/>
                    </a:lnTo>
                    <a:lnTo>
                      <a:pt x="1397" y="784"/>
                    </a:lnTo>
                    <a:lnTo>
                      <a:pt x="1450" y="739"/>
                    </a:lnTo>
                    <a:lnTo>
                      <a:pt x="1505" y="696"/>
                    </a:lnTo>
                    <a:lnTo>
                      <a:pt x="1561" y="655"/>
                    </a:lnTo>
                    <a:lnTo>
                      <a:pt x="1617" y="615"/>
                    </a:lnTo>
                    <a:lnTo>
                      <a:pt x="1674" y="576"/>
                    </a:lnTo>
                    <a:lnTo>
                      <a:pt x="1733" y="540"/>
                    </a:lnTo>
                    <a:lnTo>
                      <a:pt x="1792" y="504"/>
                    </a:lnTo>
                    <a:lnTo>
                      <a:pt x="1853" y="470"/>
                    </a:lnTo>
                    <a:lnTo>
                      <a:pt x="1913" y="438"/>
                    </a:lnTo>
                    <a:lnTo>
                      <a:pt x="1975" y="407"/>
                    </a:lnTo>
                    <a:lnTo>
                      <a:pt x="2038" y="379"/>
                    </a:lnTo>
                    <a:lnTo>
                      <a:pt x="2103" y="351"/>
                    </a:lnTo>
                    <a:lnTo>
                      <a:pt x="2168" y="324"/>
                    </a:lnTo>
                    <a:lnTo>
                      <a:pt x="2233" y="301"/>
                    </a:lnTo>
                    <a:lnTo>
                      <a:pt x="2301" y="279"/>
                    </a:lnTo>
                    <a:lnTo>
                      <a:pt x="2369" y="257"/>
                    </a:lnTo>
                    <a:lnTo>
                      <a:pt x="2436" y="237"/>
                    </a:lnTo>
                    <a:lnTo>
                      <a:pt x="2507" y="220"/>
                    </a:lnTo>
                    <a:lnTo>
                      <a:pt x="2578" y="203"/>
                    </a:lnTo>
                    <a:lnTo>
                      <a:pt x="2649" y="189"/>
                    </a:lnTo>
                    <a:lnTo>
                      <a:pt x="2721" y="175"/>
                    </a:lnTo>
                    <a:lnTo>
                      <a:pt x="2795" y="164"/>
                    </a:lnTo>
                    <a:lnTo>
                      <a:pt x="2868" y="153"/>
                    </a:lnTo>
                    <a:lnTo>
                      <a:pt x="2868" y="153"/>
                    </a:lnTo>
                    <a:lnTo>
                      <a:pt x="2916" y="149"/>
                    </a:lnTo>
                    <a:lnTo>
                      <a:pt x="2969" y="146"/>
                    </a:lnTo>
                    <a:lnTo>
                      <a:pt x="3039" y="143"/>
                    </a:lnTo>
                    <a:lnTo>
                      <a:pt x="3125" y="143"/>
                    </a:lnTo>
                    <a:lnTo>
                      <a:pt x="3174" y="144"/>
                    </a:lnTo>
                    <a:lnTo>
                      <a:pt x="3225" y="146"/>
                    </a:lnTo>
                    <a:lnTo>
                      <a:pt x="3278" y="150"/>
                    </a:lnTo>
                    <a:lnTo>
                      <a:pt x="3336" y="155"/>
                    </a:lnTo>
                    <a:lnTo>
                      <a:pt x="3395" y="161"/>
                    </a:lnTo>
                    <a:lnTo>
                      <a:pt x="3457" y="168"/>
                    </a:lnTo>
                    <a:lnTo>
                      <a:pt x="3520" y="178"/>
                    </a:lnTo>
                    <a:lnTo>
                      <a:pt x="3586" y="189"/>
                    </a:lnTo>
                    <a:lnTo>
                      <a:pt x="3653" y="202"/>
                    </a:lnTo>
                    <a:lnTo>
                      <a:pt x="3720" y="218"/>
                    </a:lnTo>
                    <a:lnTo>
                      <a:pt x="3790" y="236"/>
                    </a:lnTo>
                    <a:lnTo>
                      <a:pt x="3861" y="257"/>
                    </a:lnTo>
                    <a:lnTo>
                      <a:pt x="3931" y="280"/>
                    </a:lnTo>
                    <a:lnTo>
                      <a:pt x="4002" y="307"/>
                    </a:lnTo>
                    <a:lnTo>
                      <a:pt x="4073" y="336"/>
                    </a:lnTo>
                    <a:lnTo>
                      <a:pt x="4145" y="369"/>
                    </a:lnTo>
                    <a:lnTo>
                      <a:pt x="4216" y="405"/>
                    </a:lnTo>
                    <a:lnTo>
                      <a:pt x="4285" y="444"/>
                    </a:lnTo>
                    <a:lnTo>
                      <a:pt x="4320" y="464"/>
                    </a:lnTo>
                    <a:lnTo>
                      <a:pt x="4354" y="487"/>
                    </a:lnTo>
                    <a:lnTo>
                      <a:pt x="4390" y="510"/>
                    </a:lnTo>
                    <a:lnTo>
                      <a:pt x="4424" y="534"/>
                    </a:lnTo>
                    <a:lnTo>
                      <a:pt x="4458" y="559"/>
                    </a:lnTo>
                    <a:lnTo>
                      <a:pt x="4490" y="585"/>
                    </a:lnTo>
                    <a:lnTo>
                      <a:pt x="4524" y="612"/>
                    </a:lnTo>
                    <a:lnTo>
                      <a:pt x="4556" y="640"/>
                    </a:lnTo>
                    <a:lnTo>
                      <a:pt x="4556" y="640"/>
                    </a:lnTo>
                    <a:lnTo>
                      <a:pt x="4586" y="666"/>
                    </a:lnTo>
                    <a:lnTo>
                      <a:pt x="4615" y="694"/>
                    </a:lnTo>
                    <a:lnTo>
                      <a:pt x="4645" y="722"/>
                    </a:lnTo>
                    <a:lnTo>
                      <a:pt x="4673" y="752"/>
                    </a:lnTo>
                    <a:lnTo>
                      <a:pt x="4699" y="781"/>
                    </a:lnTo>
                    <a:lnTo>
                      <a:pt x="4726" y="812"/>
                    </a:lnTo>
                    <a:lnTo>
                      <a:pt x="4752" y="843"/>
                    </a:lnTo>
                    <a:lnTo>
                      <a:pt x="4777" y="874"/>
                    </a:lnTo>
                    <a:lnTo>
                      <a:pt x="4803" y="907"/>
                    </a:lnTo>
                    <a:lnTo>
                      <a:pt x="4826" y="939"/>
                    </a:lnTo>
                    <a:lnTo>
                      <a:pt x="4850" y="973"/>
                    </a:lnTo>
                    <a:lnTo>
                      <a:pt x="4873" y="1007"/>
                    </a:lnTo>
                    <a:lnTo>
                      <a:pt x="4894" y="1042"/>
                    </a:lnTo>
                    <a:lnTo>
                      <a:pt x="4916" y="1078"/>
                    </a:lnTo>
                    <a:lnTo>
                      <a:pt x="4937" y="1115"/>
                    </a:lnTo>
                    <a:lnTo>
                      <a:pt x="4956" y="1152"/>
                    </a:lnTo>
                    <a:lnTo>
                      <a:pt x="4956" y="1152"/>
                    </a:lnTo>
                    <a:lnTo>
                      <a:pt x="5015" y="1188"/>
                    </a:lnTo>
                    <a:lnTo>
                      <a:pt x="5072" y="1227"/>
                    </a:lnTo>
                    <a:lnTo>
                      <a:pt x="5130" y="1268"/>
                    </a:lnTo>
                    <a:lnTo>
                      <a:pt x="5184" y="1309"/>
                    </a:lnTo>
                    <a:lnTo>
                      <a:pt x="5184" y="1309"/>
                    </a:lnTo>
                    <a:lnTo>
                      <a:pt x="5161" y="1250"/>
                    </a:lnTo>
                    <a:lnTo>
                      <a:pt x="5136" y="1194"/>
                    </a:lnTo>
                    <a:lnTo>
                      <a:pt x="5111" y="1140"/>
                    </a:lnTo>
                    <a:lnTo>
                      <a:pt x="5083" y="1085"/>
                    </a:lnTo>
                    <a:lnTo>
                      <a:pt x="5053" y="1032"/>
                    </a:lnTo>
                    <a:lnTo>
                      <a:pt x="5024" y="980"/>
                    </a:lnTo>
                    <a:lnTo>
                      <a:pt x="4993" y="930"/>
                    </a:lnTo>
                    <a:lnTo>
                      <a:pt x="4959" y="882"/>
                    </a:lnTo>
                    <a:lnTo>
                      <a:pt x="4925" y="833"/>
                    </a:lnTo>
                    <a:lnTo>
                      <a:pt x="4890" y="787"/>
                    </a:lnTo>
                    <a:lnTo>
                      <a:pt x="4853" y="742"/>
                    </a:lnTo>
                    <a:lnTo>
                      <a:pt x="4816" y="697"/>
                    </a:lnTo>
                    <a:lnTo>
                      <a:pt x="4776" y="655"/>
                    </a:lnTo>
                    <a:lnTo>
                      <a:pt x="4735" y="612"/>
                    </a:lnTo>
                    <a:lnTo>
                      <a:pt x="4693" y="572"/>
                    </a:lnTo>
                    <a:lnTo>
                      <a:pt x="4651" y="532"/>
                    </a:lnTo>
                    <a:lnTo>
                      <a:pt x="4651" y="532"/>
                    </a:lnTo>
                    <a:lnTo>
                      <a:pt x="4615" y="503"/>
                    </a:lnTo>
                    <a:lnTo>
                      <a:pt x="4580" y="475"/>
                    </a:lnTo>
                    <a:lnTo>
                      <a:pt x="4545" y="447"/>
                    </a:lnTo>
                    <a:lnTo>
                      <a:pt x="4509" y="420"/>
                    </a:lnTo>
                    <a:lnTo>
                      <a:pt x="4472" y="394"/>
                    </a:lnTo>
                    <a:lnTo>
                      <a:pt x="4435" y="370"/>
                    </a:lnTo>
                    <a:lnTo>
                      <a:pt x="4399" y="346"/>
                    </a:lnTo>
                    <a:lnTo>
                      <a:pt x="4362" y="323"/>
                    </a:lnTo>
                    <a:lnTo>
                      <a:pt x="4325" y="302"/>
                    </a:lnTo>
                    <a:lnTo>
                      <a:pt x="4288" y="282"/>
                    </a:lnTo>
                    <a:lnTo>
                      <a:pt x="4213" y="243"/>
                    </a:lnTo>
                    <a:lnTo>
                      <a:pt x="4138" y="208"/>
                    </a:lnTo>
                    <a:lnTo>
                      <a:pt x="4062" y="177"/>
                    </a:lnTo>
                    <a:lnTo>
                      <a:pt x="3987" y="149"/>
                    </a:lnTo>
                    <a:lnTo>
                      <a:pt x="3914" y="122"/>
                    </a:lnTo>
                    <a:lnTo>
                      <a:pt x="3840" y="100"/>
                    </a:lnTo>
                    <a:lnTo>
                      <a:pt x="3768" y="81"/>
                    </a:lnTo>
                    <a:lnTo>
                      <a:pt x="3695" y="63"/>
                    </a:lnTo>
                    <a:lnTo>
                      <a:pt x="3625" y="50"/>
                    </a:lnTo>
                    <a:lnTo>
                      <a:pt x="3555" y="37"/>
                    </a:lnTo>
                    <a:lnTo>
                      <a:pt x="3489" y="27"/>
                    </a:lnTo>
                    <a:lnTo>
                      <a:pt x="3424" y="19"/>
                    </a:lnTo>
                    <a:lnTo>
                      <a:pt x="3361" y="12"/>
                    </a:lnTo>
                    <a:lnTo>
                      <a:pt x="3302" y="7"/>
                    </a:lnTo>
                    <a:lnTo>
                      <a:pt x="3244" y="3"/>
                    </a:lnTo>
                    <a:lnTo>
                      <a:pt x="3190" y="1"/>
                    </a:lnTo>
                    <a:lnTo>
                      <a:pt x="3138" y="0"/>
                    </a:lnTo>
                    <a:lnTo>
                      <a:pt x="3045" y="0"/>
                    </a:lnTo>
                    <a:lnTo>
                      <a:pt x="2970" y="3"/>
                    </a:lnTo>
                    <a:lnTo>
                      <a:pt x="2910" y="7"/>
                    </a:lnTo>
                    <a:lnTo>
                      <a:pt x="2870" y="10"/>
                    </a:lnTo>
                    <a:lnTo>
                      <a:pt x="2851" y="13"/>
                    </a:lnTo>
                    <a:lnTo>
                      <a:pt x="2851" y="13"/>
                    </a:lnTo>
                    <a:lnTo>
                      <a:pt x="2759" y="25"/>
                    </a:lnTo>
                    <a:lnTo>
                      <a:pt x="2668" y="40"/>
                    </a:lnTo>
                    <a:lnTo>
                      <a:pt x="2579" y="58"/>
                    </a:lnTo>
                    <a:lnTo>
                      <a:pt x="2491" y="77"/>
                    </a:lnTo>
                    <a:lnTo>
                      <a:pt x="2405" y="99"/>
                    </a:lnTo>
                    <a:lnTo>
                      <a:pt x="2320" y="122"/>
                    </a:lnTo>
                    <a:lnTo>
                      <a:pt x="2236" y="149"/>
                    </a:lnTo>
                    <a:lnTo>
                      <a:pt x="2155" y="177"/>
                    </a:lnTo>
                    <a:lnTo>
                      <a:pt x="2074" y="208"/>
                    </a:lnTo>
                    <a:lnTo>
                      <a:pt x="1994" y="242"/>
                    </a:lnTo>
                    <a:lnTo>
                      <a:pt x="1916" y="277"/>
                    </a:lnTo>
                    <a:lnTo>
                      <a:pt x="1839" y="314"/>
                    </a:lnTo>
                    <a:lnTo>
                      <a:pt x="1764" y="355"/>
                    </a:lnTo>
                    <a:lnTo>
                      <a:pt x="1690" y="397"/>
                    </a:lnTo>
                    <a:lnTo>
                      <a:pt x="1617" y="442"/>
                    </a:lnTo>
                    <a:lnTo>
                      <a:pt x="1546" y="488"/>
                    </a:lnTo>
                    <a:lnTo>
                      <a:pt x="1477" y="538"/>
                    </a:lnTo>
                    <a:lnTo>
                      <a:pt x="1409" y="590"/>
                    </a:lnTo>
                    <a:lnTo>
                      <a:pt x="1341" y="643"/>
                    </a:lnTo>
                    <a:lnTo>
                      <a:pt x="1276" y="699"/>
                    </a:lnTo>
                    <a:lnTo>
                      <a:pt x="1213" y="756"/>
                    </a:lnTo>
                    <a:lnTo>
                      <a:pt x="1149" y="817"/>
                    </a:lnTo>
                    <a:lnTo>
                      <a:pt x="1089" y="880"/>
                    </a:lnTo>
                    <a:lnTo>
                      <a:pt x="1030" y="945"/>
                    </a:lnTo>
                    <a:lnTo>
                      <a:pt x="971" y="1011"/>
                    </a:lnTo>
                    <a:lnTo>
                      <a:pt x="915" y="1082"/>
                    </a:lnTo>
                    <a:lnTo>
                      <a:pt x="859" y="1153"/>
                    </a:lnTo>
                    <a:lnTo>
                      <a:pt x="806" y="1227"/>
                    </a:lnTo>
                    <a:lnTo>
                      <a:pt x="753" y="1303"/>
                    </a:lnTo>
                    <a:lnTo>
                      <a:pt x="703" y="1382"/>
                    </a:lnTo>
                    <a:lnTo>
                      <a:pt x="653" y="1463"/>
                    </a:lnTo>
                    <a:lnTo>
                      <a:pt x="605" y="1545"/>
                    </a:lnTo>
                    <a:lnTo>
                      <a:pt x="605" y="1545"/>
                    </a:lnTo>
                    <a:lnTo>
                      <a:pt x="577" y="1597"/>
                    </a:lnTo>
                    <a:lnTo>
                      <a:pt x="549" y="1648"/>
                    </a:lnTo>
                    <a:lnTo>
                      <a:pt x="498" y="1752"/>
                    </a:lnTo>
                    <a:lnTo>
                      <a:pt x="448" y="1856"/>
                    </a:lnTo>
                    <a:lnTo>
                      <a:pt x="402" y="1962"/>
                    </a:lnTo>
                    <a:lnTo>
                      <a:pt x="359" y="2067"/>
                    </a:lnTo>
                    <a:lnTo>
                      <a:pt x="319" y="2173"/>
                    </a:lnTo>
                    <a:lnTo>
                      <a:pt x="283" y="2278"/>
                    </a:lnTo>
                    <a:lnTo>
                      <a:pt x="249" y="2383"/>
                    </a:lnTo>
                    <a:lnTo>
                      <a:pt x="218" y="2487"/>
                    </a:lnTo>
                    <a:lnTo>
                      <a:pt x="188" y="2591"/>
                    </a:lnTo>
                    <a:lnTo>
                      <a:pt x="162" y="2691"/>
                    </a:lnTo>
                    <a:lnTo>
                      <a:pt x="138" y="2791"/>
                    </a:lnTo>
                    <a:lnTo>
                      <a:pt x="116" y="2888"/>
                    </a:lnTo>
                    <a:lnTo>
                      <a:pt x="97" y="2984"/>
                    </a:lnTo>
                    <a:lnTo>
                      <a:pt x="79" y="3077"/>
                    </a:lnTo>
                    <a:lnTo>
                      <a:pt x="64" y="3168"/>
                    </a:lnTo>
                    <a:lnTo>
                      <a:pt x="51" y="3255"/>
                    </a:lnTo>
                    <a:lnTo>
                      <a:pt x="39" y="3340"/>
                    </a:lnTo>
                    <a:lnTo>
                      <a:pt x="29" y="3421"/>
                    </a:lnTo>
                    <a:lnTo>
                      <a:pt x="22" y="3497"/>
                    </a:lnTo>
                    <a:lnTo>
                      <a:pt x="14" y="3571"/>
                    </a:lnTo>
                    <a:lnTo>
                      <a:pt x="8" y="3639"/>
                    </a:lnTo>
                    <a:lnTo>
                      <a:pt x="4" y="3702"/>
                    </a:lnTo>
                    <a:lnTo>
                      <a:pt x="1" y="3763"/>
                    </a:lnTo>
                    <a:lnTo>
                      <a:pt x="0" y="3816"/>
                    </a:lnTo>
                    <a:lnTo>
                      <a:pt x="0" y="3864"/>
                    </a:lnTo>
                    <a:lnTo>
                      <a:pt x="0" y="3907"/>
                    </a:lnTo>
                    <a:lnTo>
                      <a:pt x="0" y="3944"/>
                    </a:lnTo>
                    <a:lnTo>
                      <a:pt x="1" y="3975"/>
                    </a:lnTo>
                    <a:lnTo>
                      <a:pt x="4" y="4000"/>
                    </a:lnTo>
                    <a:lnTo>
                      <a:pt x="5" y="4018"/>
                    </a:lnTo>
                    <a:lnTo>
                      <a:pt x="8" y="4028"/>
                    </a:lnTo>
                    <a:lnTo>
                      <a:pt x="8" y="4028"/>
                    </a:lnTo>
                    <a:lnTo>
                      <a:pt x="17" y="4044"/>
                    </a:lnTo>
                    <a:lnTo>
                      <a:pt x="28" y="4061"/>
                    </a:lnTo>
                    <a:lnTo>
                      <a:pt x="39" y="4077"/>
                    </a:lnTo>
                    <a:lnTo>
                      <a:pt x="51" y="4091"/>
                    </a:lnTo>
                    <a:lnTo>
                      <a:pt x="64" y="4105"/>
                    </a:lnTo>
                    <a:lnTo>
                      <a:pt x="79" y="4118"/>
                    </a:lnTo>
                    <a:lnTo>
                      <a:pt x="106" y="4142"/>
                    </a:lnTo>
                    <a:lnTo>
                      <a:pt x="132" y="4161"/>
                    </a:lnTo>
                    <a:lnTo>
                      <a:pt x="154" y="4176"/>
                    </a:lnTo>
                    <a:lnTo>
                      <a:pt x="181" y="4192"/>
                    </a:lnTo>
                    <a:lnTo>
                      <a:pt x="182" y="4190"/>
                    </a:lnTo>
                    <a:lnTo>
                      <a:pt x="182" y="4190"/>
                    </a:lnTo>
                    <a:lnTo>
                      <a:pt x="182" y="4190"/>
                    </a:lnTo>
                    <a:lnTo>
                      <a:pt x="182" y="4190"/>
                    </a:lnTo>
                    <a:lnTo>
                      <a:pt x="187" y="4190"/>
                    </a:lnTo>
                    <a:lnTo>
                      <a:pt x="191" y="4187"/>
                    </a:lnTo>
                    <a:lnTo>
                      <a:pt x="197" y="4181"/>
                    </a:lnTo>
                    <a:lnTo>
                      <a:pt x="202" y="4174"/>
                    </a:lnTo>
                    <a:lnTo>
                      <a:pt x="207" y="4164"/>
                    </a:lnTo>
                    <a:lnTo>
                      <a:pt x="212" y="4153"/>
                    </a:lnTo>
                    <a:lnTo>
                      <a:pt x="222" y="4127"/>
                    </a:lnTo>
                    <a:lnTo>
                      <a:pt x="222" y="4127"/>
                    </a:lnTo>
                    <a:lnTo>
                      <a:pt x="228" y="4099"/>
                    </a:lnTo>
                    <a:lnTo>
                      <a:pt x="230" y="4086"/>
                    </a:lnTo>
                    <a:lnTo>
                      <a:pt x="231" y="4075"/>
                    </a:lnTo>
                    <a:lnTo>
                      <a:pt x="230" y="4066"/>
                    </a:lnTo>
                    <a:lnTo>
                      <a:pt x="228" y="4059"/>
                    </a:lnTo>
                    <a:lnTo>
                      <a:pt x="227" y="4053"/>
                    </a:lnTo>
                    <a:lnTo>
                      <a:pt x="222" y="4050"/>
                    </a:lnTo>
                    <a:lnTo>
                      <a:pt x="222" y="4050"/>
                    </a:lnTo>
                    <a:close/>
                  </a:path>
                </a:pathLst>
              </a:custGeom>
              <a:gradFill flip="none" rotWithShape="1">
                <a:gsLst>
                  <a:gs pos="38000">
                    <a:srgbClr val="414141"/>
                  </a:gs>
                  <a:gs pos="0">
                    <a:srgbClr val="A6A6A6"/>
                  </a:gs>
                  <a:gs pos="100000">
                    <a:srgbClr val="A6A6A6"/>
                  </a:gs>
                  <a:gs pos="74000">
                    <a:srgbClr val="DFDFDF"/>
                  </a:gs>
                </a:gsLst>
                <a:path path="circle">
                  <a:fillToRect l="100000" t="100000"/>
                </a:path>
                <a:tileRect r="-100000" b="-100000"/>
              </a:gradFill>
              <a:ln w="9525">
                <a:noFill/>
                <a:round/>
                <a:headEnd/>
                <a:tailEnd/>
              </a:ln>
              <a:effectLst>
                <a:innerShdw blurRad="66675" dist="50800" dir="13500000">
                  <a:srgbClr val="000000">
                    <a:alpha val="50000"/>
                  </a:srgbClr>
                </a:innerShdw>
              </a:effectLst>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86" name="Line 28">
                <a:extLst>
                  <a:ext uri="{FF2B5EF4-FFF2-40B4-BE49-F238E27FC236}">
                    <a16:creationId xmlns:a16="http://schemas.microsoft.com/office/drawing/2014/main" id="{4D91DFFB-5977-1A4D-9047-A701D9038E48}"/>
                  </a:ext>
                </a:extLst>
              </p:cNvPr>
              <p:cNvSpPr>
                <a:spLocks noChangeShapeType="1"/>
              </p:cNvSpPr>
              <p:nvPr/>
            </p:nvSpPr>
            <p:spPr bwMode="auto">
              <a:xfrm>
                <a:off x="8245475" y="2058988"/>
                <a:ext cx="1588" cy="1588"/>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Line 29">
                <a:extLst>
                  <a:ext uri="{FF2B5EF4-FFF2-40B4-BE49-F238E27FC236}">
                    <a16:creationId xmlns:a16="http://schemas.microsoft.com/office/drawing/2014/main" id="{D89B1989-B712-A245-B248-581FDC722059}"/>
                  </a:ext>
                </a:extLst>
              </p:cNvPr>
              <p:cNvSpPr>
                <a:spLocks noChangeShapeType="1"/>
              </p:cNvSpPr>
              <p:nvPr/>
            </p:nvSpPr>
            <p:spPr bwMode="auto">
              <a:xfrm>
                <a:off x="8245475" y="2058988"/>
                <a:ext cx="1588" cy="1588"/>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6" name="Group 84">
              <a:extLst>
                <a:ext uri="{FF2B5EF4-FFF2-40B4-BE49-F238E27FC236}">
                  <a16:creationId xmlns:a16="http://schemas.microsoft.com/office/drawing/2014/main" id="{F8077AFF-863D-D347-B4D2-CF2E657E238D}"/>
                </a:ext>
              </a:extLst>
            </p:cNvPr>
            <p:cNvGrpSpPr/>
            <p:nvPr/>
          </p:nvGrpSpPr>
          <p:grpSpPr>
            <a:xfrm flipH="1">
              <a:off x="6358035" y="1509364"/>
              <a:ext cx="941843" cy="1552796"/>
              <a:chOff x="8843962" y="2613025"/>
              <a:chExt cx="2043113" cy="3368437"/>
            </a:xfrm>
          </p:grpSpPr>
          <p:grpSp>
            <p:nvGrpSpPr>
              <p:cNvPr id="67" name="Group 70">
                <a:extLst>
                  <a:ext uri="{FF2B5EF4-FFF2-40B4-BE49-F238E27FC236}">
                    <a16:creationId xmlns:a16="http://schemas.microsoft.com/office/drawing/2014/main" id="{FEE6FF72-BBE5-8B4B-BB3B-8C23499458BD}"/>
                  </a:ext>
                </a:extLst>
              </p:cNvPr>
              <p:cNvGrpSpPr/>
              <p:nvPr/>
            </p:nvGrpSpPr>
            <p:grpSpPr>
              <a:xfrm>
                <a:off x="8843962" y="2613025"/>
                <a:ext cx="2043113" cy="3368437"/>
                <a:chOff x="8843962" y="2613025"/>
                <a:chExt cx="2043113" cy="3368437"/>
              </a:xfrm>
            </p:grpSpPr>
            <p:sp>
              <p:nvSpPr>
                <p:cNvPr id="72" name="Freeform 27">
                  <a:extLst>
                    <a:ext uri="{FF2B5EF4-FFF2-40B4-BE49-F238E27FC236}">
                      <a16:creationId xmlns:a16="http://schemas.microsoft.com/office/drawing/2014/main" id="{912A51D9-C548-0B49-AEEB-E86006F3235C}"/>
                    </a:ext>
                  </a:extLst>
                </p:cNvPr>
                <p:cNvSpPr>
                  <a:spLocks/>
                </p:cNvSpPr>
                <p:nvPr/>
              </p:nvSpPr>
              <p:spPr bwMode="auto">
                <a:xfrm>
                  <a:off x="8843962" y="2613025"/>
                  <a:ext cx="2043113" cy="2081213"/>
                </a:xfrm>
                <a:custGeom>
                  <a:avLst/>
                  <a:gdLst/>
                  <a:ahLst/>
                  <a:cxnLst>
                    <a:cxn ang="0">
                      <a:pos x="0" y="22"/>
                    </a:cxn>
                    <a:cxn ang="0">
                      <a:pos x="12" y="12"/>
                    </a:cxn>
                    <a:cxn ang="0">
                      <a:pos x="40" y="3"/>
                    </a:cxn>
                    <a:cxn ang="0">
                      <a:pos x="95" y="0"/>
                    </a:cxn>
                    <a:cxn ang="0">
                      <a:pos x="183" y="8"/>
                    </a:cxn>
                    <a:cxn ang="0">
                      <a:pos x="248" y="18"/>
                    </a:cxn>
                    <a:cxn ang="0">
                      <a:pos x="443" y="70"/>
                    </a:cxn>
                    <a:cxn ang="0">
                      <a:pos x="925" y="214"/>
                    </a:cxn>
                    <a:cxn ang="0">
                      <a:pos x="1357" y="338"/>
                    </a:cxn>
                    <a:cxn ang="0">
                      <a:pos x="1722" y="428"/>
                    </a:cxn>
                    <a:cxn ang="0">
                      <a:pos x="1932" y="468"/>
                    </a:cxn>
                    <a:cxn ang="0">
                      <a:pos x="2123" y="494"/>
                    </a:cxn>
                    <a:cxn ang="0">
                      <a:pos x="2240" y="502"/>
                    </a:cxn>
                    <a:cxn ang="0">
                      <a:pos x="2409" y="503"/>
                    </a:cxn>
                    <a:cxn ang="0">
                      <a:pos x="2571" y="496"/>
                    </a:cxn>
                    <a:cxn ang="0">
                      <a:pos x="2823" y="468"/>
                    </a:cxn>
                    <a:cxn ang="0">
                      <a:pos x="3087" y="419"/>
                    </a:cxn>
                    <a:cxn ang="0">
                      <a:pos x="3292" y="367"/>
                    </a:cxn>
                    <a:cxn ang="0">
                      <a:pos x="3454" y="322"/>
                    </a:cxn>
                    <a:cxn ang="0">
                      <a:pos x="3624" y="285"/>
                    </a:cxn>
                    <a:cxn ang="0">
                      <a:pos x="3770" y="267"/>
                    </a:cxn>
                    <a:cxn ang="0">
                      <a:pos x="3836" y="272"/>
                    </a:cxn>
                    <a:cxn ang="0">
                      <a:pos x="3861" y="282"/>
                    </a:cxn>
                    <a:cxn ang="0">
                      <a:pos x="3841" y="325"/>
                    </a:cxn>
                    <a:cxn ang="0">
                      <a:pos x="3789" y="485"/>
                    </a:cxn>
                    <a:cxn ang="0">
                      <a:pos x="3729" y="764"/>
                    </a:cxn>
                    <a:cxn ang="0">
                      <a:pos x="3680" y="1087"/>
                    </a:cxn>
                    <a:cxn ang="0">
                      <a:pos x="3656" y="1320"/>
                    </a:cxn>
                    <a:cxn ang="0">
                      <a:pos x="3640" y="1584"/>
                    </a:cxn>
                    <a:cxn ang="0">
                      <a:pos x="3633" y="1877"/>
                    </a:cxn>
                    <a:cxn ang="0">
                      <a:pos x="3633" y="2089"/>
                    </a:cxn>
                    <a:cxn ang="0">
                      <a:pos x="3649" y="3807"/>
                    </a:cxn>
                    <a:cxn ang="0">
                      <a:pos x="2377" y="3931"/>
                    </a:cxn>
                    <a:cxn ang="0">
                      <a:pos x="2378" y="3763"/>
                    </a:cxn>
                    <a:cxn ang="0">
                      <a:pos x="2368" y="3502"/>
                    </a:cxn>
                    <a:cxn ang="0">
                      <a:pos x="2346" y="3251"/>
                    </a:cxn>
                    <a:cxn ang="0">
                      <a:pos x="2307" y="2968"/>
                    </a:cxn>
                    <a:cxn ang="0">
                      <a:pos x="2247" y="2670"/>
                    </a:cxn>
                    <a:cxn ang="0">
                      <a:pos x="2176" y="2418"/>
                    </a:cxn>
                    <a:cxn ang="0">
                      <a:pos x="2125" y="2269"/>
                    </a:cxn>
                    <a:cxn ang="0">
                      <a:pos x="2064" y="2126"/>
                    </a:cxn>
                    <a:cxn ang="0">
                      <a:pos x="1995" y="1988"/>
                    </a:cxn>
                    <a:cxn ang="0">
                      <a:pos x="1917" y="1857"/>
                    </a:cxn>
                    <a:cxn ang="0">
                      <a:pos x="1828" y="1736"/>
                    </a:cxn>
                    <a:cxn ang="0">
                      <a:pos x="1730" y="1627"/>
                    </a:cxn>
                    <a:cxn ang="0">
                      <a:pos x="1619" y="1529"/>
                    </a:cxn>
                    <a:cxn ang="0">
                      <a:pos x="1516" y="1454"/>
                    </a:cxn>
                    <a:cxn ang="0">
                      <a:pos x="1290" y="1308"/>
                    </a:cxn>
                    <a:cxn ang="0">
                      <a:pos x="931" y="1093"/>
                    </a:cxn>
                    <a:cxn ang="0">
                      <a:pos x="698" y="941"/>
                    </a:cxn>
                    <a:cxn ang="0">
                      <a:pos x="534" y="819"/>
                    </a:cxn>
                    <a:cxn ang="0">
                      <a:pos x="387" y="687"/>
                    </a:cxn>
                    <a:cxn ang="0">
                      <a:pos x="263" y="541"/>
                    </a:cxn>
                    <a:cxn ang="0">
                      <a:pos x="210" y="462"/>
                    </a:cxn>
                    <a:cxn ang="0">
                      <a:pos x="165" y="379"/>
                    </a:cxn>
                    <a:cxn ang="0">
                      <a:pos x="129" y="291"/>
                    </a:cxn>
                    <a:cxn ang="0">
                      <a:pos x="102" y="199"/>
                    </a:cxn>
                    <a:cxn ang="0">
                      <a:pos x="89" y="134"/>
                    </a:cxn>
                    <a:cxn ang="0">
                      <a:pos x="28" y="64"/>
                    </a:cxn>
                    <a:cxn ang="0">
                      <a:pos x="0" y="25"/>
                    </a:cxn>
                  </a:cxnLst>
                  <a:rect l="0" t="0" r="r" b="b"/>
                  <a:pathLst>
                    <a:path w="3861" h="3931">
                      <a:moveTo>
                        <a:pt x="0" y="25"/>
                      </a:moveTo>
                      <a:lnTo>
                        <a:pt x="0" y="25"/>
                      </a:lnTo>
                      <a:lnTo>
                        <a:pt x="0" y="22"/>
                      </a:lnTo>
                      <a:lnTo>
                        <a:pt x="5" y="18"/>
                      </a:lnTo>
                      <a:lnTo>
                        <a:pt x="8" y="15"/>
                      </a:lnTo>
                      <a:lnTo>
                        <a:pt x="12" y="12"/>
                      </a:lnTo>
                      <a:lnTo>
                        <a:pt x="20" y="9"/>
                      </a:lnTo>
                      <a:lnTo>
                        <a:pt x="28" y="6"/>
                      </a:lnTo>
                      <a:lnTo>
                        <a:pt x="40" y="3"/>
                      </a:lnTo>
                      <a:lnTo>
                        <a:pt x="55" y="2"/>
                      </a:lnTo>
                      <a:lnTo>
                        <a:pt x="74" y="0"/>
                      </a:lnTo>
                      <a:lnTo>
                        <a:pt x="95" y="0"/>
                      </a:lnTo>
                      <a:lnTo>
                        <a:pt x="120" y="2"/>
                      </a:lnTo>
                      <a:lnTo>
                        <a:pt x="149" y="3"/>
                      </a:lnTo>
                      <a:lnTo>
                        <a:pt x="183" y="8"/>
                      </a:lnTo>
                      <a:lnTo>
                        <a:pt x="221" y="14"/>
                      </a:lnTo>
                      <a:lnTo>
                        <a:pt x="221" y="14"/>
                      </a:lnTo>
                      <a:lnTo>
                        <a:pt x="248" y="18"/>
                      </a:lnTo>
                      <a:lnTo>
                        <a:pt x="277" y="25"/>
                      </a:lnTo>
                      <a:lnTo>
                        <a:pt x="353" y="43"/>
                      </a:lnTo>
                      <a:lnTo>
                        <a:pt x="443" y="70"/>
                      </a:lnTo>
                      <a:lnTo>
                        <a:pt x="547" y="101"/>
                      </a:lnTo>
                      <a:lnTo>
                        <a:pt x="791" y="174"/>
                      </a:lnTo>
                      <a:lnTo>
                        <a:pt x="925" y="214"/>
                      </a:lnTo>
                      <a:lnTo>
                        <a:pt x="1065" y="255"/>
                      </a:lnTo>
                      <a:lnTo>
                        <a:pt x="1209" y="298"/>
                      </a:lnTo>
                      <a:lnTo>
                        <a:pt x="1357" y="338"/>
                      </a:lnTo>
                      <a:lnTo>
                        <a:pt x="1506" y="376"/>
                      </a:lnTo>
                      <a:lnTo>
                        <a:pt x="1651" y="412"/>
                      </a:lnTo>
                      <a:lnTo>
                        <a:pt x="1722" y="428"/>
                      </a:lnTo>
                      <a:lnTo>
                        <a:pt x="1793" y="443"/>
                      </a:lnTo>
                      <a:lnTo>
                        <a:pt x="1864" y="456"/>
                      </a:lnTo>
                      <a:lnTo>
                        <a:pt x="1932" y="468"/>
                      </a:lnTo>
                      <a:lnTo>
                        <a:pt x="1996" y="478"/>
                      </a:lnTo>
                      <a:lnTo>
                        <a:pt x="2061" y="487"/>
                      </a:lnTo>
                      <a:lnTo>
                        <a:pt x="2123" y="494"/>
                      </a:lnTo>
                      <a:lnTo>
                        <a:pt x="2182" y="499"/>
                      </a:lnTo>
                      <a:lnTo>
                        <a:pt x="2182" y="499"/>
                      </a:lnTo>
                      <a:lnTo>
                        <a:pt x="2240" y="502"/>
                      </a:lnTo>
                      <a:lnTo>
                        <a:pt x="2296" y="503"/>
                      </a:lnTo>
                      <a:lnTo>
                        <a:pt x="2353" y="504"/>
                      </a:lnTo>
                      <a:lnTo>
                        <a:pt x="2409" y="503"/>
                      </a:lnTo>
                      <a:lnTo>
                        <a:pt x="2464" y="502"/>
                      </a:lnTo>
                      <a:lnTo>
                        <a:pt x="2518" y="500"/>
                      </a:lnTo>
                      <a:lnTo>
                        <a:pt x="2571" y="496"/>
                      </a:lnTo>
                      <a:lnTo>
                        <a:pt x="2624" y="493"/>
                      </a:lnTo>
                      <a:lnTo>
                        <a:pt x="2726" y="481"/>
                      </a:lnTo>
                      <a:lnTo>
                        <a:pt x="2823" y="468"/>
                      </a:lnTo>
                      <a:lnTo>
                        <a:pt x="2918" y="453"/>
                      </a:lnTo>
                      <a:lnTo>
                        <a:pt x="3005" y="437"/>
                      </a:lnTo>
                      <a:lnTo>
                        <a:pt x="3087" y="419"/>
                      </a:lnTo>
                      <a:lnTo>
                        <a:pt x="3163" y="401"/>
                      </a:lnTo>
                      <a:lnTo>
                        <a:pt x="3232" y="384"/>
                      </a:lnTo>
                      <a:lnTo>
                        <a:pt x="3292" y="367"/>
                      </a:lnTo>
                      <a:lnTo>
                        <a:pt x="3391" y="339"/>
                      </a:lnTo>
                      <a:lnTo>
                        <a:pt x="3454" y="322"/>
                      </a:lnTo>
                      <a:lnTo>
                        <a:pt x="3454" y="322"/>
                      </a:lnTo>
                      <a:lnTo>
                        <a:pt x="3505" y="308"/>
                      </a:lnTo>
                      <a:lnTo>
                        <a:pt x="3562" y="297"/>
                      </a:lnTo>
                      <a:lnTo>
                        <a:pt x="3624" y="285"/>
                      </a:lnTo>
                      <a:lnTo>
                        <a:pt x="3686" y="274"/>
                      </a:lnTo>
                      <a:lnTo>
                        <a:pt x="3743" y="269"/>
                      </a:lnTo>
                      <a:lnTo>
                        <a:pt x="3770" y="267"/>
                      </a:lnTo>
                      <a:lnTo>
                        <a:pt x="3795" y="267"/>
                      </a:lnTo>
                      <a:lnTo>
                        <a:pt x="3817" y="269"/>
                      </a:lnTo>
                      <a:lnTo>
                        <a:pt x="3836" y="272"/>
                      </a:lnTo>
                      <a:lnTo>
                        <a:pt x="3851" y="276"/>
                      </a:lnTo>
                      <a:lnTo>
                        <a:pt x="3857" y="279"/>
                      </a:lnTo>
                      <a:lnTo>
                        <a:pt x="3861" y="282"/>
                      </a:lnTo>
                      <a:lnTo>
                        <a:pt x="3861" y="282"/>
                      </a:lnTo>
                      <a:lnTo>
                        <a:pt x="3854" y="297"/>
                      </a:lnTo>
                      <a:lnTo>
                        <a:pt x="3841" y="325"/>
                      </a:lnTo>
                      <a:lnTo>
                        <a:pt x="3826" y="364"/>
                      </a:lnTo>
                      <a:lnTo>
                        <a:pt x="3808" y="418"/>
                      </a:lnTo>
                      <a:lnTo>
                        <a:pt x="3789" y="485"/>
                      </a:lnTo>
                      <a:lnTo>
                        <a:pt x="3770" y="565"/>
                      </a:lnTo>
                      <a:lnTo>
                        <a:pt x="3749" y="658"/>
                      </a:lnTo>
                      <a:lnTo>
                        <a:pt x="3729" y="764"/>
                      </a:lnTo>
                      <a:lnTo>
                        <a:pt x="3708" y="882"/>
                      </a:lnTo>
                      <a:lnTo>
                        <a:pt x="3689" y="1015"/>
                      </a:lnTo>
                      <a:lnTo>
                        <a:pt x="3680" y="1087"/>
                      </a:lnTo>
                      <a:lnTo>
                        <a:pt x="3671" y="1161"/>
                      </a:lnTo>
                      <a:lnTo>
                        <a:pt x="3664" y="1239"/>
                      </a:lnTo>
                      <a:lnTo>
                        <a:pt x="3656" y="1320"/>
                      </a:lnTo>
                      <a:lnTo>
                        <a:pt x="3650" y="1404"/>
                      </a:lnTo>
                      <a:lnTo>
                        <a:pt x="3645" y="1492"/>
                      </a:lnTo>
                      <a:lnTo>
                        <a:pt x="3640" y="1584"/>
                      </a:lnTo>
                      <a:lnTo>
                        <a:pt x="3637" y="1678"/>
                      </a:lnTo>
                      <a:lnTo>
                        <a:pt x="3634" y="1777"/>
                      </a:lnTo>
                      <a:lnTo>
                        <a:pt x="3633" y="1877"/>
                      </a:lnTo>
                      <a:lnTo>
                        <a:pt x="3631" y="1982"/>
                      </a:lnTo>
                      <a:lnTo>
                        <a:pt x="3633" y="2089"/>
                      </a:lnTo>
                      <a:lnTo>
                        <a:pt x="3633" y="2089"/>
                      </a:lnTo>
                      <a:lnTo>
                        <a:pt x="3642" y="2869"/>
                      </a:lnTo>
                      <a:lnTo>
                        <a:pt x="3646" y="3447"/>
                      </a:lnTo>
                      <a:lnTo>
                        <a:pt x="3649" y="3807"/>
                      </a:lnTo>
                      <a:lnTo>
                        <a:pt x="3649" y="3931"/>
                      </a:lnTo>
                      <a:lnTo>
                        <a:pt x="2377" y="3931"/>
                      </a:lnTo>
                      <a:lnTo>
                        <a:pt x="2377" y="3931"/>
                      </a:lnTo>
                      <a:lnTo>
                        <a:pt x="2378" y="3910"/>
                      </a:lnTo>
                      <a:lnTo>
                        <a:pt x="2378" y="3853"/>
                      </a:lnTo>
                      <a:lnTo>
                        <a:pt x="2378" y="3763"/>
                      </a:lnTo>
                      <a:lnTo>
                        <a:pt x="2375" y="3645"/>
                      </a:lnTo>
                      <a:lnTo>
                        <a:pt x="2371" y="3576"/>
                      </a:lnTo>
                      <a:lnTo>
                        <a:pt x="2368" y="3502"/>
                      </a:lnTo>
                      <a:lnTo>
                        <a:pt x="2362" y="3422"/>
                      </a:lnTo>
                      <a:lnTo>
                        <a:pt x="2355" y="3338"/>
                      </a:lnTo>
                      <a:lnTo>
                        <a:pt x="2346" y="3251"/>
                      </a:lnTo>
                      <a:lnTo>
                        <a:pt x="2335" y="3160"/>
                      </a:lnTo>
                      <a:lnTo>
                        <a:pt x="2322" y="3066"/>
                      </a:lnTo>
                      <a:lnTo>
                        <a:pt x="2307" y="2968"/>
                      </a:lnTo>
                      <a:lnTo>
                        <a:pt x="2290" y="2869"/>
                      </a:lnTo>
                      <a:lnTo>
                        <a:pt x="2269" y="2771"/>
                      </a:lnTo>
                      <a:lnTo>
                        <a:pt x="2247" y="2670"/>
                      </a:lnTo>
                      <a:lnTo>
                        <a:pt x="2220" y="2569"/>
                      </a:lnTo>
                      <a:lnTo>
                        <a:pt x="2192" y="2468"/>
                      </a:lnTo>
                      <a:lnTo>
                        <a:pt x="2176" y="2418"/>
                      </a:lnTo>
                      <a:lnTo>
                        <a:pt x="2160" y="2368"/>
                      </a:lnTo>
                      <a:lnTo>
                        <a:pt x="2142" y="2319"/>
                      </a:lnTo>
                      <a:lnTo>
                        <a:pt x="2125" y="2269"/>
                      </a:lnTo>
                      <a:lnTo>
                        <a:pt x="2106" y="2221"/>
                      </a:lnTo>
                      <a:lnTo>
                        <a:pt x="2085" y="2174"/>
                      </a:lnTo>
                      <a:lnTo>
                        <a:pt x="2064" y="2126"/>
                      </a:lnTo>
                      <a:lnTo>
                        <a:pt x="2042" y="2079"/>
                      </a:lnTo>
                      <a:lnTo>
                        <a:pt x="2019" y="2033"/>
                      </a:lnTo>
                      <a:lnTo>
                        <a:pt x="1995" y="1988"/>
                      </a:lnTo>
                      <a:lnTo>
                        <a:pt x="1970" y="1944"/>
                      </a:lnTo>
                      <a:lnTo>
                        <a:pt x="1943" y="1899"/>
                      </a:lnTo>
                      <a:lnTo>
                        <a:pt x="1917" y="1857"/>
                      </a:lnTo>
                      <a:lnTo>
                        <a:pt x="1889" y="1815"/>
                      </a:lnTo>
                      <a:lnTo>
                        <a:pt x="1859" y="1775"/>
                      </a:lnTo>
                      <a:lnTo>
                        <a:pt x="1828" y="1736"/>
                      </a:lnTo>
                      <a:lnTo>
                        <a:pt x="1796" y="1697"/>
                      </a:lnTo>
                      <a:lnTo>
                        <a:pt x="1763" y="1662"/>
                      </a:lnTo>
                      <a:lnTo>
                        <a:pt x="1730" y="1627"/>
                      </a:lnTo>
                      <a:lnTo>
                        <a:pt x="1694" y="1593"/>
                      </a:lnTo>
                      <a:lnTo>
                        <a:pt x="1657" y="1560"/>
                      </a:lnTo>
                      <a:lnTo>
                        <a:pt x="1619" y="1529"/>
                      </a:lnTo>
                      <a:lnTo>
                        <a:pt x="1619" y="1529"/>
                      </a:lnTo>
                      <a:lnTo>
                        <a:pt x="1569" y="1491"/>
                      </a:lnTo>
                      <a:lnTo>
                        <a:pt x="1516" y="1454"/>
                      </a:lnTo>
                      <a:lnTo>
                        <a:pt x="1461" y="1417"/>
                      </a:lnTo>
                      <a:lnTo>
                        <a:pt x="1405" y="1380"/>
                      </a:lnTo>
                      <a:lnTo>
                        <a:pt x="1290" y="1308"/>
                      </a:lnTo>
                      <a:lnTo>
                        <a:pt x="1172" y="1237"/>
                      </a:lnTo>
                      <a:lnTo>
                        <a:pt x="1051" y="1165"/>
                      </a:lnTo>
                      <a:lnTo>
                        <a:pt x="931" y="1093"/>
                      </a:lnTo>
                      <a:lnTo>
                        <a:pt x="813" y="1019"/>
                      </a:lnTo>
                      <a:lnTo>
                        <a:pt x="754" y="981"/>
                      </a:lnTo>
                      <a:lnTo>
                        <a:pt x="698" y="941"/>
                      </a:lnTo>
                      <a:lnTo>
                        <a:pt x="642" y="901"/>
                      </a:lnTo>
                      <a:lnTo>
                        <a:pt x="587" y="861"/>
                      </a:lnTo>
                      <a:lnTo>
                        <a:pt x="534" y="819"/>
                      </a:lnTo>
                      <a:lnTo>
                        <a:pt x="482" y="776"/>
                      </a:lnTo>
                      <a:lnTo>
                        <a:pt x="434" y="732"/>
                      </a:lnTo>
                      <a:lnTo>
                        <a:pt x="387" y="687"/>
                      </a:lnTo>
                      <a:lnTo>
                        <a:pt x="342" y="640"/>
                      </a:lnTo>
                      <a:lnTo>
                        <a:pt x="301" y="591"/>
                      </a:lnTo>
                      <a:lnTo>
                        <a:pt x="263" y="541"/>
                      </a:lnTo>
                      <a:lnTo>
                        <a:pt x="244" y="515"/>
                      </a:lnTo>
                      <a:lnTo>
                        <a:pt x="226" y="488"/>
                      </a:lnTo>
                      <a:lnTo>
                        <a:pt x="210" y="462"/>
                      </a:lnTo>
                      <a:lnTo>
                        <a:pt x="195" y="435"/>
                      </a:lnTo>
                      <a:lnTo>
                        <a:pt x="179" y="407"/>
                      </a:lnTo>
                      <a:lnTo>
                        <a:pt x="165" y="379"/>
                      </a:lnTo>
                      <a:lnTo>
                        <a:pt x="152" y="350"/>
                      </a:lnTo>
                      <a:lnTo>
                        <a:pt x="140" y="322"/>
                      </a:lnTo>
                      <a:lnTo>
                        <a:pt x="129" y="291"/>
                      </a:lnTo>
                      <a:lnTo>
                        <a:pt x="118" y="261"/>
                      </a:lnTo>
                      <a:lnTo>
                        <a:pt x="109" y="230"/>
                      </a:lnTo>
                      <a:lnTo>
                        <a:pt x="102" y="199"/>
                      </a:lnTo>
                      <a:lnTo>
                        <a:pt x="95" y="167"/>
                      </a:lnTo>
                      <a:lnTo>
                        <a:pt x="89" y="134"/>
                      </a:lnTo>
                      <a:lnTo>
                        <a:pt x="89" y="134"/>
                      </a:lnTo>
                      <a:lnTo>
                        <a:pt x="73" y="117"/>
                      </a:lnTo>
                      <a:lnTo>
                        <a:pt x="56" y="99"/>
                      </a:lnTo>
                      <a:lnTo>
                        <a:pt x="28" y="64"/>
                      </a:lnTo>
                      <a:lnTo>
                        <a:pt x="8" y="36"/>
                      </a:lnTo>
                      <a:lnTo>
                        <a:pt x="0" y="25"/>
                      </a:lnTo>
                      <a:lnTo>
                        <a:pt x="0" y="25"/>
                      </a:lnTo>
                      <a:close/>
                    </a:path>
                  </a:pathLst>
                </a:custGeom>
                <a:gradFill flip="none" rotWithShape="1">
                  <a:gsLst>
                    <a:gs pos="100000">
                      <a:schemeClr val="accent2">
                        <a:lumMod val="75000"/>
                      </a:schemeClr>
                    </a:gs>
                    <a:gs pos="3000">
                      <a:schemeClr val="accent2">
                        <a:lumMod val="50000"/>
                      </a:scheme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Rectangle 30">
                  <a:extLst>
                    <a:ext uri="{FF2B5EF4-FFF2-40B4-BE49-F238E27FC236}">
                      <a16:creationId xmlns:a16="http://schemas.microsoft.com/office/drawing/2014/main" id="{6D34BAC5-55D7-AC40-964C-E4A200406659}"/>
                    </a:ext>
                  </a:extLst>
                </p:cNvPr>
                <p:cNvSpPr>
                  <a:spLocks noChangeArrowheads="1"/>
                </p:cNvSpPr>
                <p:nvPr/>
              </p:nvSpPr>
              <p:spPr bwMode="auto">
                <a:xfrm>
                  <a:off x="10101265" y="4679950"/>
                  <a:ext cx="673101" cy="857548"/>
                </a:xfrm>
                <a:prstGeom prst="rect">
                  <a:avLst/>
                </a:prstGeom>
                <a:solidFill>
                  <a:schemeClr val="accent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31">
                  <a:extLst>
                    <a:ext uri="{FF2B5EF4-FFF2-40B4-BE49-F238E27FC236}">
                      <a16:creationId xmlns:a16="http://schemas.microsoft.com/office/drawing/2014/main" id="{80017309-CD5E-0846-971C-4C1E9C5D900D}"/>
                    </a:ext>
                  </a:extLst>
                </p:cNvPr>
                <p:cNvSpPr>
                  <a:spLocks/>
                </p:cNvSpPr>
                <p:nvPr/>
              </p:nvSpPr>
              <p:spPr bwMode="auto">
                <a:xfrm>
                  <a:off x="10101261" y="5530611"/>
                  <a:ext cx="673101" cy="450851"/>
                </a:xfrm>
                <a:custGeom>
                  <a:avLst/>
                  <a:gdLst/>
                  <a:ahLst/>
                  <a:cxnLst>
                    <a:cxn ang="0">
                      <a:pos x="0" y="0"/>
                    </a:cxn>
                    <a:cxn ang="0">
                      <a:pos x="0" y="719"/>
                    </a:cxn>
                    <a:cxn ang="0">
                      <a:pos x="0" y="719"/>
                    </a:cxn>
                    <a:cxn ang="0">
                      <a:pos x="1" y="727"/>
                    </a:cxn>
                    <a:cxn ang="0">
                      <a:pos x="4" y="734"/>
                    </a:cxn>
                    <a:cxn ang="0">
                      <a:pos x="7" y="740"/>
                    </a:cxn>
                    <a:cxn ang="0">
                      <a:pos x="13" y="747"/>
                    </a:cxn>
                    <a:cxn ang="0">
                      <a:pos x="20" y="753"/>
                    </a:cxn>
                    <a:cxn ang="0">
                      <a:pos x="29" y="759"/>
                    </a:cxn>
                    <a:cxn ang="0">
                      <a:pos x="50" y="771"/>
                    </a:cxn>
                    <a:cxn ang="0">
                      <a:pos x="76" y="783"/>
                    </a:cxn>
                    <a:cxn ang="0">
                      <a:pos x="109" y="795"/>
                    </a:cxn>
                    <a:cxn ang="0">
                      <a:pos x="146" y="805"/>
                    </a:cxn>
                    <a:cxn ang="0">
                      <a:pos x="187" y="814"/>
                    </a:cxn>
                    <a:cxn ang="0">
                      <a:pos x="231" y="823"/>
                    </a:cxn>
                    <a:cxn ang="0">
                      <a:pos x="280" y="830"/>
                    </a:cxn>
                    <a:cxn ang="0">
                      <a:pos x="333" y="837"/>
                    </a:cxn>
                    <a:cxn ang="0">
                      <a:pos x="389" y="842"/>
                    </a:cxn>
                    <a:cxn ang="0">
                      <a:pos x="446" y="846"/>
                    </a:cxn>
                    <a:cxn ang="0">
                      <a:pos x="508" y="851"/>
                    </a:cxn>
                    <a:cxn ang="0">
                      <a:pos x="570" y="852"/>
                    </a:cxn>
                    <a:cxn ang="0">
                      <a:pos x="637" y="852"/>
                    </a:cxn>
                    <a:cxn ang="0">
                      <a:pos x="637" y="852"/>
                    </a:cxn>
                    <a:cxn ang="0">
                      <a:pos x="701" y="852"/>
                    </a:cxn>
                    <a:cxn ang="0">
                      <a:pos x="763" y="851"/>
                    </a:cxn>
                    <a:cxn ang="0">
                      <a:pos x="825" y="846"/>
                    </a:cxn>
                    <a:cxn ang="0">
                      <a:pos x="883" y="842"/>
                    </a:cxn>
                    <a:cxn ang="0">
                      <a:pos x="939" y="837"/>
                    </a:cxn>
                    <a:cxn ang="0">
                      <a:pos x="992" y="830"/>
                    </a:cxn>
                    <a:cxn ang="0">
                      <a:pos x="1041" y="823"/>
                    </a:cxn>
                    <a:cxn ang="0">
                      <a:pos x="1085" y="814"/>
                    </a:cxn>
                    <a:cxn ang="0">
                      <a:pos x="1126" y="805"/>
                    </a:cxn>
                    <a:cxn ang="0">
                      <a:pos x="1163" y="795"/>
                    </a:cxn>
                    <a:cxn ang="0">
                      <a:pos x="1195" y="783"/>
                    </a:cxn>
                    <a:cxn ang="0">
                      <a:pos x="1222" y="771"/>
                    </a:cxn>
                    <a:cxn ang="0">
                      <a:pos x="1243" y="759"/>
                    </a:cxn>
                    <a:cxn ang="0">
                      <a:pos x="1251" y="753"/>
                    </a:cxn>
                    <a:cxn ang="0">
                      <a:pos x="1259" y="747"/>
                    </a:cxn>
                    <a:cxn ang="0">
                      <a:pos x="1265" y="740"/>
                    </a:cxn>
                    <a:cxn ang="0">
                      <a:pos x="1268" y="734"/>
                    </a:cxn>
                    <a:cxn ang="0">
                      <a:pos x="1271" y="727"/>
                    </a:cxn>
                    <a:cxn ang="0">
                      <a:pos x="1272" y="719"/>
                    </a:cxn>
                    <a:cxn ang="0">
                      <a:pos x="1272" y="0"/>
                    </a:cxn>
                    <a:cxn ang="0">
                      <a:pos x="0" y="0"/>
                    </a:cxn>
                  </a:cxnLst>
                  <a:rect l="0" t="0" r="r" b="b"/>
                  <a:pathLst>
                    <a:path w="1272" h="852">
                      <a:moveTo>
                        <a:pt x="0" y="0"/>
                      </a:moveTo>
                      <a:lnTo>
                        <a:pt x="0" y="719"/>
                      </a:lnTo>
                      <a:lnTo>
                        <a:pt x="0" y="719"/>
                      </a:lnTo>
                      <a:lnTo>
                        <a:pt x="1" y="727"/>
                      </a:lnTo>
                      <a:lnTo>
                        <a:pt x="4" y="734"/>
                      </a:lnTo>
                      <a:lnTo>
                        <a:pt x="7" y="740"/>
                      </a:lnTo>
                      <a:lnTo>
                        <a:pt x="13" y="747"/>
                      </a:lnTo>
                      <a:lnTo>
                        <a:pt x="20" y="753"/>
                      </a:lnTo>
                      <a:lnTo>
                        <a:pt x="29" y="759"/>
                      </a:lnTo>
                      <a:lnTo>
                        <a:pt x="50" y="771"/>
                      </a:lnTo>
                      <a:lnTo>
                        <a:pt x="76" y="783"/>
                      </a:lnTo>
                      <a:lnTo>
                        <a:pt x="109" y="795"/>
                      </a:lnTo>
                      <a:lnTo>
                        <a:pt x="146" y="805"/>
                      </a:lnTo>
                      <a:lnTo>
                        <a:pt x="187" y="814"/>
                      </a:lnTo>
                      <a:lnTo>
                        <a:pt x="231" y="823"/>
                      </a:lnTo>
                      <a:lnTo>
                        <a:pt x="280" y="830"/>
                      </a:lnTo>
                      <a:lnTo>
                        <a:pt x="333" y="837"/>
                      </a:lnTo>
                      <a:lnTo>
                        <a:pt x="389" y="842"/>
                      </a:lnTo>
                      <a:lnTo>
                        <a:pt x="446" y="846"/>
                      </a:lnTo>
                      <a:lnTo>
                        <a:pt x="508" y="851"/>
                      </a:lnTo>
                      <a:lnTo>
                        <a:pt x="570" y="852"/>
                      </a:lnTo>
                      <a:lnTo>
                        <a:pt x="637" y="852"/>
                      </a:lnTo>
                      <a:lnTo>
                        <a:pt x="637" y="852"/>
                      </a:lnTo>
                      <a:lnTo>
                        <a:pt x="701" y="852"/>
                      </a:lnTo>
                      <a:lnTo>
                        <a:pt x="763" y="851"/>
                      </a:lnTo>
                      <a:lnTo>
                        <a:pt x="825" y="846"/>
                      </a:lnTo>
                      <a:lnTo>
                        <a:pt x="883" y="842"/>
                      </a:lnTo>
                      <a:lnTo>
                        <a:pt x="939" y="837"/>
                      </a:lnTo>
                      <a:lnTo>
                        <a:pt x="992" y="830"/>
                      </a:lnTo>
                      <a:lnTo>
                        <a:pt x="1041" y="823"/>
                      </a:lnTo>
                      <a:lnTo>
                        <a:pt x="1085" y="814"/>
                      </a:lnTo>
                      <a:lnTo>
                        <a:pt x="1126" y="805"/>
                      </a:lnTo>
                      <a:lnTo>
                        <a:pt x="1163" y="795"/>
                      </a:lnTo>
                      <a:lnTo>
                        <a:pt x="1195" y="783"/>
                      </a:lnTo>
                      <a:lnTo>
                        <a:pt x="1222" y="771"/>
                      </a:lnTo>
                      <a:lnTo>
                        <a:pt x="1243" y="759"/>
                      </a:lnTo>
                      <a:lnTo>
                        <a:pt x="1251" y="753"/>
                      </a:lnTo>
                      <a:lnTo>
                        <a:pt x="1259" y="747"/>
                      </a:lnTo>
                      <a:lnTo>
                        <a:pt x="1265" y="740"/>
                      </a:lnTo>
                      <a:lnTo>
                        <a:pt x="1268" y="734"/>
                      </a:lnTo>
                      <a:lnTo>
                        <a:pt x="1271" y="727"/>
                      </a:lnTo>
                      <a:lnTo>
                        <a:pt x="1272" y="719"/>
                      </a:lnTo>
                      <a:lnTo>
                        <a:pt x="1272" y="0"/>
                      </a:lnTo>
                      <a:lnTo>
                        <a:pt x="0" y="0"/>
                      </a:lnTo>
                      <a:close/>
                    </a:path>
                  </a:pathLst>
                </a:custGeom>
                <a:solidFill>
                  <a:schemeClr val="accent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8" name="Group 83">
                <a:extLst>
                  <a:ext uri="{FF2B5EF4-FFF2-40B4-BE49-F238E27FC236}">
                    <a16:creationId xmlns:a16="http://schemas.microsoft.com/office/drawing/2014/main" id="{83D404BA-4AC1-C945-8708-F0EBFA21084A}"/>
                  </a:ext>
                </a:extLst>
              </p:cNvPr>
              <p:cNvGrpSpPr/>
              <p:nvPr/>
            </p:nvGrpSpPr>
            <p:grpSpPr>
              <a:xfrm>
                <a:off x="8913812" y="2667000"/>
                <a:ext cx="1672695" cy="3201098"/>
                <a:chOff x="8913812" y="2667000"/>
                <a:chExt cx="1672695" cy="3201098"/>
              </a:xfrm>
            </p:grpSpPr>
            <p:sp>
              <p:nvSpPr>
                <p:cNvPr id="69" name="Freeform 68">
                  <a:extLst>
                    <a:ext uri="{FF2B5EF4-FFF2-40B4-BE49-F238E27FC236}">
                      <a16:creationId xmlns:a16="http://schemas.microsoft.com/office/drawing/2014/main" id="{7F92376D-5194-584A-ADBA-ADDE06568C61}"/>
                    </a:ext>
                  </a:extLst>
                </p:cNvPr>
                <p:cNvSpPr/>
                <p:nvPr/>
              </p:nvSpPr>
              <p:spPr>
                <a:xfrm>
                  <a:off x="8913812" y="2667000"/>
                  <a:ext cx="1672695" cy="411700"/>
                </a:xfrm>
                <a:custGeom>
                  <a:avLst/>
                  <a:gdLst>
                    <a:gd name="connsiteX0" fmla="*/ 44450 w 1367367"/>
                    <a:gd name="connsiteY0" fmla="*/ 0 h 336550"/>
                    <a:gd name="connsiteX1" fmla="*/ 336550 w 1367367"/>
                    <a:gd name="connsiteY1" fmla="*/ 88900 h 336550"/>
                    <a:gd name="connsiteX2" fmla="*/ 734483 w 1367367"/>
                    <a:gd name="connsiteY2" fmla="*/ 186267 h 336550"/>
                    <a:gd name="connsiteX3" fmla="*/ 1123950 w 1367367"/>
                    <a:gd name="connsiteY3" fmla="*/ 232833 h 336550"/>
                    <a:gd name="connsiteX4" fmla="*/ 1339850 w 1367367"/>
                    <a:gd name="connsiteY4" fmla="*/ 198967 h 336550"/>
                    <a:gd name="connsiteX5" fmla="*/ 1289050 w 1367367"/>
                    <a:gd name="connsiteY5" fmla="*/ 266700 h 336550"/>
                    <a:gd name="connsiteX6" fmla="*/ 1077383 w 1367367"/>
                    <a:gd name="connsiteY6" fmla="*/ 313267 h 336550"/>
                    <a:gd name="connsiteX7" fmla="*/ 683683 w 1367367"/>
                    <a:gd name="connsiteY7" fmla="*/ 317500 h 336550"/>
                    <a:gd name="connsiteX8" fmla="*/ 209550 w 1367367"/>
                    <a:gd name="connsiteY8" fmla="*/ 198967 h 336550"/>
                    <a:gd name="connsiteX9" fmla="*/ 69850 w 1367367"/>
                    <a:gd name="connsiteY9" fmla="*/ 88900 h 336550"/>
                    <a:gd name="connsiteX10" fmla="*/ 44450 w 1367367"/>
                    <a:gd name="connsiteY1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7367" h="336550">
                      <a:moveTo>
                        <a:pt x="44450" y="0"/>
                      </a:moveTo>
                      <a:cubicBezTo>
                        <a:pt x="88900" y="0"/>
                        <a:pt x="221545" y="57856"/>
                        <a:pt x="336550" y="88900"/>
                      </a:cubicBezTo>
                      <a:cubicBezTo>
                        <a:pt x="451556" y="119945"/>
                        <a:pt x="603250" y="162278"/>
                        <a:pt x="734483" y="186267"/>
                      </a:cubicBezTo>
                      <a:cubicBezTo>
                        <a:pt x="865716" y="210256"/>
                        <a:pt x="1023056" y="230716"/>
                        <a:pt x="1123950" y="232833"/>
                      </a:cubicBezTo>
                      <a:cubicBezTo>
                        <a:pt x="1224844" y="234950"/>
                        <a:pt x="1312333" y="193323"/>
                        <a:pt x="1339850" y="198967"/>
                      </a:cubicBezTo>
                      <a:cubicBezTo>
                        <a:pt x="1367367" y="204611"/>
                        <a:pt x="1332794" y="247650"/>
                        <a:pt x="1289050" y="266700"/>
                      </a:cubicBezTo>
                      <a:cubicBezTo>
                        <a:pt x="1245306" y="285750"/>
                        <a:pt x="1178277" y="304800"/>
                        <a:pt x="1077383" y="313267"/>
                      </a:cubicBezTo>
                      <a:cubicBezTo>
                        <a:pt x="976489" y="321734"/>
                        <a:pt x="828322" y="336550"/>
                        <a:pt x="683683" y="317500"/>
                      </a:cubicBezTo>
                      <a:cubicBezTo>
                        <a:pt x="539044" y="298450"/>
                        <a:pt x="311855" y="237067"/>
                        <a:pt x="209550" y="198967"/>
                      </a:cubicBezTo>
                      <a:cubicBezTo>
                        <a:pt x="107245" y="160867"/>
                        <a:pt x="102305" y="122767"/>
                        <a:pt x="69850" y="88900"/>
                      </a:cubicBezTo>
                      <a:cubicBezTo>
                        <a:pt x="37395" y="55033"/>
                        <a:pt x="0" y="0"/>
                        <a:pt x="44450" y="0"/>
                      </a:cubicBezTo>
                      <a:close/>
                    </a:path>
                  </a:pathLst>
                </a:custGeom>
                <a:gradFill flip="none" rotWithShape="1">
                  <a:gsLst>
                    <a:gs pos="11000">
                      <a:srgbClr val="FFFFFF"/>
                    </a:gs>
                    <a:gs pos="73000">
                      <a:srgbClr val="FFFFFF">
                        <a:alpha val="0"/>
                      </a:srgbClr>
                    </a:gs>
                  </a:gsLst>
                  <a:lin ang="56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AEFD40D-104E-5147-AF64-5D512A2877E8}"/>
                    </a:ext>
                  </a:extLst>
                </p:cNvPr>
                <p:cNvSpPr/>
                <p:nvPr/>
              </p:nvSpPr>
              <p:spPr>
                <a:xfrm>
                  <a:off x="9070622" y="2808111"/>
                  <a:ext cx="1235428" cy="1897944"/>
                </a:xfrm>
                <a:custGeom>
                  <a:avLst/>
                  <a:gdLst>
                    <a:gd name="connsiteX0" fmla="*/ 1411 w 1235428"/>
                    <a:gd name="connsiteY0" fmla="*/ 11289 h 1897944"/>
                    <a:gd name="connsiteX1" fmla="*/ 200378 w 1235428"/>
                    <a:gd name="connsiteY1" fmla="*/ 222956 h 1897944"/>
                    <a:gd name="connsiteX2" fmla="*/ 450145 w 1235428"/>
                    <a:gd name="connsiteY2" fmla="*/ 349956 h 1897944"/>
                    <a:gd name="connsiteX3" fmla="*/ 797278 w 1235428"/>
                    <a:gd name="connsiteY3" fmla="*/ 608189 h 1897944"/>
                    <a:gd name="connsiteX4" fmla="*/ 1025878 w 1235428"/>
                    <a:gd name="connsiteY4" fmla="*/ 1124656 h 1897944"/>
                    <a:gd name="connsiteX5" fmla="*/ 1165578 w 1235428"/>
                    <a:gd name="connsiteY5" fmla="*/ 1353256 h 1897944"/>
                    <a:gd name="connsiteX6" fmla="*/ 1195211 w 1235428"/>
                    <a:gd name="connsiteY6" fmla="*/ 1882422 h 1897944"/>
                    <a:gd name="connsiteX7" fmla="*/ 1207911 w 1235428"/>
                    <a:gd name="connsiteY7" fmla="*/ 1260122 h 1897944"/>
                    <a:gd name="connsiteX8" fmla="*/ 1030111 w 1235428"/>
                    <a:gd name="connsiteY8" fmla="*/ 862189 h 1897944"/>
                    <a:gd name="connsiteX9" fmla="*/ 1008945 w 1235428"/>
                    <a:gd name="connsiteY9" fmla="*/ 468489 h 1897944"/>
                    <a:gd name="connsiteX10" fmla="*/ 509411 w 1235428"/>
                    <a:gd name="connsiteY10" fmla="*/ 273756 h 1897944"/>
                    <a:gd name="connsiteX11" fmla="*/ 191911 w 1235428"/>
                    <a:gd name="connsiteY11" fmla="*/ 155222 h 1897944"/>
                    <a:gd name="connsiteX12" fmla="*/ 1411 w 1235428"/>
                    <a:gd name="connsiteY12" fmla="*/ 11289 h 189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5428" h="1897944">
                      <a:moveTo>
                        <a:pt x="1411" y="11289"/>
                      </a:moveTo>
                      <a:cubicBezTo>
                        <a:pt x="2822" y="22578"/>
                        <a:pt x="125589" y="166512"/>
                        <a:pt x="200378" y="222956"/>
                      </a:cubicBezTo>
                      <a:cubicBezTo>
                        <a:pt x="275167" y="279401"/>
                        <a:pt x="350662" y="285751"/>
                        <a:pt x="450145" y="349956"/>
                      </a:cubicBezTo>
                      <a:cubicBezTo>
                        <a:pt x="549628" y="414161"/>
                        <a:pt x="701323" y="479072"/>
                        <a:pt x="797278" y="608189"/>
                      </a:cubicBezTo>
                      <a:cubicBezTo>
                        <a:pt x="893234" y="737306"/>
                        <a:pt x="964495" y="1000478"/>
                        <a:pt x="1025878" y="1124656"/>
                      </a:cubicBezTo>
                      <a:cubicBezTo>
                        <a:pt x="1087261" y="1248834"/>
                        <a:pt x="1137356" y="1226962"/>
                        <a:pt x="1165578" y="1353256"/>
                      </a:cubicBezTo>
                      <a:cubicBezTo>
                        <a:pt x="1193800" y="1479550"/>
                        <a:pt x="1188156" y="1897944"/>
                        <a:pt x="1195211" y="1882422"/>
                      </a:cubicBezTo>
                      <a:cubicBezTo>
                        <a:pt x="1202266" y="1866900"/>
                        <a:pt x="1235428" y="1430161"/>
                        <a:pt x="1207911" y="1260122"/>
                      </a:cubicBezTo>
                      <a:cubicBezTo>
                        <a:pt x="1180394" y="1090083"/>
                        <a:pt x="1063272" y="994128"/>
                        <a:pt x="1030111" y="862189"/>
                      </a:cubicBezTo>
                      <a:cubicBezTo>
                        <a:pt x="996950" y="730250"/>
                        <a:pt x="1095728" y="566561"/>
                        <a:pt x="1008945" y="468489"/>
                      </a:cubicBezTo>
                      <a:cubicBezTo>
                        <a:pt x="922162" y="370417"/>
                        <a:pt x="645583" y="325967"/>
                        <a:pt x="509411" y="273756"/>
                      </a:cubicBezTo>
                      <a:cubicBezTo>
                        <a:pt x="373239" y="221545"/>
                        <a:pt x="275872" y="202494"/>
                        <a:pt x="191911" y="155222"/>
                      </a:cubicBezTo>
                      <a:cubicBezTo>
                        <a:pt x="107950" y="107950"/>
                        <a:pt x="0" y="0"/>
                        <a:pt x="1411" y="11289"/>
                      </a:cubicBezTo>
                      <a:close/>
                    </a:path>
                  </a:pathLst>
                </a:custGeom>
                <a:gradFill flip="none" rotWithShape="1">
                  <a:gsLst>
                    <a:gs pos="28000">
                      <a:srgbClr val="FFFFFF"/>
                    </a:gs>
                    <a:gs pos="80000">
                      <a:srgbClr val="FFFFFF">
                        <a:alpha val="0"/>
                      </a:srgbClr>
                    </a:gs>
                  </a:gsLst>
                  <a:lin ang="187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Freeform 70">
                  <a:extLst>
                    <a:ext uri="{FF2B5EF4-FFF2-40B4-BE49-F238E27FC236}">
                      <a16:creationId xmlns:a16="http://schemas.microsoft.com/office/drawing/2014/main" id="{FD89CA55-D84F-7742-A200-7D6E68E8352C}"/>
                    </a:ext>
                  </a:extLst>
                </p:cNvPr>
                <p:cNvSpPr/>
                <p:nvPr/>
              </p:nvSpPr>
              <p:spPr>
                <a:xfrm>
                  <a:off x="10215564" y="4343403"/>
                  <a:ext cx="211137" cy="1524695"/>
                </a:xfrm>
                <a:custGeom>
                  <a:avLst/>
                  <a:gdLst>
                    <a:gd name="connsiteX0" fmla="*/ 37042 w 153459"/>
                    <a:gd name="connsiteY0" fmla="*/ 95250 h 2247900"/>
                    <a:gd name="connsiteX1" fmla="*/ 5292 w 153459"/>
                    <a:gd name="connsiteY1" fmla="*/ 520700 h 2247900"/>
                    <a:gd name="connsiteX2" fmla="*/ 68792 w 153459"/>
                    <a:gd name="connsiteY2" fmla="*/ 857250 h 2247900"/>
                    <a:gd name="connsiteX3" fmla="*/ 17992 w 153459"/>
                    <a:gd name="connsiteY3" fmla="*/ 1397000 h 2247900"/>
                    <a:gd name="connsiteX4" fmla="*/ 30692 w 153459"/>
                    <a:gd name="connsiteY4" fmla="*/ 2006600 h 2247900"/>
                    <a:gd name="connsiteX5" fmla="*/ 43392 w 153459"/>
                    <a:gd name="connsiteY5" fmla="*/ 2190750 h 2247900"/>
                    <a:gd name="connsiteX6" fmla="*/ 56092 w 153459"/>
                    <a:gd name="connsiteY6" fmla="*/ 1663700 h 2247900"/>
                    <a:gd name="connsiteX7" fmla="*/ 68792 w 153459"/>
                    <a:gd name="connsiteY7" fmla="*/ 1231900 h 2247900"/>
                    <a:gd name="connsiteX8" fmla="*/ 144992 w 153459"/>
                    <a:gd name="connsiteY8" fmla="*/ 1009650 h 2247900"/>
                    <a:gd name="connsiteX9" fmla="*/ 119592 w 153459"/>
                    <a:gd name="connsiteY9" fmla="*/ 768350 h 2247900"/>
                    <a:gd name="connsiteX10" fmla="*/ 62442 w 153459"/>
                    <a:gd name="connsiteY10" fmla="*/ 615950 h 2247900"/>
                    <a:gd name="connsiteX11" fmla="*/ 43392 w 153459"/>
                    <a:gd name="connsiteY11" fmla="*/ 215900 h 2247900"/>
                    <a:gd name="connsiteX12" fmla="*/ 43392 w 153459"/>
                    <a:gd name="connsiteY12" fmla="*/ 31750 h 2247900"/>
                    <a:gd name="connsiteX13" fmla="*/ 30692 w 153459"/>
                    <a:gd name="connsiteY13" fmla="*/ 2540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459" h="2247900">
                      <a:moveTo>
                        <a:pt x="37042" y="95250"/>
                      </a:moveTo>
                      <a:cubicBezTo>
                        <a:pt x="18521" y="244475"/>
                        <a:pt x="0" y="393700"/>
                        <a:pt x="5292" y="520700"/>
                      </a:cubicBezTo>
                      <a:cubicBezTo>
                        <a:pt x="10584" y="647700"/>
                        <a:pt x="66675" y="711200"/>
                        <a:pt x="68792" y="857250"/>
                      </a:cubicBezTo>
                      <a:cubicBezTo>
                        <a:pt x="70909" y="1003300"/>
                        <a:pt x="24342" y="1205442"/>
                        <a:pt x="17992" y="1397000"/>
                      </a:cubicBezTo>
                      <a:cubicBezTo>
                        <a:pt x="11642" y="1588558"/>
                        <a:pt x="26459" y="1874308"/>
                        <a:pt x="30692" y="2006600"/>
                      </a:cubicBezTo>
                      <a:cubicBezTo>
                        <a:pt x="34925" y="2138892"/>
                        <a:pt x="39159" y="2247900"/>
                        <a:pt x="43392" y="2190750"/>
                      </a:cubicBezTo>
                      <a:cubicBezTo>
                        <a:pt x="47625" y="2133600"/>
                        <a:pt x="51859" y="1823508"/>
                        <a:pt x="56092" y="1663700"/>
                      </a:cubicBezTo>
                      <a:cubicBezTo>
                        <a:pt x="60325" y="1503892"/>
                        <a:pt x="53975" y="1340908"/>
                        <a:pt x="68792" y="1231900"/>
                      </a:cubicBezTo>
                      <a:cubicBezTo>
                        <a:pt x="83609" y="1122892"/>
                        <a:pt x="136525" y="1086908"/>
                        <a:pt x="144992" y="1009650"/>
                      </a:cubicBezTo>
                      <a:cubicBezTo>
                        <a:pt x="153459" y="932392"/>
                        <a:pt x="133350" y="833967"/>
                        <a:pt x="119592" y="768350"/>
                      </a:cubicBezTo>
                      <a:cubicBezTo>
                        <a:pt x="105834" y="702733"/>
                        <a:pt x="75142" y="708025"/>
                        <a:pt x="62442" y="615950"/>
                      </a:cubicBezTo>
                      <a:cubicBezTo>
                        <a:pt x="49742" y="523875"/>
                        <a:pt x="46567" y="313267"/>
                        <a:pt x="43392" y="215900"/>
                      </a:cubicBezTo>
                      <a:cubicBezTo>
                        <a:pt x="40217" y="118533"/>
                        <a:pt x="45509" y="63500"/>
                        <a:pt x="43392" y="31750"/>
                      </a:cubicBezTo>
                      <a:cubicBezTo>
                        <a:pt x="41275" y="0"/>
                        <a:pt x="35983" y="12700"/>
                        <a:pt x="30692" y="25400"/>
                      </a:cubicBezTo>
                    </a:path>
                  </a:pathLst>
                </a:custGeom>
                <a:gradFill flip="none" rotWithShape="1">
                  <a:gsLst>
                    <a:gs pos="28000">
                      <a:srgbClr val="FFFFFF"/>
                    </a:gs>
                    <a:gs pos="80000">
                      <a:srgbClr val="FFFFFF">
                        <a:alpha val="0"/>
                      </a:srgbClr>
                    </a:gs>
                  </a:gsLst>
                  <a:lin ang="21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grpSp>
        <p:nvGrpSpPr>
          <p:cNvPr id="131" name="Group 181">
            <a:extLst>
              <a:ext uri="{FF2B5EF4-FFF2-40B4-BE49-F238E27FC236}">
                <a16:creationId xmlns:a16="http://schemas.microsoft.com/office/drawing/2014/main" id="{DD378C2C-C2D2-C745-A5D1-E95F90E546C5}"/>
              </a:ext>
            </a:extLst>
          </p:cNvPr>
          <p:cNvGrpSpPr/>
          <p:nvPr userDrawn="1"/>
        </p:nvGrpSpPr>
        <p:grpSpPr>
          <a:xfrm>
            <a:off x="5245101" y="3543302"/>
            <a:ext cx="719670" cy="110772"/>
            <a:chOff x="5235041" y="3089576"/>
            <a:chExt cx="719670" cy="145396"/>
          </a:xfrm>
        </p:grpSpPr>
        <p:sp>
          <p:nvSpPr>
            <p:cNvPr id="132" name="Freeform 131">
              <a:extLst>
                <a:ext uri="{FF2B5EF4-FFF2-40B4-BE49-F238E27FC236}">
                  <a16:creationId xmlns:a16="http://schemas.microsoft.com/office/drawing/2014/main" id="{FA3EE6F6-D302-3643-9A7F-CA2B2C29A93B}"/>
                </a:ext>
              </a:extLst>
            </p:cNvPr>
            <p:cNvSpPr/>
            <p:nvPr/>
          </p:nvSpPr>
          <p:spPr>
            <a:xfrm>
              <a:off x="5704946" y="3114322"/>
              <a:ext cx="143229" cy="96662"/>
            </a:xfrm>
            <a:custGeom>
              <a:avLst/>
              <a:gdLst>
                <a:gd name="connsiteX0" fmla="*/ 47273 w 143229"/>
                <a:gd name="connsiteY0" fmla="*/ 1411 h 96662"/>
                <a:gd name="connsiteX1" fmla="*/ 93840 w 143229"/>
                <a:gd name="connsiteY1" fmla="*/ 22578 h 96662"/>
                <a:gd name="connsiteX2" fmla="*/ 93840 w 143229"/>
                <a:gd name="connsiteY2" fmla="*/ 60678 h 96662"/>
                <a:gd name="connsiteX3" fmla="*/ 59973 w 143229"/>
                <a:gd name="connsiteY3" fmla="*/ 81845 h 96662"/>
                <a:gd name="connsiteX4" fmla="*/ 26106 w 143229"/>
                <a:gd name="connsiteY4" fmla="*/ 94545 h 96662"/>
                <a:gd name="connsiteX5" fmla="*/ 13406 w 143229"/>
                <a:gd name="connsiteY5" fmla="*/ 94545 h 96662"/>
                <a:gd name="connsiteX6" fmla="*/ 106540 w 143229"/>
                <a:gd name="connsiteY6" fmla="*/ 81845 h 96662"/>
                <a:gd name="connsiteX7" fmla="*/ 136173 w 143229"/>
                <a:gd name="connsiteY7" fmla="*/ 31045 h 96662"/>
                <a:gd name="connsiteX8" fmla="*/ 47273 w 143229"/>
                <a:gd name="connsiteY8" fmla="*/ 1411 h 9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9" h="96662">
                  <a:moveTo>
                    <a:pt x="47273" y="1411"/>
                  </a:moveTo>
                  <a:cubicBezTo>
                    <a:pt x="40218" y="0"/>
                    <a:pt x="86079" y="12700"/>
                    <a:pt x="93840" y="22578"/>
                  </a:cubicBezTo>
                  <a:cubicBezTo>
                    <a:pt x="101601" y="32456"/>
                    <a:pt x="99485" y="50800"/>
                    <a:pt x="93840" y="60678"/>
                  </a:cubicBezTo>
                  <a:cubicBezTo>
                    <a:pt x="88196" y="70556"/>
                    <a:pt x="71262" y="76201"/>
                    <a:pt x="59973" y="81845"/>
                  </a:cubicBezTo>
                  <a:cubicBezTo>
                    <a:pt x="48684" y="87490"/>
                    <a:pt x="33867" y="92428"/>
                    <a:pt x="26106" y="94545"/>
                  </a:cubicBezTo>
                  <a:cubicBezTo>
                    <a:pt x="18345" y="96662"/>
                    <a:pt x="0" y="96662"/>
                    <a:pt x="13406" y="94545"/>
                  </a:cubicBezTo>
                  <a:cubicBezTo>
                    <a:pt x="26812" y="92428"/>
                    <a:pt x="86079" y="92428"/>
                    <a:pt x="106540" y="81845"/>
                  </a:cubicBezTo>
                  <a:cubicBezTo>
                    <a:pt x="127001" y="71262"/>
                    <a:pt x="143229" y="45862"/>
                    <a:pt x="136173" y="31045"/>
                  </a:cubicBezTo>
                  <a:cubicBezTo>
                    <a:pt x="129117" y="16228"/>
                    <a:pt x="54329" y="2822"/>
                    <a:pt x="47273" y="1411"/>
                  </a:cubicBezTo>
                  <a:close/>
                </a:path>
              </a:pathLst>
            </a:custGeom>
            <a:gradFill flip="none" rotWithShape="1">
              <a:gsLst>
                <a:gs pos="28000">
                  <a:srgbClr val="FFFFFF"/>
                </a:gs>
                <a:gs pos="80000">
                  <a:srgbClr val="FFFFFF">
                    <a:alpha val="0"/>
                  </a:srgbClr>
                </a:gs>
              </a:gsLst>
              <a:lin ang="21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Freeform 132">
              <a:extLst>
                <a:ext uri="{FF2B5EF4-FFF2-40B4-BE49-F238E27FC236}">
                  <a16:creationId xmlns:a16="http://schemas.microsoft.com/office/drawing/2014/main" id="{249C5D7F-58A9-2E48-9B0A-D918B43EDDAF}"/>
                </a:ext>
              </a:extLst>
            </p:cNvPr>
            <p:cNvSpPr/>
            <p:nvPr/>
          </p:nvSpPr>
          <p:spPr>
            <a:xfrm flipH="1">
              <a:off x="5341583" y="3114322"/>
              <a:ext cx="143229" cy="96662"/>
            </a:xfrm>
            <a:custGeom>
              <a:avLst/>
              <a:gdLst>
                <a:gd name="connsiteX0" fmla="*/ 47273 w 143229"/>
                <a:gd name="connsiteY0" fmla="*/ 1411 h 96662"/>
                <a:gd name="connsiteX1" fmla="*/ 93840 w 143229"/>
                <a:gd name="connsiteY1" fmla="*/ 22578 h 96662"/>
                <a:gd name="connsiteX2" fmla="*/ 93840 w 143229"/>
                <a:gd name="connsiteY2" fmla="*/ 60678 h 96662"/>
                <a:gd name="connsiteX3" fmla="*/ 59973 w 143229"/>
                <a:gd name="connsiteY3" fmla="*/ 81845 h 96662"/>
                <a:gd name="connsiteX4" fmla="*/ 26106 w 143229"/>
                <a:gd name="connsiteY4" fmla="*/ 94545 h 96662"/>
                <a:gd name="connsiteX5" fmla="*/ 13406 w 143229"/>
                <a:gd name="connsiteY5" fmla="*/ 94545 h 96662"/>
                <a:gd name="connsiteX6" fmla="*/ 106540 w 143229"/>
                <a:gd name="connsiteY6" fmla="*/ 81845 h 96662"/>
                <a:gd name="connsiteX7" fmla="*/ 136173 w 143229"/>
                <a:gd name="connsiteY7" fmla="*/ 31045 h 96662"/>
                <a:gd name="connsiteX8" fmla="*/ 47273 w 143229"/>
                <a:gd name="connsiteY8" fmla="*/ 1411 h 9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9" h="96662">
                  <a:moveTo>
                    <a:pt x="47273" y="1411"/>
                  </a:moveTo>
                  <a:cubicBezTo>
                    <a:pt x="40218" y="0"/>
                    <a:pt x="86079" y="12700"/>
                    <a:pt x="93840" y="22578"/>
                  </a:cubicBezTo>
                  <a:cubicBezTo>
                    <a:pt x="101601" y="32456"/>
                    <a:pt x="99485" y="50800"/>
                    <a:pt x="93840" y="60678"/>
                  </a:cubicBezTo>
                  <a:cubicBezTo>
                    <a:pt x="88196" y="70556"/>
                    <a:pt x="71262" y="76201"/>
                    <a:pt x="59973" y="81845"/>
                  </a:cubicBezTo>
                  <a:cubicBezTo>
                    <a:pt x="48684" y="87490"/>
                    <a:pt x="33867" y="92428"/>
                    <a:pt x="26106" y="94545"/>
                  </a:cubicBezTo>
                  <a:cubicBezTo>
                    <a:pt x="18345" y="96662"/>
                    <a:pt x="0" y="96662"/>
                    <a:pt x="13406" y="94545"/>
                  </a:cubicBezTo>
                  <a:cubicBezTo>
                    <a:pt x="26812" y="92428"/>
                    <a:pt x="86079" y="92428"/>
                    <a:pt x="106540" y="81845"/>
                  </a:cubicBezTo>
                  <a:cubicBezTo>
                    <a:pt x="127001" y="71262"/>
                    <a:pt x="143229" y="45862"/>
                    <a:pt x="136173" y="31045"/>
                  </a:cubicBezTo>
                  <a:cubicBezTo>
                    <a:pt x="129117" y="16228"/>
                    <a:pt x="54329" y="2822"/>
                    <a:pt x="47273" y="1411"/>
                  </a:cubicBezTo>
                  <a:close/>
                </a:path>
              </a:pathLst>
            </a:custGeom>
            <a:gradFill flip="none" rotWithShape="1">
              <a:gsLst>
                <a:gs pos="28000">
                  <a:srgbClr val="FFFFFF"/>
                </a:gs>
                <a:gs pos="80000">
                  <a:srgbClr val="FFFFFF">
                    <a:alpha val="0"/>
                  </a:srgbClr>
                </a:gs>
              </a:gsLst>
              <a:lin ang="21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Freeform 133">
              <a:extLst>
                <a:ext uri="{FF2B5EF4-FFF2-40B4-BE49-F238E27FC236}">
                  <a16:creationId xmlns:a16="http://schemas.microsoft.com/office/drawing/2014/main" id="{FA7D7C0B-6481-3C4E-9E1B-3EA1F081FFF8}"/>
                </a:ext>
              </a:extLst>
            </p:cNvPr>
            <p:cNvSpPr/>
            <p:nvPr/>
          </p:nvSpPr>
          <p:spPr>
            <a:xfrm>
              <a:off x="5739270" y="3089576"/>
              <a:ext cx="215441" cy="145396"/>
            </a:xfrm>
            <a:custGeom>
              <a:avLst/>
              <a:gdLst>
                <a:gd name="connsiteX0" fmla="*/ 47273 w 143229"/>
                <a:gd name="connsiteY0" fmla="*/ 1411 h 96662"/>
                <a:gd name="connsiteX1" fmla="*/ 93840 w 143229"/>
                <a:gd name="connsiteY1" fmla="*/ 22578 h 96662"/>
                <a:gd name="connsiteX2" fmla="*/ 93840 w 143229"/>
                <a:gd name="connsiteY2" fmla="*/ 60678 h 96662"/>
                <a:gd name="connsiteX3" fmla="*/ 59973 w 143229"/>
                <a:gd name="connsiteY3" fmla="*/ 81845 h 96662"/>
                <a:gd name="connsiteX4" fmla="*/ 26106 w 143229"/>
                <a:gd name="connsiteY4" fmla="*/ 94545 h 96662"/>
                <a:gd name="connsiteX5" fmla="*/ 13406 w 143229"/>
                <a:gd name="connsiteY5" fmla="*/ 94545 h 96662"/>
                <a:gd name="connsiteX6" fmla="*/ 106540 w 143229"/>
                <a:gd name="connsiteY6" fmla="*/ 81845 h 96662"/>
                <a:gd name="connsiteX7" fmla="*/ 136173 w 143229"/>
                <a:gd name="connsiteY7" fmla="*/ 31045 h 96662"/>
                <a:gd name="connsiteX8" fmla="*/ 47273 w 143229"/>
                <a:gd name="connsiteY8" fmla="*/ 1411 h 9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9" h="96662">
                  <a:moveTo>
                    <a:pt x="47273" y="1411"/>
                  </a:moveTo>
                  <a:cubicBezTo>
                    <a:pt x="40218" y="0"/>
                    <a:pt x="86079" y="12700"/>
                    <a:pt x="93840" y="22578"/>
                  </a:cubicBezTo>
                  <a:cubicBezTo>
                    <a:pt x="101601" y="32456"/>
                    <a:pt x="99485" y="50800"/>
                    <a:pt x="93840" y="60678"/>
                  </a:cubicBezTo>
                  <a:cubicBezTo>
                    <a:pt x="88196" y="70556"/>
                    <a:pt x="71262" y="76201"/>
                    <a:pt x="59973" y="81845"/>
                  </a:cubicBezTo>
                  <a:cubicBezTo>
                    <a:pt x="48684" y="87490"/>
                    <a:pt x="33867" y="92428"/>
                    <a:pt x="26106" y="94545"/>
                  </a:cubicBezTo>
                  <a:cubicBezTo>
                    <a:pt x="18345" y="96662"/>
                    <a:pt x="0" y="96662"/>
                    <a:pt x="13406" y="94545"/>
                  </a:cubicBezTo>
                  <a:cubicBezTo>
                    <a:pt x="26812" y="92428"/>
                    <a:pt x="86079" y="92428"/>
                    <a:pt x="106540" y="81845"/>
                  </a:cubicBezTo>
                  <a:cubicBezTo>
                    <a:pt x="127001" y="71262"/>
                    <a:pt x="143229" y="45862"/>
                    <a:pt x="136173" y="31045"/>
                  </a:cubicBezTo>
                  <a:cubicBezTo>
                    <a:pt x="129117" y="16228"/>
                    <a:pt x="54329" y="2822"/>
                    <a:pt x="47273" y="1411"/>
                  </a:cubicBezTo>
                  <a:close/>
                </a:path>
              </a:pathLst>
            </a:custGeom>
            <a:gradFill flip="none" rotWithShape="1">
              <a:gsLst>
                <a:gs pos="28000">
                  <a:srgbClr val="FFFFFF"/>
                </a:gs>
                <a:gs pos="80000">
                  <a:srgbClr val="FFFFFF">
                    <a:alpha val="0"/>
                  </a:srgbClr>
                </a:gs>
              </a:gsLst>
              <a:lin ang="21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Freeform 134">
              <a:extLst>
                <a:ext uri="{FF2B5EF4-FFF2-40B4-BE49-F238E27FC236}">
                  <a16:creationId xmlns:a16="http://schemas.microsoft.com/office/drawing/2014/main" id="{414DE664-0B30-2640-A5DC-C2DD7B2302AD}"/>
                </a:ext>
              </a:extLst>
            </p:cNvPr>
            <p:cNvSpPr/>
            <p:nvPr/>
          </p:nvSpPr>
          <p:spPr>
            <a:xfrm flipH="1">
              <a:off x="5235041" y="3089576"/>
              <a:ext cx="215441" cy="145396"/>
            </a:xfrm>
            <a:custGeom>
              <a:avLst/>
              <a:gdLst>
                <a:gd name="connsiteX0" fmla="*/ 47273 w 143229"/>
                <a:gd name="connsiteY0" fmla="*/ 1411 h 96662"/>
                <a:gd name="connsiteX1" fmla="*/ 93840 w 143229"/>
                <a:gd name="connsiteY1" fmla="*/ 22578 h 96662"/>
                <a:gd name="connsiteX2" fmla="*/ 93840 w 143229"/>
                <a:gd name="connsiteY2" fmla="*/ 60678 h 96662"/>
                <a:gd name="connsiteX3" fmla="*/ 59973 w 143229"/>
                <a:gd name="connsiteY3" fmla="*/ 81845 h 96662"/>
                <a:gd name="connsiteX4" fmla="*/ 26106 w 143229"/>
                <a:gd name="connsiteY4" fmla="*/ 94545 h 96662"/>
                <a:gd name="connsiteX5" fmla="*/ 13406 w 143229"/>
                <a:gd name="connsiteY5" fmla="*/ 94545 h 96662"/>
                <a:gd name="connsiteX6" fmla="*/ 106540 w 143229"/>
                <a:gd name="connsiteY6" fmla="*/ 81845 h 96662"/>
                <a:gd name="connsiteX7" fmla="*/ 136173 w 143229"/>
                <a:gd name="connsiteY7" fmla="*/ 31045 h 96662"/>
                <a:gd name="connsiteX8" fmla="*/ 47273 w 143229"/>
                <a:gd name="connsiteY8" fmla="*/ 1411 h 9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29" h="96662">
                  <a:moveTo>
                    <a:pt x="47273" y="1411"/>
                  </a:moveTo>
                  <a:cubicBezTo>
                    <a:pt x="40218" y="0"/>
                    <a:pt x="86079" y="12700"/>
                    <a:pt x="93840" y="22578"/>
                  </a:cubicBezTo>
                  <a:cubicBezTo>
                    <a:pt x="101601" y="32456"/>
                    <a:pt x="99485" y="50800"/>
                    <a:pt x="93840" y="60678"/>
                  </a:cubicBezTo>
                  <a:cubicBezTo>
                    <a:pt x="88196" y="70556"/>
                    <a:pt x="71262" y="76201"/>
                    <a:pt x="59973" y="81845"/>
                  </a:cubicBezTo>
                  <a:cubicBezTo>
                    <a:pt x="48684" y="87490"/>
                    <a:pt x="33867" y="92428"/>
                    <a:pt x="26106" y="94545"/>
                  </a:cubicBezTo>
                  <a:cubicBezTo>
                    <a:pt x="18345" y="96662"/>
                    <a:pt x="0" y="96662"/>
                    <a:pt x="13406" y="94545"/>
                  </a:cubicBezTo>
                  <a:cubicBezTo>
                    <a:pt x="26812" y="92428"/>
                    <a:pt x="86079" y="92428"/>
                    <a:pt x="106540" y="81845"/>
                  </a:cubicBezTo>
                  <a:cubicBezTo>
                    <a:pt x="127001" y="71262"/>
                    <a:pt x="143229" y="45862"/>
                    <a:pt x="136173" y="31045"/>
                  </a:cubicBezTo>
                  <a:cubicBezTo>
                    <a:pt x="129117" y="16228"/>
                    <a:pt x="54329" y="2822"/>
                    <a:pt x="47273" y="1411"/>
                  </a:cubicBezTo>
                  <a:close/>
                </a:path>
              </a:pathLst>
            </a:custGeom>
            <a:gradFill flip="none" rotWithShape="1">
              <a:gsLst>
                <a:gs pos="28000">
                  <a:srgbClr val="FFFFFF"/>
                </a:gs>
                <a:gs pos="80000">
                  <a:srgbClr val="FFFFFF">
                    <a:alpha val="0"/>
                  </a:srgbClr>
                </a:gs>
              </a:gsLst>
              <a:lin ang="21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208">
            <a:extLst>
              <a:ext uri="{FF2B5EF4-FFF2-40B4-BE49-F238E27FC236}">
                <a16:creationId xmlns:a16="http://schemas.microsoft.com/office/drawing/2014/main" id="{026678A3-E5EE-F345-81DC-43510349BA1D}"/>
              </a:ext>
            </a:extLst>
          </p:cNvPr>
          <p:cNvGrpSpPr/>
          <p:nvPr userDrawn="1"/>
        </p:nvGrpSpPr>
        <p:grpSpPr>
          <a:xfrm flipH="1">
            <a:off x="4382644" y="874843"/>
            <a:ext cx="1682437" cy="2757360"/>
            <a:chOff x="6134103" y="304800"/>
            <a:chExt cx="1682437" cy="2757360"/>
          </a:xfrm>
        </p:grpSpPr>
        <p:grpSp>
          <p:nvGrpSpPr>
            <p:cNvPr id="17" name="Group 79">
              <a:extLst>
                <a:ext uri="{FF2B5EF4-FFF2-40B4-BE49-F238E27FC236}">
                  <a16:creationId xmlns:a16="http://schemas.microsoft.com/office/drawing/2014/main" id="{E806AFA5-A811-4443-9B7A-B2F24E9626BD}"/>
                </a:ext>
              </a:extLst>
            </p:cNvPr>
            <p:cNvGrpSpPr/>
            <p:nvPr/>
          </p:nvGrpSpPr>
          <p:grpSpPr>
            <a:xfrm flipH="1">
              <a:off x="6134103" y="304800"/>
              <a:ext cx="1682437" cy="1989067"/>
              <a:chOff x="7723187" y="0"/>
              <a:chExt cx="3649663" cy="4314826"/>
            </a:xfrm>
          </p:grpSpPr>
          <p:sp>
            <p:nvSpPr>
              <p:cNvPr id="27" name="Freeform 5">
                <a:extLst>
                  <a:ext uri="{FF2B5EF4-FFF2-40B4-BE49-F238E27FC236}">
                    <a16:creationId xmlns:a16="http://schemas.microsoft.com/office/drawing/2014/main" id="{9E2EB7D2-6459-0943-847F-1436AD3651AD}"/>
                  </a:ext>
                </a:extLst>
              </p:cNvPr>
              <p:cNvSpPr>
                <a:spLocks/>
              </p:cNvSpPr>
              <p:nvPr/>
            </p:nvSpPr>
            <p:spPr bwMode="auto">
              <a:xfrm>
                <a:off x="7723187" y="1579563"/>
                <a:ext cx="2713038" cy="2735263"/>
              </a:xfrm>
              <a:custGeom>
                <a:avLst/>
                <a:gdLst/>
                <a:ahLst/>
                <a:cxnLst>
                  <a:cxn ang="0">
                    <a:pos x="5124" y="2784"/>
                  </a:cxn>
                  <a:cxn ang="0">
                    <a:pos x="5093" y="3105"/>
                  </a:cxn>
                  <a:cxn ang="0">
                    <a:pos x="5024" y="3413"/>
                  </a:cxn>
                  <a:cxn ang="0">
                    <a:pos x="4918" y="3705"/>
                  </a:cxn>
                  <a:cxn ang="0">
                    <a:pos x="4779" y="3978"/>
                  </a:cxn>
                  <a:cxn ang="0">
                    <a:pos x="4608" y="4229"/>
                  </a:cxn>
                  <a:cxn ang="0">
                    <a:pos x="4408" y="4456"/>
                  </a:cxn>
                  <a:cxn ang="0">
                    <a:pos x="4182" y="4656"/>
                  </a:cxn>
                  <a:cxn ang="0">
                    <a:pos x="3932" y="4827"/>
                  </a:cxn>
                  <a:cxn ang="0">
                    <a:pos x="3660" y="4966"/>
                  </a:cxn>
                  <a:cxn ang="0">
                    <a:pos x="3369" y="5071"/>
                  </a:cxn>
                  <a:cxn ang="0">
                    <a:pos x="3060" y="5140"/>
                  </a:cxn>
                  <a:cxn ang="0">
                    <a:pos x="2738" y="5168"/>
                  </a:cxn>
                  <a:cxn ang="0">
                    <a:pos x="2475" y="5162"/>
                  </a:cxn>
                  <a:cxn ang="0">
                    <a:pos x="2154" y="5116"/>
                  </a:cxn>
                  <a:cxn ang="0">
                    <a:pos x="1846" y="5034"/>
                  </a:cxn>
                  <a:cxn ang="0">
                    <a:pos x="1551" y="4914"/>
                  </a:cxn>
                  <a:cxn ang="0">
                    <a:pos x="1275" y="4762"/>
                  </a:cxn>
                  <a:cxn ang="0">
                    <a:pos x="1019" y="4578"/>
                  </a:cxn>
                  <a:cxn ang="0">
                    <a:pos x="784" y="4367"/>
                  </a:cxn>
                  <a:cxn ang="0">
                    <a:pos x="576" y="4131"/>
                  </a:cxn>
                  <a:cxn ang="0">
                    <a:pos x="397" y="3870"/>
                  </a:cxn>
                  <a:cxn ang="0">
                    <a:pos x="246" y="3590"/>
                  </a:cxn>
                  <a:cxn ang="0">
                    <a:pos x="130" y="3292"/>
                  </a:cxn>
                  <a:cxn ang="0">
                    <a:pos x="49" y="2978"/>
                  </a:cxn>
                  <a:cxn ang="0">
                    <a:pos x="6" y="2651"/>
                  </a:cxn>
                  <a:cxn ang="0">
                    <a:pos x="1" y="2386"/>
                  </a:cxn>
                  <a:cxn ang="0">
                    <a:pos x="32" y="2064"/>
                  </a:cxn>
                  <a:cxn ang="0">
                    <a:pos x="102" y="1756"/>
                  </a:cxn>
                  <a:cxn ang="0">
                    <a:pos x="208" y="1464"/>
                  </a:cxn>
                  <a:cxn ang="0">
                    <a:pos x="348" y="1191"/>
                  </a:cxn>
                  <a:cxn ang="0">
                    <a:pos x="519" y="941"/>
                  </a:cxn>
                  <a:cxn ang="0">
                    <a:pos x="718" y="714"/>
                  </a:cxn>
                  <a:cxn ang="0">
                    <a:pos x="943" y="515"/>
                  </a:cxn>
                  <a:cxn ang="0">
                    <a:pos x="1194" y="344"/>
                  </a:cxn>
                  <a:cxn ang="0">
                    <a:pos x="1467" y="204"/>
                  </a:cxn>
                  <a:cxn ang="0">
                    <a:pos x="1757" y="99"/>
                  </a:cxn>
                  <a:cxn ang="0">
                    <a:pos x="2065" y="31"/>
                  </a:cxn>
                  <a:cxn ang="0">
                    <a:pos x="2388" y="2"/>
                  </a:cxn>
                  <a:cxn ang="0">
                    <a:pos x="2652" y="9"/>
                  </a:cxn>
                  <a:cxn ang="0">
                    <a:pos x="2972" y="53"/>
                  </a:cxn>
                  <a:cxn ang="0">
                    <a:pos x="3282" y="137"/>
                  </a:cxn>
                  <a:cxn ang="0">
                    <a:pos x="3575" y="255"/>
                  </a:cxn>
                  <a:cxn ang="0">
                    <a:pos x="3851" y="408"/>
                  </a:cxn>
                  <a:cxn ang="0">
                    <a:pos x="4107" y="591"/>
                  </a:cxn>
                  <a:cxn ang="0">
                    <a:pos x="4342" y="802"/>
                  </a:cxn>
                  <a:cxn ang="0">
                    <a:pos x="4549" y="1038"/>
                  </a:cxn>
                  <a:cxn ang="0">
                    <a:pos x="4729" y="1299"/>
                  </a:cxn>
                  <a:cxn ang="0">
                    <a:pos x="4880" y="1579"/>
                  </a:cxn>
                  <a:cxn ang="0">
                    <a:pos x="4996" y="1877"/>
                  </a:cxn>
                  <a:cxn ang="0">
                    <a:pos x="5077" y="2191"/>
                  </a:cxn>
                  <a:cxn ang="0">
                    <a:pos x="5120" y="2518"/>
                  </a:cxn>
                </a:cxnLst>
                <a:rect l="0" t="0" r="r" b="b"/>
                <a:pathLst>
                  <a:path w="5126" h="5169">
                    <a:moveTo>
                      <a:pt x="5123" y="2585"/>
                    </a:moveTo>
                    <a:lnTo>
                      <a:pt x="5123" y="2585"/>
                    </a:lnTo>
                    <a:lnTo>
                      <a:pt x="5126" y="2651"/>
                    </a:lnTo>
                    <a:lnTo>
                      <a:pt x="5126" y="2717"/>
                    </a:lnTo>
                    <a:lnTo>
                      <a:pt x="5124" y="2784"/>
                    </a:lnTo>
                    <a:lnTo>
                      <a:pt x="5121" y="2849"/>
                    </a:lnTo>
                    <a:lnTo>
                      <a:pt x="5117" y="2914"/>
                    </a:lnTo>
                    <a:lnTo>
                      <a:pt x="5111" y="2978"/>
                    </a:lnTo>
                    <a:lnTo>
                      <a:pt x="5102" y="3042"/>
                    </a:lnTo>
                    <a:lnTo>
                      <a:pt x="5093" y="3105"/>
                    </a:lnTo>
                    <a:lnTo>
                      <a:pt x="5083" y="3169"/>
                    </a:lnTo>
                    <a:lnTo>
                      <a:pt x="5070" y="3231"/>
                    </a:lnTo>
                    <a:lnTo>
                      <a:pt x="5057" y="3292"/>
                    </a:lnTo>
                    <a:lnTo>
                      <a:pt x="5040" y="3353"/>
                    </a:lnTo>
                    <a:lnTo>
                      <a:pt x="5024" y="3413"/>
                    </a:lnTo>
                    <a:lnTo>
                      <a:pt x="5005" y="3474"/>
                    </a:lnTo>
                    <a:lnTo>
                      <a:pt x="4986" y="3533"/>
                    </a:lnTo>
                    <a:lnTo>
                      <a:pt x="4965" y="3590"/>
                    </a:lnTo>
                    <a:lnTo>
                      <a:pt x="4942" y="3648"/>
                    </a:lnTo>
                    <a:lnTo>
                      <a:pt x="4918" y="3705"/>
                    </a:lnTo>
                    <a:lnTo>
                      <a:pt x="4893" y="3761"/>
                    </a:lnTo>
                    <a:lnTo>
                      <a:pt x="4866" y="3816"/>
                    </a:lnTo>
                    <a:lnTo>
                      <a:pt x="4838" y="3870"/>
                    </a:lnTo>
                    <a:lnTo>
                      <a:pt x="4809" y="3925"/>
                    </a:lnTo>
                    <a:lnTo>
                      <a:pt x="4779" y="3978"/>
                    </a:lnTo>
                    <a:lnTo>
                      <a:pt x="4747" y="4030"/>
                    </a:lnTo>
                    <a:lnTo>
                      <a:pt x="4715" y="4081"/>
                    </a:lnTo>
                    <a:lnTo>
                      <a:pt x="4681" y="4131"/>
                    </a:lnTo>
                    <a:lnTo>
                      <a:pt x="4645" y="4180"/>
                    </a:lnTo>
                    <a:lnTo>
                      <a:pt x="4608" y="4229"/>
                    </a:lnTo>
                    <a:lnTo>
                      <a:pt x="4570" y="4276"/>
                    </a:lnTo>
                    <a:lnTo>
                      <a:pt x="4532" y="4323"/>
                    </a:lnTo>
                    <a:lnTo>
                      <a:pt x="4492" y="4367"/>
                    </a:lnTo>
                    <a:lnTo>
                      <a:pt x="4451" y="4412"/>
                    </a:lnTo>
                    <a:lnTo>
                      <a:pt x="4408" y="4456"/>
                    </a:lnTo>
                    <a:lnTo>
                      <a:pt x="4365" y="4497"/>
                    </a:lnTo>
                    <a:lnTo>
                      <a:pt x="4321" y="4538"/>
                    </a:lnTo>
                    <a:lnTo>
                      <a:pt x="4275" y="4578"/>
                    </a:lnTo>
                    <a:lnTo>
                      <a:pt x="4230" y="4618"/>
                    </a:lnTo>
                    <a:lnTo>
                      <a:pt x="4182" y="4656"/>
                    </a:lnTo>
                    <a:lnTo>
                      <a:pt x="4134" y="4692"/>
                    </a:lnTo>
                    <a:lnTo>
                      <a:pt x="4085" y="4727"/>
                    </a:lnTo>
                    <a:lnTo>
                      <a:pt x="4035" y="4762"/>
                    </a:lnTo>
                    <a:lnTo>
                      <a:pt x="3983" y="4795"/>
                    </a:lnTo>
                    <a:lnTo>
                      <a:pt x="3932" y="4827"/>
                    </a:lnTo>
                    <a:lnTo>
                      <a:pt x="3879" y="4857"/>
                    </a:lnTo>
                    <a:lnTo>
                      <a:pt x="3826" y="4886"/>
                    </a:lnTo>
                    <a:lnTo>
                      <a:pt x="3771" y="4914"/>
                    </a:lnTo>
                    <a:lnTo>
                      <a:pt x="3716" y="4941"/>
                    </a:lnTo>
                    <a:lnTo>
                      <a:pt x="3660" y="4966"/>
                    </a:lnTo>
                    <a:lnTo>
                      <a:pt x="3603" y="4989"/>
                    </a:lnTo>
                    <a:lnTo>
                      <a:pt x="3545" y="5012"/>
                    </a:lnTo>
                    <a:lnTo>
                      <a:pt x="3488" y="5034"/>
                    </a:lnTo>
                    <a:lnTo>
                      <a:pt x="3429" y="5053"/>
                    </a:lnTo>
                    <a:lnTo>
                      <a:pt x="3369" y="5071"/>
                    </a:lnTo>
                    <a:lnTo>
                      <a:pt x="3308" y="5088"/>
                    </a:lnTo>
                    <a:lnTo>
                      <a:pt x="3248" y="5103"/>
                    </a:lnTo>
                    <a:lnTo>
                      <a:pt x="3186" y="5116"/>
                    </a:lnTo>
                    <a:lnTo>
                      <a:pt x="3124" y="5128"/>
                    </a:lnTo>
                    <a:lnTo>
                      <a:pt x="3060" y="5140"/>
                    </a:lnTo>
                    <a:lnTo>
                      <a:pt x="2997" y="5149"/>
                    </a:lnTo>
                    <a:lnTo>
                      <a:pt x="2934" y="5156"/>
                    </a:lnTo>
                    <a:lnTo>
                      <a:pt x="2869" y="5162"/>
                    </a:lnTo>
                    <a:lnTo>
                      <a:pt x="2804" y="5165"/>
                    </a:lnTo>
                    <a:lnTo>
                      <a:pt x="2738" y="5168"/>
                    </a:lnTo>
                    <a:lnTo>
                      <a:pt x="2673" y="5169"/>
                    </a:lnTo>
                    <a:lnTo>
                      <a:pt x="2673" y="5169"/>
                    </a:lnTo>
                    <a:lnTo>
                      <a:pt x="2606" y="5168"/>
                    </a:lnTo>
                    <a:lnTo>
                      <a:pt x="2540" y="5165"/>
                    </a:lnTo>
                    <a:lnTo>
                      <a:pt x="2475" y="5162"/>
                    </a:lnTo>
                    <a:lnTo>
                      <a:pt x="2410" y="5156"/>
                    </a:lnTo>
                    <a:lnTo>
                      <a:pt x="2345" y="5149"/>
                    </a:lnTo>
                    <a:lnTo>
                      <a:pt x="2281" y="5140"/>
                    </a:lnTo>
                    <a:lnTo>
                      <a:pt x="2217" y="5128"/>
                    </a:lnTo>
                    <a:lnTo>
                      <a:pt x="2154" y="5116"/>
                    </a:lnTo>
                    <a:lnTo>
                      <a:pt x="2090" y="5103"/>
                    </a:lnTo>
                    <a:lnTo>
                      <a:pt x="2029" y="5088"/>
                    </a:lnTo>
                    <a:lnTo>
                      <a:pt x="1967" y="5071"/>
                    </a:lnTo>
                    <a:lnTo>
                      <a:pt x="1906" y="5053"/>
                    </a:lnTo>
                    <a:lnTo>
                      <a:pt x="1846" y="5034"/>
                    </a:lnTo>
                    <a:lnTo>
                      <a:pt x="1785" y="5012"/>
                    </a:lnTo>
                    <a:lnTo>
                      <a:pt x="1726" y="4989"/>
                    </a:lnTo>
                    <a:lnTo>
                      <a:pt x="1667" y="4966"/>
                    </a:lnTo>
                    <a:lnTo>
                      <a:pt x="1608" y="4941"/>
                    </a:lnTo>
                    <a:lnTo>
                      <a:pt x="1551" y="4914"/>
                    </a:lnTo>
                    <a:lnTo>
                      <a:pt x="1495" y="4886"/>
                    </a:lnTo>
                    <a:lnTo>
                      <a:pt x="1439" y="4857"/>
                    </a:lnTo>
                    <a:lnTo>
                      <a:pt x="1383" y="4827"/>
                    </a:lnTo>
                    <a:lnTo>
                      <a:pt x="1328" y="4795"/>
                    </a:lnTo>
                    <a:lnTo>
                      <a:pt x="1275" y="4762"/>
                    </a:lnTo>
                    <a:lnTo>
                      <a:pt x="1222" y="4727"/>
                    </a:lnTo>
                    <a:lnTo>
                      <a:pt x="1171" y="4692"/>
                    </a:lnTo>
                    <a:lnTo>
                      <a:pt x="1119" y="4656"/>
                    </a:lnTo>
                    <a:lnTo>
                      <a:pt x="1069" y="4618"/>
                    </a:lnTo>
                    <a:lnTo>
                      <a:pt x="1019" y="4578"/>
                    </a:lnTo>
                    <a:lnTo>
                      <a:pt x="970" y="4538"/>
                    </a:lnTo>
                    <a:lnTo>
                      <a:pt x="923" y="4497"/>
                    </a:lnTo>
                    <a:lnTo>
                      <a:pt x="876" y="4456"/>
                    </a:lnTo>
                    <a:lnTo>
                      <a:pt x="830" y="4412"/>
                    </a:lnTo>
                    <a:lnTo>
                      <a:pt x="784" y="4367"/>
                    </a:lnTo>
                    <a:lnTo>
                      <a:pt x="742" y="4323"/>
                    </a:lnTo>
                    <a:lnTo>
                      <a:pt x="699" y="4276"/>
                    </a:lnTo>
                    <a:lnTo>
                      <a:pt x="657" y="4229"/>
                    </a:lnTo>
                    <a:lnTo>
                      <a:pt x="616" y="4180"/>
                    </a:lnTo>
                    <a:lnTo>
                      <a:pt x="576" y="4131"/>
                    </a:lnTo>
                    <a:lnTo>
                      <a:pt x="538" y="4081"/>
                    </a:lnTo>
                    <a:lnTo>
                      <a:pt x="501" y="4030"/>
                    </a:lnTo>
                    <a:lnTo>
                      <a:pt x="464" y="3978"/>
                    </a:lnTo>
                    <a:lnTo>
                      <a:pt x="430" y="3925"/>
                    </a:lnTo>
                    <a:lnTo>
                      <a:pt x="397" y="3870"/>
                    </a:lnTo>
                    <a:lnTo>
                      <a:pt x="364" y="3816"/>
                    </a:lnTo>
                    <a:lnTo>
                      <a:pt x="333" y="3761"/>
                    </a:lnTo>
                    <a:lnTo>
                      <a:pt x="302" y="3705"/>
                    </a:lnTo>
                    <a:lnTo>
                      <a:pt x="274" y="3648"/>
                    </a:lnTo>
                    <a:lnTo>
                      <a:pt x="246" y="3590"/>
                    </a:lnTo>
                    <a:lnTo>
                      <a:pt x="221" y="3533"/>
                    </a:lnTo>
                    <a:lnTo>
                      <a:pt x="196" y="3474"/>
                    </a:lnTo>
                    <a:lnTo>
                      <a:pt x="172" y="3413"/>
                    </a:lnTo>
                    <a:lnTo>
                      <a:pt x="150" y="3353"/>
                    </a:lnTo>
                    <a:lnTo>
                      <a:pt x="130" y="3292"/>
                    </a:lnTo>
                    <a:lnTo>
                      <a:pt x="111" y="3231"/>
                    </a:lnTo>
                    <a:lnTo>
                      <a:pt x="93" y="3169"/>
                    </a:lnTo>
                    <a:lnTo>
                      <a:pt x="77" y="3105"/>
                    </a:lnTo>
                    <a:lnTo>
                      <a:pt x="62" y="3042"/>
                    </a:lnTo>
                    <a:lnTo>
                      <a:pt x="49" y="2978"/>
                    </a:lnTo>
                    <a:lnTo>
                      <a:pt x="37" y="2914"/>
                    </a:lnTo>
                    <a:lnTo>
                      <a:pt x="27" y="2849"/>
                    </a:lnTo>
                    <a:lnTo>
                      <a:pt x="19" y="2784"/>
                    </a:lnTo>
                    <a:lnTo>
                      <a:pt x="12" y="2717"/>
                    </a:lnTo>
                    <a:lnTo>
                      <a:pt x="6" y="2651"/>
                    </a:lnTo>
                    <a:lnTo>
                      <a:pt x="3" y="2585"/>
                    </a:lnTo>
                    <a:lnTo>
                      <a:pt x="3" y="2585"/>
                    </a:lnTo>
                    <a:lnTo>
                      <a:pt x="1" y="2518"/>
                    </a:lnTo>
                    <a:lnTo>
                      <a:pt x="0" y="2452"/>
                    </a:lnTo>
                    <a:lnTo>
                      <a:pt x="1" y="2386"/>
                    </a:lnTo>
                    <a:lnTo>
                      <a:pt x="4" y="2321"/>
                    </a:lnTo>
                    <a:lnTo>
                      <a:pt x="9" y="2256"/>
                    </a:lnTo>
                    <a:lnTo>
                      <a:pt x="16" y="2191"/>
                    </a:lnTo>
                    <a:lnTo>
                      <a:pt x="24" y="2128"/>
                    </a:lnTo>
                    <a:lnTo>
                      <a:pt x="32" y="2064"/>
                    </a:lnTo>
                    <a:lnTo>
                      <a:pt x="44" y="2001"/>
                    </a:lnTo>
                    <a:lnTo>
                      <a:pt x="56" y="1939"/>
                    </a:lnTo>
                    <a:lnTo>
                      <a:pt x="71" y="1877"/>
                    </a:lnTo>
                    <a:lnTo>
                      <a:pt x="86" y="1817"/>
                    </a:lnTo>
                    <a:lnTo>
                      <a:pt x="102" y="1756"/>
                    </a:lnTo>
                    <a:lnTo>
                      <a:pt x="121" y="1696"/>
                    </a:lnTo>
                    <a:lnTo>
                      <a:pt x="140" y="1637"/>
                    </a:lnTo>
                    <a:lnTo>
                      <a:pt x="162" y="1579"/>
                    </a:lnTo>
                    <a:lnTo>
                      <a:pt x="184" y="1522"/>
                    </a:lnTo>
                    <a:lnTo>
                      <a:pt x="208" y="1464"/>
                    </a:lnTo>
                    <a:lnTo>
                      <a:pt x="233" y="1408"/>
                    </a:lnTo>
                    <a:lnTo>
                      <a:pt x="259" y="1354"/>
                    </a:lnTo>
                    <a:lnTo>
                      <a:pt x="287" y="1299"/>
                    </a:lnTo>
                    <a:lnTo>
                      <a:pt x="317" y="1244"/>
                    </a:lnTo>
                    <a:lnTo>
                      <a:pt x="348" y="1191"/>
                    </a:lnTo>
                    <a:lnTo>
                      <a:pt x="379" y="1140"/>
                    </a:lnTo>
                    <a:lnTo>
                      <a:pt x="413" y="1090"/>
                    </a:lnTo>
                    <a:lnTo>
                      <a:pt x="447" y="1038"/>
                    </a:lnTo>
                    <a:lnTo>
                      <a:pt x="482" y="989"/>
                    </a:lnTo>
                    <a:lnTo>
                      <a:pt x="519" y="941"/>
                    </a:lnTo>
                    <a:lnTo>
                      <a:pt x="556" y="894"/>
                    </a:lnTo>
                    <a:lnTo>
                      <a:pt x="594" y="848"/>
                    </a:lnTo>
                    <a:lnTo>
                      <a:pt x="635" y="802"/>
                    </a:lnTo>
                    <a:lnTo>
                      <a:pt x="675" y="758"/>
                    </a:lnTo>
                    <a:lnTo>
                      <a:pt x="718" y="714"/>
                    </a:lnTo>
                    <a:lnTo>
                      <a:pt x="761" y="672"/>
                    </a:lnTo>
                    <a:lnTo>
                      <a:pt x="805" y="631"/>
                    </a:lnTo>
                    <a:lnTo>
                      <a:pt x="851" y="591"/>
                    </a:lnTo>
                    <a:lnTo>
                      <a:pt x="896" y="552"/>
                    </a:lnTo>
                    <a:lnTo>
                      <a:pt x="943" y="515"/>
                    </a:lnTo>
                    <a:lnTo>
                      <a:pt x="992" y="478"/>
                    </a:lnTo>
                    <a:lnTo>
                      <a:pt x="1041" y="442"/>
                    </a:lnTo>
                    <a:lnTo>
                      <a:pt x="1091" y="408"/>
                    </a:lnTo>
                    <a:lnTo>
                      <a:pt x="1143" y="375"/>
                    </a:lnTo>
                    <a:lnTo>
                      <a:pt x="1194" y="344"/>
                    </a:lnTo>
                    <a:lnTo>
                      <a:pt x="1247" y="313"/>
                    </a:lnTo>
                    <a:lnTo>
                      <a:pt x="1300" y="283"/>
                    </a:lnTo>
                    <a:lnTo>
                      <a:pt x="1355" y="255"/>
                    </a:lnTo>
                    <a:lnTo>
                      <a:pt x="1411" y="229"/>
                    </a:lnTo>
                    <a:lnTo>
                      <a:pt x="1467" y="204"/>
                    </a:lnTo>
                    <a:lnTo>
                      <a:pt x="1523" y="180"/>
                    </a:lnTo>
                    <a:lnTo>
                      <a:pt x="1580" y="158"/>
                    </a:lnTo>
                    <a:lnTo>
                      <a:pt x="1639" y="137"/>
                    </a:lnTo>
                    <a:lnTo>
                      <a:pt x="1698" y="117"/>
                    </a:lnTo>
                    <a:lnTo>
                      <a:pt x="1757" y="99"/>
                    </a:lnTo>
                    <a:lnTo>
                      <a:pt x="1818" y="83"/>
                    </a:lnTo>
                    <a:lnTo>
                      <a:pt x="1878" y="66"/>
                    </a:lnTo>
                    <a:lnTo>
                      <a:pt x="1940" y="53"/>
                    </a:lnTo>
                    <a:lnTo>
                      <a:pt x="2002" y="41"/>
                    </a:lnTo>
                    <a:lnTo>
                      <a:pt x="2065" y="31"/>
                    </a:lnTo>
                    <a:lnTo>
                      <a:pt x="2129" y="22"/>
                    </a:lnTo>
                    <a:lnTo>
                      <a:pt x="2194" y="15"/>
                    </a:lnTo>
                    <a:lnTo>
                      <a:pt x="2257" y="9"/>
                    </a:lnTo>
                    <a:lnTo>
                      <a:pt x="2322" y="5"/>
                    </a:lnTo>
                    <a:lnTo>
                      <a:pt x="2388" y="2"/>
                    </a:lnTo>
                    <a:lnTo>
                      <a:pt x="2455" y="0"/>
                    </a:lnTo>
                    <a:lnTo>
                      <a:pt x="2455" y="0"/>
                    </a:lnTo>
                    <a:lnTo>
                      <a:pt x="2521" y="2"/>
                    </a:lnTo>
                    <a:lnTo>
                      <a:pt x="2586" y="5"/>
                    </a:lnTo>
                    <a:lnTo>
                      <a:pt x="2652" y="9"/>
                    </a:lnTo>
                    <a:lnTo>
                      <a:pt x="2717" y="15"/>
                    </a:lnTo>
                    <a:lnTo>
                      <a:pt x="2782" y="22"/>
                    </a:lnTo>
                    <a:lnTo>
                      <a:pt x="2845" y="31"/>
                    </a:lnTo>
                    <a:lnTo>
                      <a:pt x="2909" y="41"/>
                    </a:lnTo>
                    <a:lnTo>
                      <a:pt x="2972" y="53"/>
                    </a:lnTo>
                    <a:lnTo>
                      <a:pt x="3035" y="66"/>
                    </a:lnTo>
                    <a:lnTo>
                      <a:pt x="3097" y="83"/>
                    </a:lnTo>
                    <a:lnTo>
                      <a:pt x="3159" y="99"/>
                    </a:lnTo>
                    <a:lnTo>
                      <a:pt x="3221" y="117"/>
                    </a:lnTo>
                    <a:lnTo>
                      <a:pt x="3282" y="137"/>
                    </a:lnTo>
                    <a:lnTo>
                      <a:pt x="3341" y="158"/>
                    </a:lnTo>
                    <a:lnTo>
                      <a:pt x="3401" y="180"/>
                    </a:lnTo>
                    <a:lnTo>
                      <a:pt x="3460" y="204"/>
                    </a:lnTo>
                    <a:lnTo>
                      <a:pt x="3517" y="229"/>
                    </a:lnTo>
                    <a:lnTo>
                      <a:pt x="3575" y="255"/>
                    </a:lnTo>
                    <a:lnTo>
                      <a:pt x="3631" y="283"/>
                    </a:lnTo>
                    <a:lnTo>
                      <a:pt x="3687" y="313"/>
                    </a:lnTo>
                    <a:lnTo>
                      <a:pt x="3743" y="344"/>
                    </a:lnTo>
                    <a:lnTo>
                      <a:pt x="3798" y="375"/>
                    </a:lnTo>
                    <a:lnTo>
                      <a:pt x="3851" y="408"/>
                    </a:lnTo>
                    <a:lnTo>
                      <a:pt x="3904" y="442"/>
                    </a:lnTo>
                    <a:lnTo>
                      <a:pt x="3957" y="478"/>
                    </a:lnTo>
                    <a:lnTo>
                      <a:pt x="4008" y="515"/>
                    </a:lnTo>
                    <a:lnTo>
                      <a:pt x="4059" y="552"/>
                    </a:lnTo>
                    <a:lnTo>
                      <a:pt x="4107" y="591"/>
                    </a:lnTo>
                    <a:lnTo>
                      <a:pt x="4156" y="631"/>
                    </a:lnTo>
                    <a:lnTo>
                      <a:pt x="4204" y="672"/>
                    </a:lnTo>
                    <a:lnTo>
                      <a:pt x="4250" y="714"/>
                    </a:lnTo>
                    <a:lnTo>
                      <a:pt x="4296" y="758"/>
                    </a:lnTo>
                    <a:lnTo>
                      <a:pt x="4342" y="802"/>
                    </a:lnTo>
                    <a:lnTo>
                      <a:pt x="4384" y="848"/>
                    </a:lnTo>
                    <a:lnTo>
                      <a:pt x="4427" y="894"/>
                    </a:lnTo>
                    <a:lnTo>
                      <a:pt x="4470" y="941"/>
                    </a:lnTo>
                    <a:lnTo>
                      <a:pt x="4510" y="989"/>
                    </a:lnTo>
                    <a:lnTo>
                      <a:pt x="4549" y="1038"/>
                    </a:lnTo>
                    <a:lnTo>
                      <a:pt x="4588" y="1090"/>
                    </a:lnTo>
                    <a:lnTo>
                      <a:pt x="4625" y="1140"/>
                    </a:lnTo>
                    <a:lnTo>
                      <a:pt x="4661" y="1191"/>
                    </a:lnTo>
                    <a:lnTo>
                      <a:pt x="4697" y="1244"/>
                    </a:lnTo>
                    <a:lnTo>
                      <a:pt x="4729" y="1299"/>
                    </a:lnTo>
                    <a:lnTo>
                      <a:pt x="4763" y="1354"/>
                    </a:lnTo>
                    <a:lnTo>
                      <a:pt x="4794" y="1408"/>
                    </a:lnTo>
                    <a:lnTo>
                      <a:pt x="4824" y="1464"/>
                    </a:lnTo>
                    <a:lnTo>
                      <a:pt x="4853" y="1522"/>
                    </a:lnTo>
                    <a:lnTo>
                      <a:pt x="4880" y="1579"/>
                    </a:lnTo>
                    <a:lnTo>
                      <a:pt x="4906" y="1637"/>
                    </a:lnTo>
                    <a:lnTo>
                      <a:pt x="4931" y="1696"/>
                    </a:lnTo>
                    <a:lnTo>
                      <a:pt x="4953" y="1756"/>
                    </a:lnTo>
                    <a:lnTo>
                      <a:pt x="4975" y="1817"/>
                    </a:lnTo>
                    <a:lnTo>
                      <a:pt x="4996" y="1877"/>
                    </a:lnTo>
                    <a:lnTo>
                      <a:pt x="5015" y="1939"/>
                    </a:lnTo>
                    <a:lnTo>
                      <a:pt x="5033" y="2001"/>
                    </a:lnTo>
                    <a:lnTo>
                      <a:pt x="5049" y="2064"/>
                    </a:lnTo>
                    <a:lnTo>
                      <a:pt x="5064" y="2128"/>
                    </a:lnTo>
                    <a:lnTo>
                      <a:pt x="5077" y="2191"/>
                    </a:lnTo>
                    <a:lnTo>
                      <a:pt x="5089" y="2256"/>
                    </a:lnTo>
                    <a:lnTo>
                      <a:pt x="5099" y="2321"/>
                    </a:lnTo>
                    <a:lnTo>
                      <a:pt x="5108" y="2386"/>
                    </a:lnTo>
                    <a:lnTo>
                      <a:pt x="5114" y="2452"/>
                    </a:lnTo>
                    <a:lnTo>
                      <a:pt x="5120" y="2518"/>
                    </a:lnTo>
                    <a:lnTo>
                      <a:pt x="5123" y="2585"/>
                    </a:lnTo>
                    <a:lnTo>
                      <a:pt x="5123" y="2585"/>
                    </a:lnTo>
                    <a:close/>
                  </a:path>
                </a:pathLst>
              </a:custGeom>
              <a:gradFill flip="none" rotWithShape="1">
                <a:gsLst>
                  <a:gs pos="20000">
                    <a:srgbClr val="414141"/>
                  </a:gs>
                  <a:gs pos="66000">
                    <a:srgbClr val="FFFFFF"/>
                  </a:gs>
                  <a:gs pos="80000">
                    <a:srgbClr val="CFCFCF"/>
                  </a:gs>
                  <a:gs pos="5000">
                    <a:srgbClr val="A6A6A6"/>
                  </a:gs>
                  <a:gs pos="45000">
                    <a:srgbClr val="A6A6A6"/>
                  </a:gs>
                  <a:gs pos="25000">
                    <a:srgbClr val="262626"/>
                  </a:gs>
                  <a:gs pos="54000">
                    <a:srgbClr val="454545"/>
                  </a:gs>
                  <a:gs pos="36000">
                    <a:srgbClr val="616161"/>
                  </a:gs>
                  <a:gs pos="82000">
                    <a:srgbClr val="A6A6A6"/>
                  </a:gs>
                </a:gsLst>
                <a:lin ang="1314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28" name="Freeform 8">
                <a:extLst>
                  <a:ext uri="{FF2B5EF4-FFF2-40B4-BE49-F238E27FC236}">
                    <a16:creationId xmlns:a16="http://schemas.microsoft.com/office/drawing/2014/main" id="{92202FB1-B8CB-ED40-9FA4-6CB2053F31FD}"/>
                  </a:ext>
                </a:extLst>
              </p:cNvPr>
              <p:cNvSpPr>
                <a:spLocks/>
              </p:cNvSpPr>
              <p:nvPr/>
            </p:nvSpPr>
            <p:spPr bwMode="auto">
              <a:xfrm>
                <a:off x="8393112" y="406400"/>
                <a:ext cx="2947988" cy="2871788"/>
              </a:xfrm>
              <a:custGeom>
                <a:avLst/>
                <a:gdLst/>
                <a:ahLst/>
                <a:cxnLst>
                  <a:cxn ang="0">
                    <a:pos x="5553" y="2571"/>
                  </a:cxn>
                  <a:cxn ang="0">
                    <a:pos x="5490" y="2225"/>
                  </a:cxn>
                  <a:cxn ang="0">
                    <a:pos x="5385" y="1893"/>
                  </a:cxn>
                  <a:cxn ang="0">
                    <a:pos x="5244" y="1577"/>
                  </a:cxn>
                  <a:cxn ang="0">
                    <a:pos x="5067" y="1284"/>
                  </a:cxn>
                  <a:cxn ang="0">
                    <a:pos x="4859" y="1014"/>
                  </a:cxn>
                  <a:cxn ang="0">
                    <a:pos x="4620" y="769"/>
                  </a:cxn>
                  <a:cxn ang="0">
                    <a:pos x="4356" y="554"/>
                  </a:cxn>
                  <a:cxn ang="0">
                    <a:pos x="4069" y="370"/>
                  </a:cxn>
                  <a:cxn ang="0">
                    <a:pos x="3759" y="219"/>
                  </a:cxn>
                  <a:cxn ang="0">
                    <a:pos x="3433" y="106"/>
                  </a:cxn>
                  <a:cxn ang="0">
                    <a:pos x="3091" y="32"/>
                  </a:cxn>
                  <a:cxn ang="0">
                    <a:pos x="2737" y="1"/>
                  </a:cxn>
                  <a:cxn ang="0">
                    <a:pos x="2463" y="7"/>
                  </a:cxn>
                  <a:cxn ang="0">
                    <a:pos x="2137" y="51"/>
                  </a:cxn>
                  <a:cxn ang="0">
                    <a:pos x="1825" y="131"/>
                  </a:cxn>
                  <a:cxn ang="0">
                    <a:pos x="1530" y="246"/>
                  </a:cxn>
                  <a:cxn ang="0">
                    <a:pos x="1254" y="393"/>
                  </a:cxn>
                  <a:cxn ang="0">
                    <a:pos x="1001" y="572"/>
                  </a:cxn>
                  <a:cxn ang="0">
                    <a:pos x="769" y="778"/>
                  </a:cxn>
                  <a:cxn ang="0">
                    <a:pos x="564" y="1008"/>
                  </a:cxn>
                  <a:cxn ang="0">
                    <a:pos x="387" y="1263"/>
                  </a:cxn>
                  <a:cxn ang="0">
                    <a:pos x="240" y="1539"/>
                  </a:cxn>
                  <a:cxn ang="0">
                    <a:pos x="127" y="1832"/>
                  </a:cxn>
                  <a:cxn ang="0">
                    <a:pos x="47" y="2142"/>
                  </a:cxn>
                  <a:cxn ang="0">
                    <a:pos x="4" y="2466"/>
                  </a:cxn>
                  <a:cxn ang="0">
                    <a:pos x="199" y="2438"/>
                  </a:cxn>
                  <a:cxn ang="0">
                    <a:pos x="550" y="2322"/>
                  </a:cxn>
                  <a:cxn ang="0">
                    <a:pos x="926" y="2258"/>
                  </a:cxn>
                  <a:cxn ang="0">
                    <a:pos x="1226" y="2248"/>
                  </a:cxn>
                  <a:cxn ang="0">
                    <a:pos x="1551" y="2278"/>
                  </a:cxn>
                  <a:cxn ang="0">
                    <a:pos x="1865" y="2345"/>
                  </a:cxn>
                  <a:cxn ang="0">
                    <a:pos x="2164" y="2450"/>
                  </a:cxn>
                  <a:cxn ang="0">
                    <a:pos x="2448" y="2590"/>
                  </a:cxn>
                  <a:cxn ang="0">
                    <a:pos x="2712" y="2761"/>
                  </a:cxn>
                  <a:cxn ang="0">
                    <a:pos x="2956" y="2962"/>
                  </a:cxn>
                  <a:cxn ang="0">
                    <a:pos x="3175" y="3187"/>
                  </a:cxn>
                  <a:cxn ang="0">
                    <a:pos x="3367" y="3439"/>
                  </a:cxn>
                  <a:cxn ang="0">
                    <a:pos x="3529" y="3711"/>
                  </a:cxn>
                  <a:cxn ang="0">
                    <a:pos x="3659" y="4003"/>
                  </a:cxn>
                  <a:cxn ang="0">
                    <a:pos x="3755" y="4311"/>
                  </a:cxn>
                  <a:cxn ang="0">
                    <a:pos x="3814" y="4632"/>
                  </a:cxn>
                  <a:cxn ang="0">
                    <a:pos x="3831" y="4908"/>
                  </a:cxn>
                  <a:cxn ang="0">
                    <a:pos x="3809" y="5281"/>
                  </a:cxn>
                  <a:cxn ang="0">
                    <a:pos x="3886" y="5390"/>
                  </a:cxn>
                  <a:cxn ang="0">
                    <a:pos x="4129" y="5281"/>
                  </a:cxn>
                  <a:cxn ang="0">
                    <a:pos x="4358" y="5150"/>
                  </a:cxn>
                  <a:cxn ang="0">
                    <a:pos x="4571" y="4998"/>
                  </a:cxn>
                  <a:cxn ang="0">
                    <a:pos x="4767" y="4825"/>
                  </a:cxn>
                  <a:cxn ang="0">
                    <a:pos x="4946" y="4635"/>
                  </a:cxn>
                  <a:cxn ang="0">
                    <a:pos x="5105" y="4427"/>
                  </a:cxn>
                  <a:cxn ang="0">
                    <a:pos x="5242" y="4203"/>
                  </a:cxn>
                  <a:cxn ang="0">
                    <a:pos x="5359" y="3966"/>
                  </a:cxn>
                  <a:cxn ang="0">
                    <a:pos x="5450" y="3715"/>
                  </a:cxn>
                  <a:cxn ang="0">
                    <a:pos x="5518" y="3453"/>
                  </a:cxn>
                  <a:cxn ang="0">
                    <a:pos x="5559" y="3181"/>
                  </a:cxn>
                  <a:cxn ang="0">
                    <a:pos x="5572" y="2900"/>
                  </a:cxn>
                </a:cxnLst>
                <a:rect l="0" t="0" r="r" b="b"/>
                <a:pathLst>
                  <a:path w="5572" h="5427">
                    <a:moveTo>
                      <a:pt x="5569" y="2786"/>
                    </a:moveTo>
                    <a:lnTo>
                      <a:pt x="5569" y="2786"/>
                    </a:lnTo>
                    <a:lnTo>
                      <a:pt x="5566" y="2714"/>
                    </a:lnTo>
                    <a:lnTo>
                      <a:pt x="5560" y="2642"/>
                    </a:lnTo>
                    <a:lnTo>
                      <a:pt x="5553" y="2571"/>
                    </a:lnTo>
                    <a:lnTo>
                      <a:pt x="5543" y="2500"/>
                    </a:lnTo>
                    <a:lnTo>
                      <a:pt x="5532" y="2431"/>
                    </a:lnTo>
                    <a:lnTo>
                      <a:pt x="5519" y="2362"/>
                    </a:lnTo>
                    <a:lnTo>
                      <a:pt x="5504" y="2292"/>
                    </a:lnTo>
                    <a:lnTo>
                      <a:pt x="5490" y="2225"/>
                    </a:lnTo>
                    <a:lnTo>
                      <a:pt x="5472" y="2157"/>
                    </a:lnTo>
                    <a:lnTo>
                      <a:pt x="5453" y="2089"/>
                    </a:lnTo>
                    <a:lnTo>
                      <a:pt x="5432" y="2023"/>
                    </a:lnTo>
                    <a:lnTo>
                      <a:pt x="5409" y="1958"/>
                    </a:lnTo>
                    <a:lnTo>
                      <a:pt x="5385" y="1893"/>
                    </a:lnTo>
                    <a:lnTo>
                      <a:pt x="5360" y="1828"/>
                    </a:lnTo>
                    <a:lnTo>
                      <a:pt x="5333" y="1765"/>
                    </a:lnTo>
                    <a:lnTo>
                      <a:pt x="5304" y="1701"/>
                    </a:lnTo>
                    <a:lnTo>
                      <a:pt x="5274" y="1639"/>
                    </a:lnTo>
                    <a:lnTo>
                      <a:pt x="5244" y="1577"/>
                    </a:lnTo>
                    <a:lnTo>
                      <a:pt x="5211" y="1517"/>
                    </a:lnTo>
                    <a:lnTo>
                      <a:pt x="5177" y="1458"/>
                    </a:lnTo>
                    <a:lnTo>
                      <a:pt x="5142" y="1399"/>
                    </a:lnTo>
                    <a:lnTo>
                      <a:pt x="5105" y="1341"/>
                    </a:lnTo>
                    <a:lnTo>
                      <a:pt x="5067" y="1284"/>
                    </a:lnTo>
                    <a:lnTo>
                      <a:pt x="5028" y="1228"/>
                    </a:lnTo>
                    <a:lnTo>
                      <a:pt x="4987" y="1173"/>
                    </a:lnTo>
                    <a:lnTo>
                      <a:pt x="4946" y="1119"/>
                    </a:lnTo>
                    <a:lnTo>
                      <a:pt x="4903" y="1066"/>
                    </a:lnTo>
                    <a:lnTo>
                      <a:pt x="4859" y="1014"/>
                    </a:lnTo>
                    <a:lnTo>
                      <a:pt x="4813" y="962"/>
                    </a:lnTo>
                    <a:lnTo>
                      <a:pt x="4766" y="912"/>
                    </a:lnTo>
                    <a:lnTo>
                      <a:pt x="4719" y="864"/>
                    </a:lnTo>
                    <a:lnTo>
                      <a:pt x="4670" y="817"/>
                    </a:lnTo>
                    <a:lnTo>
                      <a:pt x="4620" y="769"/>
                    </a:lnTo>
                    <a:lnTo>
                      <a:pt x="4570" y="724"/>
                    </a:lnTo>
                    <a:lnTo>
                      <a:pt x="4518" y="679"/>
                    </a:lnTo>
                    <a:lnTo>
                      <a:pt x="4465" y="637"/>
                    </a:lnTo>
                    <a:lnTo>
                      <a:pt x="4411" y="594"/>
                    </a:lnTo>
                    <a:lnTo>
                      <a:pt x="4356" y="554"/>
                    </a:lnTo>
                    <a:lnTo>
                      <a:pt x="4300" y="514"/>
                    </a:lnTo>
                    <a:lnTo>
                      <a:pt x="4244" y="476"/>
                    </a:lnTo>
                    <a:lnTo>
                      <a:pt x="4187" y="439"/>
                    </a:lnTo>
                    <a:lnTo>
                      <a:pt x="4128" y="404"/>
                    </a:lnTo>
                    <a:lnTo>
                      <a:pt x="4069" y="370"/>
                    </a:lnTo>
                    <a:lnTo>
                      <a:pt x="4008" y="336"/>
                    </a:lnTo>
                    <a:lnTo>
                      <a:pt x="3946" y="305"/>
                    </a:lnTo>
                    <a:lnTo>
                      <a:pt x="3886" y="275"/>
                    </a:lnTo>
                    <a:lnTo>
                      <a:pt x="3822" y="246"/>
                    </a:lnTo>
                    <a:lnTo>
                      <a:pt x="3759" y="219"/>
                    </a:lnTo>
                    <a:lnTo>
                      <a:pt x="3696" y="193"/>
                    </a:lnTo>
                    <a:lnTo>
                      <a:pt x="3631" y="169"/>
                    </a:lnTo>
                    <a:lnTo>
                      <a:pt x="3566" y="147"/>
                    </a:lnTo>
                    <a:lnTo>
                      <a:pt x="3500" y="125"/>
                    </a:lnTo>
                    <a:lnTo>
                      <a:pt x="3433" y="106"/>
                    </a:lnTo>
                    <a:lnTo>
                      <a:pt x="3365" y="88"/>
                    </a:lnTo>
                    <a:lnTo>
                      <a:pt x="3298" y="72"/>
                    </a:lnTo>
                    <a:lnTo>
                      <a:pt x="3230" y="57"/>
                    </a:lnTo>
                    <a:lnTo>
                      <a:pt x="3160" y="44"/>
                    </a:lnTo>
                    <a:lnTo>
                      <a:pt x="3091" y="32"/>
                    </a:lnTo>
                    <a:lnTo>
                      <a:pt x="3022" y="23"/>
                    </a:lnTo>
                    <a:lnTo>
                      <a:pt x="2951" y="14"/>
                    </a:lnTo>
                    <a:lnTo>
                      <a:pt x="2880" y="9"/>
                    </a:lnTo>
                    <a:lnTo>
                      <a:pt x="2810" y="4"/>
                    </a:lnTo>
                    <a:lnTo>
                      <a:pt x="2737" y="1"/>
                    </a:lnTo>
                    <a:lnTo>
                      <a:pt x="2667" y="0"/>
                    </a:lnTo>
                    <a:lnTo>
                      <a:pt x="2667" y="0"/>
                    </a:lnTo>
                    <a:lnTo>
                      <a:pt x="2599" y="1"/>
                    </a:lnTo>
                    <a:lnTo>
                      <a:pt x="2531" y="4"/>
                    </a:lnTo>
                    <a:lnTo>
                      <a:pt x="2463" y="7"/>
                    </a:lnTo>
                    <a:lnTo>
                      <a:pt x="2397" y="13"/>
                    </a:lnTo>
                    <a:lnTo>
                      <a:pt x="2332" y="20"/>
                    </a:lnTo>
                    <a:lnTo>
                      <a:pt x="2266" y="29"/>
                    </a:lnTo>
                    <a:lnTo>
                      <a:pt x="2201" y="39"/>
                    </a:lnTo>
                    <a:lnTo>
                      <a:pt x="2137" y="51"/>
                    </a:lnTo>
                    <a:lnTo>
                      <a:pt x="2074" y="65"/>
                    </a:lnTo>
                    <a:lnTo>
                      <a:pt x="2011" y="79"/>
                    </a:lnTo>
                    <a:lnTo>
                      <a:pt x="1949" y="94"/>
                    </a:lnTo>
                    <a:lnTo>
                      <a:pt x="1887" y="112"/>
                    </a:lnTo>
                    <a:lnTo>
                      <a:pt x="1825" y="131"/>
                    </a:lnTo>
                    <a:lnTo>
                      <a:pt x="1764" y="152"/>
                    </a:lnTo>
                    <a:lnTo>
                      <a:pt x="1705" y="174"/>
                    </a:lnTo>
                    <a:lnTo>
                      <a:pt x="1646" y="196"/>
                    </a:lnTo>
                    <a:lnTo>
                      <a:pt x="1587" y="221"/>
                    </a:lnTo>
                    <a:lnTo>
                      <a:pt x="1530" y="246"/>
                    </a:lnTo>
                    <a:lnTo>
                      <a:pt x="1474" y="274"/>
                    </a:lnTo>
                    <a:lnTo>
                      <a:pt x="1418" y="302"/>
                    </a:lnTo>
                    <a:lnTo>
                      <a:pt x="1362" y="331"/>
                    </a:lnTo>
                    <a:lnTo>
                      <a:pt x="1307" y="362"/>
                    </a:lnTo>
                    <a:lnTo>
                      <a:pt x="1254" y="393"/>
                    </a:lnTo>
                    <a:lnTo>
                      <a:pt x="1201" y="427"/>
                    </a:lnTo>
                    <a:lnTo>
                      <a:pt x="1150" y="461"/>
                    </a:lnTo>
                    <a:lnTo>
                      <a:pt x="1100" y="497"/>
                    </a:lnTo>
                    <a:lnTo>
                      <a:pt x="1049" y="533"/>
                    </a:lnTo>
                    <a:lnTo>
                      <a:pt x="1001" y="572"/>
                    </a:lnTo>
                    <a:lnTo>
                      <a:pt x="952" y="610"/>
                    </a:lnTo>
                    <a:lnTo>
                      <a:pt x="905" y="651"/>
                    </a:lnTo>
                    <a:lnTo>
                      <a:pt x="859" y="693"/>
                    </a:lnTo>
                    <a:lnTo>
                      <a:pt x="814" y="734"/>
                    </a:lnTo>
                    <a:lnTo>
                      <a:pt x="769" y="778"/>
                    </a:lnTo>
                    <a:lnTo>
                      <a:pt x="727" y="822"/>
                    </a:lnTo>
                    <a:lnTo>
                      <a:pt x="684" y="867"/>
                    </a:lnTo>
                    <a:lnTo>
                      <a:pt x="643" y="914"/>
                    </a:lnTo>
                    <a:lnTo>
                      <a:pt x="603" y="961"/>
                    </a:lnTo>
                    <a:lnTo>
                      <a:pt x="564" y="1008"/>
                    </a:lnTo>
                    <a:lnTo>
                      <a:pt x="526" y="1058"/>
                    </a:lnTo>
                    <a:lnTo>
                      <a:pt x="491" y="1108"/>
                    </a:lnTo>
                    <a:lnTo>
                      <a:pt x="455" y="1159"/>
                    </a:lnTo>
                    <a:lnTo>
                      <a:pt x="420" y="1210"/>
                    </a:lnTo>
                    <a:lnTo>
                      <a:pt x="387" y="1263"/>
                    </a:lnTo>
                    <a:lnTo>
                      <a:pt x="355" y="1316"/>
                    </a:lnTo>
                    <a:lnTo>
                      <a:pt x="326" y="1371"/>
                    </a:lnTo>
                    <a:lnTo>
                      <a:pt x="296" y="1425"/>
                    </a:lnTo>
                    <a:lnTo>
                      <a:pt x="268" y="1481"/>
                    </a:lnTo>
                    <a:lnTo>
                      <a:pt x="240" y="1539"/>
                    </a:lnTo>
                    <a:lnTo>
                      <a:pt x="215" y="1596"/>
                    </a:lnTo>
                    <a:lnTo>
                      <a:pt x="191" y="1654"/>
                    </a:lnTo>
                    <a:lnTo>
                      <a:pt x="168" y="1713"/>
                    </a:lnTo>
                    <a:lnTo>
                      <a:pt x="147" y="1772"/>
                    </a:lnTo>
                    <a:lnTo>
                      <a:pt x="127" y="1832"/>
                    </a:lnTo>
                    <a:lnTo>
                      <a:pt x="107" y="1893"/>
                    </a:lnTo>
                    <a:lnTo>
                      <a:pt x="90" y="1955"/>
                    </a:lnTo>
                    <a:lnTo>
                      <a:pt x="75" y="2017"/>
                    </a:lnTo>
                    <a:lnTo>
                      <a:pt x="60" y="2080"/>
                    </a:lnTo>
                    <a:lnTo>
                      <a:pt x="47" y="2142"/>
                    </a:lnTo>
                    <a:lnTo>
                      <a:pt x="35" y="2207"/>
                    </a:lnTo>
                    <a:lnTo>
                      <a:pt x="25" y="2270"/>
                    </a:lnTo>
                    <a:lnTo>
                      <a:pt x="17" y="2335"/>
                    </a:lnTo>
                    <a:lnTo>
                      <a:pt x="10" y="2401"/>
                    </a:lnTo>
                    <a:lnTo>
                      <a:pt x="4" y="2466"/>
                    </a:lnTo>
                    <a:lnTo>
                      <a:pt x="0" y="2533"/>
                    </a:lnTo>
                    <a:lnTo>
                      <a:pt x="0" y="2533"/>
                    </a:lnTo>
                    <a:lnTo>
                      <a:pt x="65" y="2500"/>
                    </a:lnTo>
                    <a:lnTo>
                      <a:pt x="131" y="2468"/>
                    </a:lnTo>
                    <a:lnTo>
                      <a:pt x="199" y="2438"/>
                    </a:lnTo>
                    <a:lnTo>
                      <a:pt x="267" y="2412"/>
                    </a:lnTo>
                    <a:lnTo>
                      <a:pt x="336" y="2387"/>
                    </a:lnTo>
                    <a:lnTo>
                      <a:pt x="407" y="2363"/>
                    </a:lnTo>
                    <a:lnTo>
                      <a:pt x="477" y="2341"/>
                    </a:lnTo>
                    <a:lnTo>
                      <a:pt x="550" y="2322"/>
                    </a:lnTo>
                    <a:lnTo>
                      <a:pt x="623" y="2304"/>
                    </a:lnTo>
                    <a:lnTo>
                      <a:pt x="697" y="2289"/>
                    </a:lnTo>
                    <a:lnTo>
                      <a:pt x="772" y="2278"/>
                    </a:lnTo>
                    <a:lnTo>
                      <a:pt x="849" y="2266"/>
                    </a:lnTo>
                    <a:lnTo>
                      <a:pt x="926" y="2258"/>
                    </a:lnTo>
                    <a:lnTo>
                      <a:pt x="1002" y="2253"/>
                    </a:lnTo>
                    <a:lnTo>
                      <a:pt x="1080" y="2248"/>
                    </a:lnTo>
                    <a:lnTo>
                      <a:pt x="1160" y="2248"/>
                    </a:lnTo>
                    <a:lnTo>
                      <a:pt x="1160" y="2248"/>
                    </a:lnTo>
                    <a:lnTo>
                      <a:pt x="1226" y="2248"/>
                    </a:lnTo>
                    <a:lnTo>
                      <a:pt x="1291" y="2251"/>
                    </a:lnTo>
                    <a:lnTo>
                      <a:pt x="1358" y="2256"/>
                    </a:lnTo>
                    <a:lnTo>
                      <a:pt x="1422" y="2261"/>
                    </a:lnTo>
                    <a:lnTo>
                      <a:pt x="1486" y="2269"/>
                    </a:lnTo>
                    <a:lnTo>
                      <a:pt x="1551" y="2278"/>
                    </a:lnTo>
                    <a:lnTo>
                      <a:pt x="1614" y="2288"/>
                    </a:lnTo>
                    <a:lnTo>
                      <a:pt x="1677" y="2300"/>
                    </a:lnTo>
                    <a:lnTo>
                      <a:pt x="1741" y="2313"/>
                    </a:lnTo>
                    <a:lnTo>
                      <a:pt x="1803" y="2329"/>
                    </a:lnTo>
                    <a:lnTo>
                      <a:pt x="1865" y="2345"/>
                    </a:lnTo>
                    <a:lnTo>
                      <a:pt x="1925" y="2363"/>
                    </a:lnTo>
                    <a:lnTo>
                      <a:pt x="1987" y="2384"/>
                    </a:lnTo>
                    <a:lnTo>
                      <a:pt x="2046" y="2404"/>
                    </a:lnTo>
                    <a:lnTo>
                      <a:pt x="2106" y="2427"/>
                    </a:lnTo>
                    <a:lnTo>
                      <a:pt x="2164" y="2450"/>
                    </a:lnTo>
                    <a:lnTo>
                      <a:pt x="2223" y="2475"/>
                    </a:lnTo>
                    <a:lnTo>
                      <a:pt x="2280" y="2502"/>
                    </a:lnTo>
                    <a:lnTo>
                      <a:pt x="2336" y="2530"/>
                    </a:lnTo>
                    <a:lnTo>
                      <a:pt x="2392" y="2559"/>
                    </a:lnTo>
                    <a:lnTo>
                      <a:pt x="2448" y="2590"/>
                    </a:lnTo>
                    <a:lnTo>
                      <a:pt x="2503" y="2621"/>
                    </a:lnTo>
                    <a:lnTo>
                      <a:pt x="2556" y="2655"/>
                    </a:lnTo>
                    <a:lnTo>
                      <a:pt x="2609" y="2689"/>
                    </a:lnTo>
                    <a:lnTo>
                      <a:pt x="2662" y="2724"/>
                    </a:lnTo>
                    <a:lnTo>
                      <a:pt x="2712" y="2761"/>
                    </a:lnTo>
                    <a:lnTo>
                      <a:pt x="2764" y="2798"/>
                    </a:lnTo>
                    <a:lnTo>
                      <a:pt x="2813" y="2838"/>
                    </a:lnTo>
                    <a:lnTo>
                      <a:pt x="2861" y="2878"/>
                    </a:lnTo>
                    <a:lnTo>
                      <a:pt x="2910" y="2919"/>
                    </a:lnTo>
                    <a:lnTo>
                      <a:pt x="2956" y="2962"/>
                    </a:lnTo>
                    <a:lnTo>
                      <a:pt x="3001" y="3005"/>
                    </a:lnTo>
                    <a:lnTo>
                      <a:pt x="3047" y="3049"/>
                    </a:lnTo>
                    <a:lnTo>
                      <a:pt x="3090" y="3094"/>
                    </a:lnTo>
                    <a:lnTo>
                      <a:pt x="3132" y="3140"/>
                    </a:lnTo>
                    <a:lnTo>
                      <a:pt x="3175" y="3187"/>
                    </a:lnTo>
                    <a:lnTo>
                      <a:pt x="3215" y="3236"/>
                    </a:lnTo>
                    <a:lnTo>
                      <a:pt x="3255" y="3286"/>
                    </a:lnTo>
                    <a:lnTo>
                      <a:pt x="3293" y="3336"/>
                    </a:lnTo>
                    <a:lnTo>
                      <a:pt x="3330" y="3386"/>
                    </a:lnTo>
                    <a:lnTo>
                      <a:pt x="3367" y="3439"/>
                    </a:lnTo>
                    <a:lnTo>
                      <a:pt x="3402" y="3491"/>
                    </a:lnTo>
                    <a:lnTo>
                      <a:pt x="3435" y="3546"/>
                    </a:lnTo>
                    <a:lnTo>
                      <a:pt x="3467" y="3600"/>
                    </a:lnTo>
                    <a:lnTo>
                      <a:pt x="3500" y="3655"/>
                    </a:lnTo>
                    <a:lnTo>
                      <a:pt x="3529" y="3711"/>
                    </a:lnTo>
                    <a:lnTo>
                      <a:pt x="3557" y="3768"/>
                    </a:lnTo>
                    <a:lnTo>
                      <a:pt x="3585" y="3826"/>
                    </a:lnTo>
                    <a:lnTo>
                      <a:pt x="3612" y="3885"/>
                    </a:lnTo>
                    <a:lnTo>
                      <a:pt x="3635" y="3944"/>
                    </a:lnTo>
                    <a:lnTo>
                      <a:pt x="3659" y="4003"/>
                    </a:lnTo>
                    <a:lnTo>
                      <a:pt x="3681" y="4063"/>
                    </a:lnTo>
                    <a:lnTo>
                      <a:pt x="3702" y="4124"/>
                    </a:lnTo>
                    <a:lnTo>
                      <a:pt x="3721" y="4186"/>
                    </a:lnTo>
                    <a:lnTo>
                      <a:pt x="3738" y="4247"/>
                    </a:lnTo>
                    <a:lnTo>
                      <a:pt x="3755" y="4311"/>
                    </a:lnTo>
                    <a:lnTo>
                      <a:pt x="3769" y="4374"/>
                    </a:lnTo>
                    <a:lnTo>
                      <a:pt x="3783" y="4438"/>
                    </a:lnTo>
                    <a:lnTo>
                      <a:pt x="3794" y="4503"/>
                    </a:lnTo>
                    <a:lnTo>
                      <a:pt x="3805" y="4567"/>
                    </a:lnTo>
                    <a:lnTo>
                      <a:pt x="3814" y="4632"/>
                    </a:lnTo>
                    <a:lnTo>
                      <a:pt x="3819" y="4699"/>
                    </a:lnTo>
                    <a:lnTo>
                      <a:pt x="3825" y="4765"/>
                    </a:lnTo>
                    <a:lnTo>
                      <a:pt x="3828" y="4831"/>
                    </a:lnTo>
                    <a:lnTo>
                      <a:pt x="3828" y="4831"/>
                    </a:lnTo>
                    <a:lnTo>
                      <a:pt x="3831" y="4908"/>
                    </a:lnTo>
                    <a:lnTo>
                      <a:pt x="3831" y="4985"/>
                    </a:lnTo>
                    <a:lnTo>
                      <a:pt x="3828" y="5060"/>
                    </a:lnTo>
                    <a:lnTo>
                      <a:pt x="3824" y="5134"/>
                    </a:lnTo>
                    <a:lnTo>
                      <a:pt x="3818" y="5209"/>
                    </a:lnTo>
                    <a:lnTo>
                      <a:pt x="3809" y="5281"/>
                    </a:lnTo>
                    <a:lnTo>
                      <a:pt x="3799" y="5355"/>
                    </a:lnTo>
                    <a:lnTo>
                      <a:pt x="3786" y="5427"/>
                    </a:lnTo>
                    <a:lnTo>
                      <a:pt x="3786" y="5427"/>
                    </a:lnTo>
                    <a:lnTo>
                      <a:pt x="3836" y="5408"/>
                    </a:lnTo>
                    <a:lnTo>
                      <a:pt x="3886" y="5390"/>
                    </a:lnTo>
                    <a:lnTo>
                      <a:pt x="3936" y="5369"/>
                    </a:lnTo>
                    <a:lnTo>
                      <a:pt x="3985" y="5349"/>
                    </a:lnTo>
                    <a:lnTo>
                      <a:pt x="4033" y="5327"/>
                    </a:lnTo>
                    <a:lnTo>
                      <a:pt x="4082" y="5305"/>
                    </a:lnTo>
                    <a:lnTo>
                      <a:pt x="4129" y="5281"/>
                    </a:lnTo>
                    <a:lnTo>
                      <a:pt x="4176" y="5256"/>
                    </a:lnTo>
                    <a:lnTo>
                      <a:pt x="4223" y="5231"/>
                    </a:lnTo>
                    <a:lnTo>
                      <a:pt x="4269" y="5204"/>
                    </a:lnTo>
                    <a:lnTo>
                      <a:pt x="4313" y="5178"/>
                    </a:lnTo>
                    <a:lnTo>
                      <a:pt x="4358" y="5150"/>
                    </a:lnTo>
                    <a:lnTo>
                      <a:pt x="4402" y="5122"/>
                    </a:lnTo>
                    <a:lnTo>
                      <a:pt x="4446" y="5092"/>
                    </a:lnTo>
                    <a:lnTo>
                      <a:pt x="4489" y="5061"/>
                    </a:lnTo>
                    <a:lnTo>
                      <a:pt x="4530" y="5030"/>
                    </a:lnTo>
                    <a:lnTo>
                      <a:pt x="4571" y="4998"/>
                    </a:lnTo>
                    <a:lnTo>
                      <a:pt x="4613" y="4965"/>
                    </a:lnTo>
                    <a:lnTo>
                      <a:pt x="4652" y="4932"/>
                    </a:lnTo>
                    <a:lnTo>
                      <a:pt x="4691" y="4896"/>
                    </a:lnTo>
                    <a:lnTo>
                      <a:pt x="4731" y="4861"/>
                    </a:lnTo>
                    <a:lnTo>
                      <a:pt x="4767" y="4825"/>
                    </a:lnTo>
                    <a:lnTo>
                      <a:pt x="4804" y="4789"/>
                    </a:lnTo>
                    <a:lnTo>
                      <a:pt x="4841" y="4752"/>
                    </a:lnTo>
                    <a:lnTo>
                      <a:pt x="4876" y="4713"/>
                    </a:lnTo>
                    <a:lnTo>
                      <a:pt x="4912" y="4675"/>
                    </a:lnTo>
                    <a:lnTo>
                      <a:pt x="4946" y="4635"/>
                    </a:lnTo>
                    <a:lnTo>
                      <a:pt x="4980" y="4595"/>
                    </a:lnTo>
                    <a:lnTo>
                      <a:pt x="5012" y="4554"/>
                    </a:lnTo>
                    <a:lnTo>
                      <a:pt x="5043" y="4513"/>
                    </a:lnTo>
                    <a:lnTo>
                      <a:pt x="5074" y="4470"/>
                    </a:lnTo>
                    <a:lnTo>
                      <a:pt x="5105" y="4427"/>
                    </a:lnTo>
                    <a:lnTo>
                      <a:pt x="5134" y="4383"/>
                    </a:lnTo>
                    <a:lnTo>
                      <a:pt x="5162" y="4340"/>
                    </a:lnTo>
                    <a:lnTo>
                      <a:pt x="5190" y="4295"/>
                    </a:lnTo>
                    <a:lnTo>
                      <a:pt x="5217" y="4250"/>
                    </a:lnTo>
                    <a:lnTo>
                      <a:pt x="5242" y="4203"/>
                    </a:lnTo>
                    <a:lnTo>
                      <a:pt x="5267" y="4158"/>
                    </a:lnTo>
                    <a:lnTo>
                      <a:pt x="5292" y="4110"/>
                    </a:lnTo>
                    <a:lnTo>
                      <a:pt x="5314" y="4063"/>
                    </a:lnTo>
                    <a:lnTo>
                      <a:pt x="5336" y="4014"/>
                    </a:lnTo>
                    <a:lnTo>
                      <a:pt x="5359" y="3966"/>
                    </a:lnTo>
                    <a:lnTo>
                      <a:pt x="5379" y="3917"/>
                    </a:lnTo>
                    <a:lnTo>
                      <a:pt x="5398" y="3867"/>
                    </a:lnTo>
                    <a:lnTo>
                      <a:pt x="5416" y="3817"/>
                    </a:lnTo>
                    <a:lnTo>
                      <a:pt x="5434" y="3767"/>
                    </a:lnTo>
                    <a:lnTo>
                      <a:pt x="5450" y="3715"/>
                    </a:lnTo>
                    <a:lnTo>
                      <a:pt x="5466" y="3664"/>
                    </a:lnTo>
                    <a:lnTo>
                      <a:pt x="5481" y="3612"/>
                    </a:lnTo>
                    <a:lnTo>
                      <a:pt x="5494" y="3559"/>
                    </a:lnTo>
                    <a:lnTo>
                      <a:pt x="5506" y="3507"/>
                    </a:lnTo>
                    <a:lnTo>
                      <a:pt x="5518" y="3453"/>
                    </a:lnTo>
                    <a:lnTo>
                      <a:pt x="5528" y="3400"/>
                    </a:lnTo>
                    <a:lnTo>
                      <a:pt x="5537" y="3345"/>
                    </a:lnTo>
                    <a:lnTo>
                      <a:pt x="5546" y="3291"/>
                    </a:lnTo>
                    <a:lnTo>
                      <a:pt x="5553" y="3236"/>
                    </a:lnTo>
                    <a:lnTo>
                      <a:pt x="5559" y="3181"/>
                    </a:lnTo>
                    <a:lnTo>
                      <a:pt x="5563" y="3125"/>
                    </a:lnTo>
                    <a:lnTo>
                      <a:pt x="5568" y="3069"/>
                    </a:lnTo>
                    <a:lnTo>
                      <a:pt x="5571" y="3013"/>
                    </a:lnTo>
                    <a:lnTo>
                      <a:pt x="5572" y="2957"/>
                    </a:lnTo>
                    <a:lnTo>
                      <a:pt x="5572" y="2900"/>
                    </a:lnTo>
                    <a:lnTo>
                      <a:pt x="5571" y="2842"/>
                    </a:lnTo>
                    <a:lnTo>
                      <a:pt x="5569" y="2786"/>
                    </a:lnTo>
                    <a:lnTo>
                      <a:pt x="5569" y="2786"/>
                    </a:lnTo>
                    <a:close/>
                  </a:path>
                </a:pathLst>
              </a:custGeom>
              <a:gradFill flip="none" rotWithShape="1">
                <a:gsLst>
                  <a:gs pos="45000">
                    <a:schemeClr val="accent5">
                      <a:lumMod val="75000"/>
                    </a:schemeClr>
                  </a:gs>
                  <a:gs pos="100000">
                    <a:schemeClr val="accent5">
                      <a:lumMod val="60000"/>
                      <a:lumOff val="40000"/>
                    </a:schemeClr>
                  </a:gs>
                  <a:gs pos="30000">
                    <a:schemeClr val="accent5">
                      <a:lumMod val="50000"/>
                    </a:schemeClr>
                  </a:gs>
                  <a:gs pos="83000">
                    <a:schemeClr val="accent5">
                      <a:lumMod val="75000"/>
                    </a:schemeClr>
                  </a:gs>
                  <a:gs pos="55000">
                    <a:schemeClr val="accent5">
                      <a:lumMod val="50000"/>
                    </a:schemeClr>
                  </a:gs>
                  <a:gs pos="69000">
                    <a:schemeClr val="accent5">
                      <a:lumMod val="50000"/>
                    </a:schemeClr>
                  </a:gs>
                </a:gsLst>
                <a:lin ang="258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29" name="Freeform 10">
                <a:extLst>
                  <a:ext uri="{FF2B5EF4-FFF2-40B4-BE49-F238E27FC236}">
                    <a16:creationId xmlns:a16="http://schemas.microsoft.com/office/drawing/2014/main" id="{BE64BCB4-4C5B-AF43-B67F-1AA87BD5A985}"/>
                  </a:ext>
                </a:extLst>
              </p:cNvPr>
              <p:cNvSpPr>
                <a:spLocks/>
              </p:cNvSpPr>
              <p:nvPr/>
            </p:nvSpPr>
            <p:spPr bwMode="auto">
              <a:xfrm>
                <a:off x="8442325" y="1582738"/>
                <a:ext cx="2017713" cy="1719263"/>
              </a:xfrm>
              <a:custGeom>
                <a:avLst/>
                <a:gdLst/>
                <a:ahLst/>
                <a:cxnLst>
                  <a:cxn ang="0">
                    <a:pos x="3757" y="3095"/>
                  </a:cxn>
                  <a:cxn ang="0">
                    <a:pos x="3794" y="3057"/>
                  </a:cxn>
                  <a:cxn ang="0">
                    <a:pos x="3810" y="3002"/>
                  </a:cxn>
                  <a:cxn ang="0">
                    <a:pos x="3809" y="2896"/>
                  </a:cxn>
                  <a:cxn ang="0">
                    <a:pos x="3774" y="2695"/>
                  </a:cxn>
                  <a:cxn ang="0">
                    <a:pos x="3759" y="2585"/>
                  </a:cxn>
                  <a:cxn ang="0">
                    <a:pos x="3735" y="2321"/>
                  </a:cxn>
                  <a:cxn ang="0">
                    <a:pos x="3685" y="2064"/>
                  </a:cxn>
                  <a:cxn ang="0">
                    <a:pos x="3611" y="1817"/>
                  </a:cxn>
                  <a:cxn ang="0">
                    <a:pos x="3516" y="1579"/>
                  </a:cxn>
                  <a:cxn ang="0">
                    <a:pos x="3399" y="1354"/>
                  </a:cxn>
                  <a:cxn ang="0">
                    <a:pos x="3261" y="1140"/>
                  </a:cxn>
                  <a:cxn ang="0">
                    <a:pos x="3106" y="941"/>
                  </a:cxn>
                  <a:cxn ang="0">
                    <a:pos x="2932" y="758"/>
                  </a:cxn>
                  <a:cxn ang="0">
                    <a:pos x="2743" y="591"/>
                  </a:cxn>
                  <a:cxn ang="0">
                    <a:pos x="2540" y="442"/>
                  </a:cxn>
                  <a:cxn ang="0">
                    <a:pos x="2323" y="313"/>
                  </a:cxn>
                  <a:cxn ang="0">
                    <a:pos x="2096" y="204"/>
                  </a:cxn>
                  <a:cxn ang="0">
                    <a:pos x="1857" y="117"/>
                  </a:cxn>
                  <a:cxn ang="0">
                    <a:pos x="1608" y="53"/>
                  </a:cxn>
                  <a:cxn ang="0">
                    <a:pos x="1353" y="15"/>
                  </a:cxn>
                  <a:cxn ang="0">
                    <a:pos x="1091" y="0"/>
                  </a:cxn>
                  <a:cxn ang="0">
                    <a:pos x="902" y="7"/>
                  </a:cxn>
                  <a:cxn ang="0">
                    <a:pos x="676" y="31"/>
                  </a:cxn>
                  <a:cxn ang="0">
                    <a:pos x="480" y="69"/>
                  </a:cxn>
                  <a:cxn ang="0">
                    <a:pos x="216" y="149"/>
                  </a:cxn>
                  <a:cxn ang="0">
                    <a:pos x="41" y="229"/>
                  </a:cxn>
                  <a:cxn ang="0">
                    <a:pos x="1" y="308"/>
                  </a:cxn>
                  <a:cxn ang="0">
                    <a:pos x="37" y="667"/>
                  </a:cxn>
                  <a:cxn ang="0">
                    <a:pos x="95" y="972"/>
                  </a:cxn>
                  <a:cxn ang="0">
                    <a:pos x="166" y="1246"/>
                  </a:cxn>
                  <a:cxn ang="0">
                    <a:pos x="265" y="1536"/>
                  </a:cxn>
                  <a:cxn ang="0">
                    <a:pos x="395" y="1833"/>
                  </a:cxn>
                  <a:cxn ang="0">
                    <a:pos x="560" y="2125"/>
                  </a:cxn>
                  <a:cxn ang="0">
                    <a:pos x="762" y="2403"/>
                  </a:cxn>
                  <a:cxn ang="0">
                    <a:pos x="1007" y="2658"/>
                  </a:cxn>
                  <a:cxn ang="0">
                    <a:pos x="1145" y="2775"/>
                  </a:cxn>
                  <a:cxn ang="0">
                    <a:pos x="1297" y="2881"/>
                  </a:cxn>
                  <a:cxn ang="0">
                    <a:pos x="1461" y="2975"/>
                  </a:cxn>
                  <a:cxn ang="0">
                    <a:pos x="1637" y="3059"/>
                  </a:cxn>
                  <a:cxn ang="0">
                    <a:pos x="1828" y="3129"/>
                  </a:cxn>
                  <a:cxn ang="0">
                    <a:pos x="2031" y="3185"/>
                  </a:cxn>
                  <a:cxn ang="0">
                    <a:pos x="2249" y="3223"/>
                  </a:cxn>
                  <a:cxn ang="0">
                    <a:pos x="2484" y="3247"/>
                  </a:cxn>
                  <a:cxn ang="0">
                    <a:pos x="2731" y="3251"/>
                  </a:cxn>
                  <a:cxn ang="0">
                    <a:pos x="2997" y="3236"/>
                  </a:cxn>
                  <a:cxn ang="0">
                    <a:pos x="3277" y="3201"/>
                  </a:cxn>
                  <a:cxn ang="0">
                    <a:pos x="3575" y="3144"/>
                  </a:cxn>
                </a:cxnLst>
                <a:rect l="0" t="0" r="r" b="b"/>
                <a:pathLst>
                  <a:path w="3813" h="3251">
                    <a:moveTo>
                      <a:pt x="3729" y="3105"/>
                    </a:moveTo>
                    <a:lnTo>
                      <a:pt x="3729" y="3105"/>
                    </a:lnTo>
                    <a:lnTo>
                      <a:pt x="3744" y="3101"/>
                    </a:lnTo>
                    <a:lnTo>
                      <a:pt x="3757" y="3095"/>
                    </a:lnTo>
                    <a:lnTo>
                      <a:pt x="3768" y="3087"/>
                    </a:lnTo>
                    <a:lnTo>
                      <a:pt x="3778" y="3079"/>
                    </a:lnTo>
                    <a:lnTo>
                      <a:pt x="3787" y="3068"/>
                    </a:lnTo>
                    <a:lnTo>
                      <a:pt x="3794" y="3057"/>
                    </a:lnTo>
                    <a:lnTo>
                      <a:pt x="3800" y="3045"/>
                    </a:lnTo>
                    <a:lnTo>
                      <a:pt x="3805" y="3031"/>
                    </a:lnTo>
                    <a:lnTo>
                      <a:pt x="3809" y="3017"/>
                    </a:lnTo>
                    <a:lnTo>
                      <a:pt x="3810" y="3002"/>
                    </a:lnTo>
                    <a:lnTo>
                      <a:pt x="3812" y="2986"/>
                    </a:lnTo>
                    <a:lnTo>
                      <a:pt x="3813" y="2970"/>
                    </a:lnTo>
                    <a:lnTo>
                      <a:pt x="3812" y="2934"/>
                    </a:lnTo>
                    <a:lnTo>
                      <a:pt x="3809" y="2896"/>
                    </a:lnTo>
                    <a:lnTo>
                      <a:pt x="3803" y="2857"/>
                    </a:lnTo>
                    <a:lnTo>
                      <a:pt x="3797" y="2816"/>
                    </a:lnTo>
                    <a:lnTo>
                      <a:pt x="3781" y="2735"/>
                    </a:lnTo>
                    <a:lnTo>
                      <a:pt x="3774" y="2695"/>
                    </a:lnTo>
                    <a:lnTo>
                      <a:pt x="3768" y="2657"/>
                    </a:lnTo>
                    <a:lnTo>
                      <a:pt x="3762" y="2620"/>
                    </a:lnTo>
                    <a:lnTo>
                      <a:pt x="3759" y="2585"/>
                    </a:lnTo>
                    <a:lnTo>
                      <a:pt x="3759" y="2585"/>
                    </a:lnTo>
                    <a:lnTo>
                      <a:pt x="3756" y="2518"/>
                    </a:lnTo>
                    <a:lnTo>
                      <a:pt x="3750" y="2452"/>
                    </a:lnTo>
                    <a:lnTo>
                      <a:pt x="3744" y="2386"/>
                    </a:lnTo>
                    <a:lnTo>
                      <a:pt x="3735" y="2321"/>
                    </a:lnTo>
                    <a:lnTo>
                      <a:pt x="3725" y="2256"/>
                    </a:lnTo>
                    <a:lnTo>
                      <a:pt x="3713" y="2191"/>
                    </a:lnTo>
                    <a:lnTo>
                      <a:pt x="3700" y="2128"/>
                    </a:lnTo>
                    <a:lnTo>
                      <a:pt x="3685" y="2064"/>
                    </a:lnTo>
                    <a:lnTo>
                      <a:pt x="3669" y="2001"/>
                    </a:lnTo>
                    <a:lnTo>
                      <a:pt x="3651" y="1939"/>
                    </a:lnTo>
                    <a:lnTo>
                      <a:pt x="3632" y="1877"/>
                    </a:lnTo>
                    <a:lnTo>
                      <a:pt x="3611" y="1817"/>
                    </a:lnTo>
                    <a:lnTo>
                      <a:pt x="3589" y="1756"/>
                    </a:lnTo>
                    <a:lnTo>
                      <a:pt x="3567" y="1696"/>
                    </a:lnTo>
                    <a:lnTo>
                      <a:pt x="3542" y="1637"/>
                    </a:lnTo>
                    <a:lnTo>
                      <a:pt x="3516" y="1579"/>
                    </a:lnTo>
                    <a:lnTo>
                      <a:pt x="3489" y="1522"/>
                    </a:lnTo>
                    <a:lnTo>
                      <a:pt x="3460" y="1464"/>
                    </a:lnTo>
                    <a:lnTo>
                      <a:pt x="3430" y="1408"/>
                    </a:lnTo>
                    <a:lnTo>
                      <a:pt x="3399" y="1354"/>
                    </a:lnTo>
                    <a:lnTo>
                      <a:pt x="3365" y="1299"/>
                    </a:lnTo>
                    <a:lnTo>
                      <a:pt x="3333" y="1244"/>
                    </a:lnTo>
                    <a:lnTo>
                      <a:pt x="3297" y="1191"/>
                    </a:lnTo>
                    <a:lnTo>
                      <a:pt x="3261" y="1140"/>
                    </a:lnTo>
                    <a:lnTo>
                      <a:pt x="3224" y="1090"/>
                    </a:lnTo>
                    <a:lnTo>
                      <a:pt x="3185" y="1038"/>
                    </a:lnTo>
                    <a:lnTo>
                      <a:pt x="3146" y="989"/>
                    </a:lnTo>
                    <a:lnTo>
                      <a:pt x="3106" y="941"/>
                    </a:lnTo>
                    <a:lnTo>
                      <a:pt x="3063" y="894"/>
                    </a:lnTo>
                    <a:lnTo>
                      <a:pt x="3020" y="848"/>
                    </a:lnTo>
                    <a:lnTo>
                      <a:pt x="2978" y="802"/>
                    </a:lnTo>
                    <a:lnTo>
                      <a:pt x="2932" y="758"/>
                    </a:lnTo>
                    <a:lnTo>
                      <a:pt x="2886" y="714"/>
                    </a:lnTo>
                    <a:lnTo>
                      <a:pt x="2840" y="672"/>
                    </a:lnTo>
                    <a:lnTo>
                      <a:pt x="2792" y="631"/>
                    </a:lnTo>
                    <a:lnTo>
                      <a:pt x="2743" y="591"/>
                    </a:lnTo>
                    <a:lnTo>
                      <a:pt x="2695" y="552"/>
                    </a:lnTo>
                    <a:lnTo>
                      <a:pt x="2644" y="515"/>
                    </a:lnTo>
                    <a:lnTo>
                      <a:pt x="2593" y="478"/>
                    </a:lnTo>
                    <a:lnTo>
                      <a:pt x="2540" y="442"/>
                    </a:lnTo>
                    <a:lnTo>
                      <a:pt x="2487" y="408"/>
                    </a:lnTo>
                    <a:lnTo>
                      <a:pt x="2434" y="375"/>
                    </a:lnTo>
                    <a:lnTo>
                      <a:pt x="2379" y="344"/>
                    </a:lnTo>
                    <a:lnTo>
                      <a:pt x="2323" y="313"/>
                    </a:lnTo>
                    <a:lnTo>
                      <a:pt x="2267" y="283"/>
                    </a:lnTo>
                    <a:lnTo>
                      <a:pt x="2211" y="255"/>
                    </a:lnTo>
                    <a:lnTo>
                      <a:pt x="2153" y="229"/>
                    </a:lnTo>
                    <a:lnTo>
                      <a:pt x="2096" y="204"/>
                    </a:lnTo>
                    <a:lnTo>
                      <a:pt x="2037" y="180"/>
                    </a:lnTo>
                    <a:lnTo>
                      <a:pt x="1977" y="158"/>
                    </a:lnTo>
                    <a:lnTo>
                      <a:pt x="1918" y="137"/>
                    </a:lnTo>
                    <a:lnTo>
                      <a:pt x="1857" y="117"/>
                    </a:lnTo>
                    <a:lnTo>
                      <a:pt x="1795" y="99"/>
                    </a:lnTo>
                    <a:lnTo>
                      <a:pt x="1733" y="83"/>
                    </a:lnTo>
                    <a:lnTo>
                      <a:pt x="1671" y="66"/>
                    </a:lnTo>
                    <a:lnTo>
                      <a:pt x="1608" y="53"/>
                    </a:lnTo>
                    <a:lnTo>
                      <a:pt x="1545" y="41"/>
                    </a:lnTo>
                    <a:lnTo>
                      <a:pt x="1481" y="31"/>
                    </a:lnTo>
                    <a:lnTo>
                      <a:pt x="1418" y="22"/>
                    </a:lnTo>
                    <a:lnTo>
                      <a:pt x="1353" y="15"/>
                    </a:lnTo>
                    <a:lnTo>
                      <a:pt x="1288" y="9"/>
                    </a:lnTo>
                    <a:lnTo>
                      <a:pt x="1222" y="5"/>
                    </a:lnTo>
                    <a:lnTo>
                      <a:pt x="1157" y="2"/>
                    </a:lnTo>
                    <a:lnTo>
                      <a:pt x="1091" y="0"/>
                    </a:lnTo>
                    <a:lnTo>
                      <a:pt x="1091" y="0"/>
                    </a:lnTo>
                    <a:lnTo>
                      <a:pt x="1026" y="2"/>
                    </a:lnTo>
                    <a:lnTo>
                      <a:pt x="962" y="3"/>
                    </a:lnTo>
                    <a:lnTo>
                      <a:pt x="902" y="7"/>
                    </a:lnTo>
                    <a:lnTo>
                      <a:pt x="841" y="12"/>
                    </a:lnTo>
                    <a:lnTo>
                      <a:pt x="785" y="18"/>
                    </a:lnTo>
                    <a:lnTo>
                      <a:pt x="729" y="24"/>
                    </a:lnTo>
                    <a:lnTo>
                      <a:pt x="676" y="31"/>
                    </a:lnTo>
                    <a:lnTo>
                      <a:pt x="625" y="40"/>
                    </a:lnTo>
                    <a:lnTo>
                      <a:pt x="575" y="49"/>
                    </a:lnTo>
                    <a:lnTo>
                      <a:pt x="527" y="59"/>
                    </a:lnTo>
                    <a:lnTo>
                      <a:pt x="480" y="69"/>
                    </a:lnTo>
                    <a:lnTo>
                      <a:pt x="437" y="80"/>
                    </a:lnTo>
                    <a:lnTo>
                      <a:pt x="355" y="103"/>
                    </a:lnTo>
                    <a:lnTo>
                      <a:pt x="283" y="125"/>
                    </a:lnTo>
                    <a:lnTo>
                      <a:pt x="216" y="149"/>
                    </a:lnTo>
                    <a:lnTo>
                      <a:pt x="160" y="173"/>
                    </a:lnTo>
                    <a:lnTo>
                      <a:pt x="112" y="193"/>
                    </a:lnTo>
                    <a:lnTo>
                      <a:pt x="72" y="212"/>
                    </a:lnTo>
                    <a:lnTo>
                      <a:pt x="41" y="229"/>
                    </a:lnTo>
                    <a:lnTo>
                      <a:pt x="17" y="240"/>
                    </a:lnTo>
                    <a:lnTo>
                      <a:pt x="0" y="251"/>
                    </a:lnTo>
                    <a:lnTo>
                      <a:pt x="0" y="251"/>
                    </a:lnTo>
                    <a:lnTo>
                      <a:pt x="1" y="308"/>
                    </a:lnTo>
                    <a:lnTo>
                      <a:pt x="6" y="379"/>
                    </a:lnTo>
                    <a:lnTo>
                      <a:pt x="11" y="463"/>
                    </a:lnTo>
                    <a:lnTo>
                      <a:pt x="23" y="559"/>
                    </a:lnTo>
                    <a:lnTo>
                      <a:pt x="37" y="667"/>
                    </a:lnTo>
                    <a:lnTo>
                      <a:pt x="57" y="782"/>
                    </a:lnTo>
                    <a:lnTo>
                      <a:pt x="67" y="843"/>
                    </a:lnTo>
                    <a:lnTo>
                      <a:pt x="81" y="907"/>
                    </a:lnTo>
                    <a:lnTo>
                      <a:pt x="95" y="972"/>
                    </a:lnTo>
                    <a:lnTo>
                      <a:pt x="110" y="1038"/>
                    </a:lnTo>
                    <a:lnTo>
                      <a:pt x="128" y="1106"/>
                    </a:lnTo>
                    <a:lnTo>
                      <a:pt x="147" y="1175"/>
                    </a:lnTo>
                    <a:lnTo>
                      <a:pt x="166" y="1246"/>
                    </a:lnTo>
                    <a:lnTo>
                      <a:pt x="188" y="1318"/>
                    </a:lnTo>
                    <a:lnTo>
                      <a:pt x="212" y="1390"/>
                    </a:lnTo>
                    <a:lnTo>
                      <a:pt x="238" y="1463"/>
                    </a:lnTo>
                    <a:lnTo>
                      <a:pt x="265" y="1536"/>
                    </a:lnTo>
                    <a:lnTo>
                      <a:pt x="294" y="1610"/>
                    </a:lnTo>
                    <a:lnTo>
                      <a:pt x="327" y="1684"/>
                    </a:lnTo>
                    <a:lnTo>
                      <a:pt x="359" y="1759"/>
                    </a:lnTo>
                    <a:lnTo>
                      <a:pt x="395" y="1833"/>
                    </a:lnTo>
                    <a:lnTo>
                      <a:pt x="433" y="1906"/>
                    </a:lnTo>
                    <a:lnTo>
                      <a:pt x="473" y="1980"/>
                    </a:lnTo>
                    <a:lnTo>
                      <a:pt x="514" y="2052"/>
                    </a:lnTo>
                    <a:lnTo>
                      <a:pt x="560" y="2125"/>
                    </a:lnTo>
                    <a:lnTo>
                      <a:pt x="606" y="2197"/>
                    </a:lnTo>
                    <a:lnTo>
                      <a:pt x="656" y="2266"/>
                    </a:lnTo>
                    <a:lnTo>
                      <a:pt x="707" y="2336"/>
                    </a:lnTo>
                    <a:lnTo>
                      <a:pt x="762" y="2403"/>
                    </a:lnTo>
                    <a:lnTo>
                      <a:pt x="819" y="2470"/>
                    </a:lnTo>
                    <a:lnTo>
                      <a:pt x="878" y="2535"/>
                    </a:lnTo>
                    <a:lnTo>
                      <a:pt x="940" y="2598"/>
                    </a:lnTo>
                    <a:lnTo>
                      <a:pt x="1007" y="2658"/>
                    </a:lnTo>
                    <a:lnTo>
                      <a:pt x="1040" y="2688"/>
                    </a:lnTo>
                    <a:lnTo>
                      <a:pt x="1074" y="2717"/>
                    </a:lnTo>
                    <a:lnTo>
                      <a:pt x="1110" y="2747"/>
                    </a:lnTo>
                    <a:lnTo>
                      <a:pt x="1145" y="2775"/>
                    </a:lnTo>
                    <a:lnTo>
                      <a:pt x="1182" y="2801"/>
                    </a:lnTo>
                    <a:lnTo>
                      <a:pt x="1220" y="2829"/>
                    </a:lnTo>
                    <a:lnTo>
                      <a:pt x="1257" y="2855"/>
                    </a:lnTo>
                    <a:lnTo>
                      <a:pt x="1297" y="2881"/>
                    </a:lnTo>
                    <a:lnTo>
                      <a:pt x="1337" y="2905"/>
                    </a:lnTo>
                    <a:lnTo>
                      <a:pt x="1377" y="2930"/>
                    </a:lnTo>
                    <a:lnTo>
                      <a:pt x="1418" y="2953"/>
                    </a:lnTo>
                    <a:lnTo>
                      <a:pt x="1461" y="2975"/>
                    </a:lnTo>
                    <a:lnTo>
                      <a:pt x="1503" y="2998"/>
                    </a:lnTo>
                    <a:lnTo>
                      <a:pt x="1548" y="3018"/>
                    </a:lnTo>
                    <a:lnTo>
                      <a:pt x="1592" y="3039"/>
                    </a:lnTo>
                    <a:lnTo>
                      <a:pt x="1637" y="3059"/>
                    </a:lnTo>
                    <a:lnTo>
                      <a:pt x="1683" y="3077"/>
                    </a:lnTo>
                    <a:lnTo>
                      <a:pt x="1730" y="3095"/>
                    </a:lnTo>
                    <a:lnTo>
                      <a:pt x="1779" y="3113"/>
                    </a:lnTo>
                    <a:lnTo>
                      <a:pt x="1828" y="3129"/>
                    </a:lnTo>
                    <a:lnTo>
                      <a:pt x="1878" y="3144"/>
                    </a:lnTo>
                    <a:lnTo>
                      <a:pt x="1928" y="3158"/>
                    </a:lnTo>
                    <a:lnTo>
                      <a:pt x="1980" y="3172"/>
                    </a:lnTo>
                    <a:lnTo>
                      <a:pt x="2031" y="3185"/>
                    </a:lnTo>
                    <a:lnTo>
                      <a:pt x="2084" y="3195"/>
                    </a:lnTo>
                    <a:lnTo>
                      <a:pt x="2139" y="3205"/>
                    </a:lnTo>
                    <a:lnTo>
                      <a:pt x="2193" y="3216"/>
                    </a:lnTo>
                    <a:lnTo>
                      <a:pt x="2249" y="3223"/>
                    </a:lnTo>
                    <a:lnTo>
                      <a:pt x="2307" y="3231"/>
                    </a:lnTo>
                    <a:lnTo>
                      <a:pt x="2364" y="3238"/>
                    </a:lnTo>
                    <a:lnTo>
                      <a:pt x="2423" y="3242"/>
                    </a:lnTo>
                    <a:lnTo>
                      <a:pt x="2484" y="3247"/>
                    </a:lnTo>
                    <a:lnTo>
                      <a:pt x="2544" y="3250"/>
                    </a:lnTo>
                    <a:lnTo>
                      <a:pt x="2606" y="3251"/>
                    </a:lnTo>
                    <a:lnTo>
                      <a:pt x="2668" y="3251"/>
                    </a:lnTo>
                    <a:lnTo>
                      <a:pt x="2731" y="3251"/>
                    </a:lnTo>
                    <a:lnTo>
                      <a:pt x="2796" y="3250"/>
                    </a:lnTo>
                    <a:lnTo>
                      <a:pt x="2863" y="3247"/>
                    </a:lnTo>
                    <a:lnTo>
                      <a:pt x="2929" y="3242"/>
                    </a:lnTo>
                    <a:lnTo>
                      <a:pt x="2997" y="3236"/>
                    </a:lnTo>
                    <a:lnTo>
                      <a:pt x="3065" y="3229"/>
                    </a:lnTo>
                    <a:lnTo>
                      <a:pt x="3134" y="3220"/>
                    </a:lnTo>
                    <a:lnTo>
                      <a:pt x="3205" y="3211"/>
                    </a:lnTo>
                    <a:lnTo>
                      <a:pt x="3277" y="3201"/>
                    </a:lnTo>
                    <a:lnTo>
                      <a:pt x="3349" y="3188"/>
                    </a:lnTo>
                    <a:lnTo>
                      <a:pt x="3423" y="3174"/>
                    </a:lnTo>
                    <a:lnTo>
                      <a:pt x="3498" y="3160"/>
                    </a:lnTo>
                    <a:lnTo>
                      <a:pt x="3575" y="3144"/>
                    </a:lnTo>
                    <a:lnTo>
                      <a:pt x="3651" y="3124"/>
                    </a:lnTo>
                    <a:lnTo>
                      <a:pt x="3729" y="3105"/>
                    </a:lnTo>
                    <a:lnTo>
                      <a:pt x="3729" y="3105"/>
                    </a:lnTo>
                    <a:close/>
                  </a:path>
                </a:pathLst>
              </a:custGeom>
              <a:gradFill flip="none" rotWithShape="1">
                <a:gsLst>
                  <a:gs pos="100000">
                    <a:schemeClr val="accent5">
                      <a:lumMod val="75000"/>
                    </a:schemeClr>
                  </a:gs>
                  <a:gs pos="3000">
                    <a:schemeClr val="accent5">
                      <a:lumMod val="50000"/>
                    </a:schemeClr>
                  </a:gs>
                </a:gsLst>
                <a:path path="circle">
                  <a:fillToRect r="100000" b="100000"/>
                </a:path>
                <a:tileRect l="-100000" t="-10000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11">
                <a:extLst>
                  <a:ext uri="{FF2B5EF4-FFF2-40B4-BE49-F238E27FC236}">
                    <a16:creationId xmlns:a16="http://schemas.microsoft.com/office/drawing/2014/main" id="{692235D2-996B-8547-A51F-344D742A603E}"/>
                  </a:ext>
                </a:extLst>
              </p:cNvPr>
              <p:cNvSpPr>
                <a:spLocks/>
              </p:cNvSpPr>
              <p:nvPr/>
            </p:nvSpPr>
            <p:spPr bwMode="auto">
              <a:xfrm>
                <a:off x="7829550" y="862013"/>
                <a:ext cx="3157538" cy="3313113"/>
              </a:xfrm>
              <a:custGeom>
                <a:avLst/>
                <a:gdLst/>
                <a:ahLst/>
                <a:cxnLst>
                  <a:cxn ang="0">
                    <a:pos x="4176" y="5653"/>
                  </a:cxn>
                  <a:cxn ang="0">
                    <a:pos x="3948" y="5836"/>
                  </a:cxn>
                  <a:cxn ang="0">
                    <a:pos x="3697" y="5989"/>
                  </a:cxn>
                  <a:cxn ang="0">
                    <a:pos x="3426" y="6110"/>
                  </a:cxn>
                  <a:cxn ang="0">
                    <a:pos x="3137" y="6199"/>
                  </a:cxn>
                  <a:cxn ang="0">
                    <a:pos x="2832" y="6249"/>
                  </a:cxn>
                  <a:cxn ang="0">
                    <a:pos x="2578" y="6262"/>
                  </a:cxn>
                  <a:cxn ang="0">
                    <a:pos x="2263" y="6243"/>
                  </a:cxn>
                  <a:cxn ang="0">
                    <a:pos x="1958" y="6184"/>
                  </a:cxn>
                  <a:cxn ang="0">
                    <a:pos x="1666" y="6091"/>
                  </a:cxn>
                  <a:cxn ang="0">
                    <a:pos x="1389" y="5964"/>
                  </a:cxn>
                  <a:cxn ang="0">
                    <a:pos x="1129" y="5806"/>
                  </a:cxn>
                  <a:cxn ang="0">
                    <a:pos x="890" y="5621"/>
                  </a:cxn>
                  <a:cxn ang="0">
                    <a:pos x="674" y="5408"/>
                  </a:cxn>
                  <a:cxn ang="0">
                    <a:pos x="484" y="5172"/>
                  </a:cxn>
                  <a:cxn ang="0">
                    <a:pos x="320" y="4916"/>
                  </a:cxn>
                  <a:cxn ang="0">
                    <a:pos x="189" y="4640"/>
                  </a:cxn>
                  <a:cxn ang="0">
                    <a:pos x="90" y="4348"/>
                  </a:cxn>
                  <a:cxn ang="0">
                    <a:pos x="25" y="4043"/>
                  </a:cxn>
                  <a:cxn ang="0">
                    <a:pos x="3" y="3791"/>
                  </a:cxn>
                  <a:cxn ang="0">
                    <a:pos x="9" y="3521"/>
                  </a:cxn>
                  <a:cxn ang="0">
                    <a:pos x="47" y="3263"/>
                  </a:cxn>
                  <a:cxn ang="0">
                    <a:pos x="113" y="3017"/>
                  </a:cxn>
                  <a:cxn ang="0">
                    <a:pos x="245" y="2686"/>
                  </a:cxn>
                  <a:cxn ang="0">
                    <a:pos x="485" y="2237"/>
                  </a:cxn>
                  <a:cxn ang="0">
                    <a:pos x="1589" y="146"/>
                  </a:cxn>
                  <a:cxn ang="0">
                    <a:pos x="1418" y="406"/>
                  </a:cxn>
                  <a:cxn ang="0">
                    <a:pos x="1277" y="684"/>
                  </a:cxn>
                  <a:cxn ang="0">
                    <a:pos x="1168" y="984"/>
                  </a:cxn>
                  <a:cxn ang="0">
                    <a:pos x="1095" y="1296"/>
                  </a:cxn>
                  <a:cxn ang="0">
                    <a:pos x="1058" y="1623"/>
                  </a:cxn>
                  <a:cxn ang="0">
                    <a:pos x="1057" y="1893"/>
                  </a:cxn>
                  <a:cxn ang="0">
                    <a:pos x="1095" y="2253"/>
                  </a:cxn>
                  <a:cxn ang="0">
                    <a:pos x="1175" y="2599"/>
                  </a:cxn>
                  <a:cxn ang="0">
                    <a:pos x="1296" y="2928"/>
                  </a:cxn>
                  <a:cxn ang="0">
                    <a:pos x="1455" y="3238"/>
                  </a:cxn>
                  <a:cxn ang="0">
                    <a:pos x="1647" y="3527"/>
                  </a:cxn>
                  <a:cxn ang="0">
                    <a:pos x="1871" y="3791"/>
                  </a:cxn>
                  <a:cxn ang="0">
                    <a:pos x="2123" y="4027"/>
                  </a:cxn>
                  <a:cxn ang="0">
                    <a:pos x="2400" y="4233"/>
                  </a:cxn>
                  <a:cxn ang="0">
                    <a:pos x="2701" y="4406"/>
                  </a:cxn>
                  <a:cxn ang="0">
                    <a:pos x="3021" y="4544"/>
                  </a:cxn>
                  <a:cxn ang="0">
                    <a:pos x="3357" y="4643"/>
                  </a:cxn>
                  <a:cxn ang="0">
                    <a:pos x="3708" y="4701"/>
                  </a:cxn>
                  <a:cxn ang="0">
                    <a:pos x="3997" y="4715"/>
                  </a:cxn>
                  <a:cxn ang="0">
                    <a:pos x="4358" y="4692"/>
                  </a:cxn>
                  <a:cxn ang="0">
                    <a:pos x="4701" y="4625"/>
                  </a:cxn>
                  <a:cxn ang="0">
                    <a:pos x="5028" y="4518"/>
                  </a:cxn>
                  <a:cxn ang="0">
                    <a:pos x="5334" y="4372"/>
                  </a:cxn>
                  <a:cxn ang="0">
                    <a:pos x="5615" y="4189"/>
                  </a:cxn>
                  <a:cxn ang="0">
                    <a:pos x="5870" y="3975"/>
                  </a:cxn>
                </a:cxnLst>
                <a:rect l="0" t="0" r="r" b="b"/>
                <a:pathLst>
                  <a:path w="5965" h="6262">
                    <a:moveTo>
                      <a:pt x="4302" y="5531"/>
                    </a:moveTo>
                    <a:lnTo>
                      <a:pt x="4302" y="5531"/>
                    </a:lnTo>
                    <a:lnTo>
                      <a:pt x="4262" y="5573"/>
                    </a:lnTo>
                    <a:lnTo>
                      <a:pt x="4219" y="5613"/>
                    </a:lnTo>
                    <a:lnTo>
                      <a:pt x="4176" y="5653"/>
                    </a:lnTo>
                    <a:lnTo>
                      <a:pt x="4134" y="5693"/>
                    </a:lnTo>
                    <a:lnTo>
                      <a:pt x="4088" y="5730"/>
                    </a:lnTo>
                    <a:lnTo>
                      <a:pt x="4042" y="5767"/>
                    </a:lnTo>
                    <a:lnTo>
                      <a:pt x="3997" y="5802"/>
                    </a:lnTo>
                    <a:lnTo>
                      <a:pt x="3948" y="5836"/>
                    </a:lnTo>
                    <a:lnTo>
                      <a:pt x="3899" y="5868"/>
                    </a:lnTo>
                    <a:lnTo>
                      <a:pt x="3851" y="5901"/>
                    </a:lnTo>
                    <a:lnTo>
                      <a:pt x="3800" y="5932"/>
                    </a:lnTo>
                    <a:lnTo>
                      <a:pt x="3749" y="5961"/>
                    </a:lnTo>
                    <a:lnTo>
                      <a:pt x="3697" y="5989"/>
                    </a:lnTo>
                    <a:lnTo>
                      <a:pt x="3644" y="6016"/>
                    </a:lnTo>
                    <a:lnTo>
                      <a:pt x="3591" y="6041"/>
                    </a:lnTo>
                    <a:lnTo>
                      <a:pt x="3537" y="6066"/>
                    </a:lnTo>
                    <a:lnTo>
                      <a:pt x="3482" y="6089"/>
                    </a:lnTo>
                    <a:lnTo>
                      <a:pt x="3426" y="6110"/>
                    </a:lnTo>
                    <a:lnTo>
                      <a:pt x="3370" y="6131"/>
                    </a:lnTo>
                    <a:lnTo>
                      <a:pt x="3313" y="6150"/>
                    </a:lnTo>
                    <a:lnTo>
                      <a:pt x="3255" y="6168"/>
                    </a:lnTo>
                    <a:lnTo>
                      <a:pt x="3196" y="6184"/>
                    </a:lnTo>
                    <a:lnTo>
                      <a:pt x="3137" y="6199"/>
                    </a:lnTo>
                    <a:lnTo>
                      <a:pt x="3077" y="6212"/>
                    </a:lnTo>
                    <a:lnTo>
                      <a:pt x="3016" y="6224"/>
                    </a:lnTo>
                    <a:lnTo>
                      <a:pt x="2956" y="6234"/>
                    </a:lnTo>
                    <a:lnTo>
                      <a:pt x="2894" y="6241"/>
                    </a:lnTo>
                    <a:lnTo>
                      <a:pt x="2832" y="6249"/>
                    </a:lnTo>
                    <a:lnTo>
                      <a:pt x="2770" y="6255"/>
                    </a:lnTo>
                    <a:lnTo>
                      <a:pt x="2707" y="6259"/>
                    </a:lnTo>
                    <a:lnTo>
                      <a:pt x="2643" y="6260"/>
                    </a:lnTo>
                    <a:lnTo>
                      <a:pt x="2578" y="6262"/>
                    </a:lnTo>
                    <a:lnTo>
                      <a:pt x="2578" y="6262"/>
                    </a:lnTo>
                    <a:lnTo>
                      <a:pt x="2515" y="6260"/>
                    </a:lnTo>
                    <a:lnTo>
                      <a:pt x="2452" y="6259"/>
                    </a:lnTo>
                    <a:lnTo>
                      <a:pt x="2388" y="6255"/>
                    </a:lnTo>
                    <a:lnTo>
                      <a:pt x="2325" y="6249"/>
                    </a:lnTo>
                    <a:lnTo>
                      <a:pt x="2263" y="6243"/>
                    </a:lnTo>
                    <a:lnTo>
                      <a:pt x="2201" y="6234"/>
                    </a:lnTo>
                    <a:lnTo>
                      <a:pt x="2139" y="6224"/>
                    </a:lnTo>
                    <a:lnTo>
                      <a:pt x="2079" y="6212"/>
                    </a:lnTo>
                    <a:lnTo>
                      <a:pt x="2018" y="6199"/>
                    </a:lnTo>
                    <a:lnTo>
                      <a:pt x="1958" y="6184"/>
                    </a:lnTo>
                    <a:lnTo>
                      <a:pt x="1899" y="6168"/>
                    </a:lnTo>
                    <a:lnTo>
                      <a:pt x="1838" y="6151"/>
                    </a:lnTo>
                    <a:lnTo>
                      <a:pt x="1781" y="6132"/>
                    </a:lnTo>
                    <a:lnTo>
                      <a:pt x="1722" y="6112"/>
                    </a:lnTo>
                    <a:lnTo>
                      <a:pt x="1666" y="6091"/>
                    </a:lnTo>
                    <a:lnTo>
                      <a:pt x="1608" y="6067"/>
                    </a:lnTo>
                    <a:lnTo>
                      <a:pt x="1552" y="6044"/>
                    </a:lnTo>
                    <a:lnTo>
                      <a:pt x="1496" y="6019"/>
                    </a:lnTo>
                    <a:lnTo>
                      <a:pt x="1442" y="5992"/>
                    </a:lnTo>
                    <a:lnTo>
                      <a:pt x="1389" y="5964"/>
                    </a:lnTo>
                    <a:lnTo>
                      <a:pt x="1334" y="5935"/>
                    </a:lnTo>
                    <a:lnTo>
                      <a:pt x="1283" y="5904"/>
                    </a:lnTo>
                    <a:lnTo>
                      <a:pt x="1229" y="5873"/>
                    </a:lnTo>
                    <a:lnTo>
                      <a:pt x="1179" y="5840"/>
                    </a:lnTo>
                    <a:lnTo>
                      <a:pt x="1129" y="5806"/>
                    </a:lnTo>
                    <a:lnTo>
                      <a:pt x="1079" y="5771"/>
                    </a:lnTo>
                    <a:lnTo>
                      <a:pt x="1030" y="5734"/>
                    </a:lnTo>
                    <a:lnTo>
                      <a:pt x="983" y="5697"/>
                    </a:lnTo>
                    <a:lnTo>
                      <a:pt x="936" y="5659"/>
                    </a:lnTo>
                    <a:lnTo>
                      <a:pt x="890" y="5621"/>
                    </a:lnTo>
                    <a:lnTo>
                      <a:pt x="845" y="5579"/>
                    </a:lnTo>
                    <a:lnTo>
                      <a:pt x="800" y="5538"/>
                    </a:lnTo>
                    <a:lnTo>
                      <a:pt x="758" y="5495"/>
                    </a:lnTo>
                    <a:lnTo>
                      <a:pt x="715" y="5452"/>
                    </a:lnTo>
                    <a:lnTo>
                      <a:pt x="674" y="5408"/>
                    </a:lnTo>
                    <a:lnTo>
                      <a:pt x="634" y="5363"/>
                    </a:lnTo>
                    <a:lnTo>
                      <a:pt x="594" y="5317"/>
                    </a:lnTo>
                    <a:lnTo>
                      <a:pt x="556" y="5270"/>
                    </a:lnTo>
                    <a:lnTo>
                      <a:pt x="519" y="5221"/>
                    </a:lnTo>
                    <a:lnTo>
                      <a:pt x="484" y="5172"/>
                    </a:lnTo>
                    <a:lnTo>
                      <a:pt x="448" y="5122"/>
                    </a:lnTo>
                    <a:lnTo>
                      <a:pt x="414" y="5072"/>
                    </a:lnTo>
                    <a:lnTo>
                      <a:pt x="382" y="5020"/>
                    </a:lnTo>
                    <a:lnTo>
                      <a:pt x="351" y="4969"/>
                    </a:lnTo>
                    <a:lnTo>
                      <a:pt x="320" y="4916"/>
                    </a:lnTo>
                    <a:lnTo>
                      <a:pt x="292" y="4861"/>
                    </a:lnTo>
                    <a:lnTo>
                      <a:pt x="264" y="4808"/>
                    </a:lnTo>
                    <a:lnTo>
                      <a:pt x="237" y="4752"/>
                    </a:lnTo>
                    <a:lnTo>
                      <a:pt x="212" y="4696"/>
                    </a:lnTo>
                    <a:lnTo>
                      <a:pt x="189" y="4640"/>
                    </a:lnTo>
                    <a:lnTo>
                      <a:pt x="165" y="4583"/>
                    </a:lnTo>
                    <a:lnTo>
                      <a:pt x="144" y="4525"/>
                    </a:lnTo>
                    <a:lnTo>
                      <a:pt x="125" y="4468"/>
                    </a:lnTo>
                    <a:lnTo>
                      <a:pt x="106" y="4409"/>
                    </a:lnTo>
                    <a:lnTo>
                      <a:pt x="90" y="4348"/>
                    </a:lnTo>
                    <a:lnTo>
                      <a:pt x="74" y="4289"/>
                    </a:lnTo>
                    <a:lnTo>
                      <a:pt x="59" y="4227"/>
                    </a:lnTo>
                    <a:lnTo>
                      <a:pt x="47" y="4167"/>
                    </a:lnTo>
                    <a:lnTo>
                      <a:pt x="35" y="4105"/>
                    </a:lnTo>
                    <a:lnTo>
                      <a:pt x="25" y="4043"/>
                    </a:lnTo>
                    <a:lnTo>
                      <a:pt x="18" y="3981"/>
                    </a:lnTo>
                    <a:lnTo>
                      <a:pt x="10" y="3918"/>
                    </a:lnTo>
                    <a:lnTo>
                      <a:pt x="6" y="3854"/>
                    </a:lnTo>
                    <a:lnTo>
                      <a:pt x="3" y="3791"/>
                    </a:lnTo>
                    <a:lnTo>
                      <a:pt x="3" y="3791"/>
                    </a:lnTo>
                    <a:lnTo>
                      <a:pt x="0" y="3735"/>
                    </a:lnTo>
                    <a:lnTo>
                      <a:pt x="0" y="3682"/>
                    </a:lnTo>
                    <a:lnTo>
                      <a:pt x="1" y="3627"/>
                    </a:lnTo>
                    <a:lnTo>
                      <a:pt x="4" y="3574"/>
                    </a:lnTo>
                    <a:lnTo>
                      <a:pt x="9" y="3521"/>
                    </a:lnTo>
                    <a:lnTo>
                      <a:pt x="13" y="3468"/>
                    </a:lnTo>
                    <a:lnTo>
                      <a:pt x="21" y="3416"/>
                    </a:lnTo>
                    <a:lnTo>
                      <a:pt x="28" y="3365"/>
                    </a:lnTo>
                    <a:lnTo>
                      <a:pt x="37" y="3315"/>
                    </a:lnTo>
                    <a:lnTo>
                      <a:pt x="47" y="3263"/>
                    </a:lnTo>
                    <a:lnTo>
                      <a:pt x="59" y="3213"/>
                    </a:lnTo>
                    <a:lnTo>
                      <a:pt x="71" y="3164"/>
                    </a:lnTo>
                    <a:lnTo>
                      <a:pt x="84" y="3114"/>
                    </a:lnTo>
                    <a:lnTo>
                      <a:pt x="99" y="3065"/>
                    </a:lnTo>
                    <a:lnTo>
                      <a:pt x="113" y="3017"/>
                    </a:lnTo>
                    <a:lnTo>
                      <a:pt x="130" y="2968"/>
                    </a:lnTo>
                    <a:lnTo>
                      <a:pt x="147" y="2921"/>
                    </a:lnTo>
                    <a:lnTo>
                      <a:pt x="165" y="2874"/>
                    </a:lnTo>
                    <a:lnTo>
                      <a:pt x="203" y="2779"/>
                    </a:lnTo>
                    <a:lnTo>
                      <a:pt x="245" y="2686"/>
                    </a:lnTo>
                    <a:lnTo>
                      <a:pt x="289" y="2594"/>
                    </a:lnTo>
                    <a:lnTo>
                      <a:pt x="335" y="2504"/>
                    </a:lnTo>
                    <a:lnTo>
                      <a:pt x="383" y="2414"/>
                    </a:lnTo>
                    <a:lnTo>
                      <a:pt x="433" y="2325"/>
                    </a:lnTo>
                    <a:lnTo>
                      <a:pt x="485" y="2237"/>
                    </a:lnTo>
                    <a:lnTo>
                      <a:pt x="1706" y="0"/>
                    </a:lnTo>
                    <a:lnTo>
                      <a:pt x="1706" y="0"/>
                    </a:lnTo>
                    <a:lnTo>
                      <a:pt x="1666" y="47"/>
                    </a:lnTo>
                    <a:lnTo>
                      <a:pt x="1627" y="96"/>
                    </a:lnTo>
                    <a:lnTo>
                      <a:pt x="1589" y="146"/>
                    </a:lnTo>
                    <a:lnTo>
                      <a:pt x="1552" y="196"/>
                    </a:lnTo>
                    <a:lnTo>
                      <a:pt x="1517" y="246"/>
                    </a:lnTo>
                    <a:lnTo>
                      <a:pt x="1483" y="299"/>
                    </a:lnTo>
                    <a:lnTo>
                      <a:pt x="1449" y="351"/>
                    </a:lnTo>
                    <a:lnTo>
                      <a:pt x="1418" y="406"/>
                    </a:lnTo>
                    <a:lnTo>
                      <a:pt x="1387" y="460"/>
                    </a:lnTo>
                    <a:lnTo>
                      <a:pt x="1358" y="515"/>
                    </a:lnTo>
                    <a:lnTo>
                      <a:pt x="1330" y="571"/>
                    </a:lnTo>
                    <a:lnTo>
                      <a:pt x="1302" y="627"/>
                    </a:lnTo>
                    <a:lnTo>
                      <a:pt x="1277" y="684"/>
                    </a:lnTo>
                    <a:lnTo>
                      <a:pt x="1252" y="743"/>
                    </a:lnTo>
                    <a:lnTo>
                      <a:pt x="1229" y="802"/>
                    </a:lnTo>
                    <a:lnTo>
                      <a:pt x="1207" y="861"/>
                    </a:lnTo>
                    <a:lnTo>
                      <a:pt x="1187" y="922"/>
                    </a:lnTo>
                    <a:lnTo>
                      <a:pt x="1168" y="984"/>
                    </a:lnTo>
                    <a:lnTo>
                      <a:pt x="1151" y="1044"/>
                    </a:lnTo>
                    <a:lnTo>
                      <a:pt x="1135" y="1106"/>
                    </a:lnTo>
                    <a:lnTo>
                      <a:pt x="1120" y="1169"/>
                    </a:lnTo>
                    <a:lnTo>
                      <a:pt x="1107" y="1233"/>
                    </a:lnTo>
                    <a:lnTo>
                      <a:pt x="1095" y="1296"/>
                    </a:lnTo>
                    <a:lnTo>
                      <a:pt x="1084" y="1361"/>
                    </a:lnTo>
                    <a:lnTo>
                      <a:pt x="1075" y="1426"/>
                    </a:lnTo>
                    <a:lnTo>
                      <a:pt x="1067" y="1492"/>
                    </a:lnTo>
                    <a:lnTo>
                      <a:pt x="1063" y="1557"/>
                    </a:lnTo>
                    <a:lnTo>
                      <a:pt x="1058" y="1623"/>
                    </a:lnTo>
                    <a:lnTo>
                      <a:pt x="1056" y="1691"/>
                    </a:lnTo>
                    <a:lnTo>
                      <a:pt x="1054" y="1758"/>
                    </a:lnTo>
                    <a:lnTo>
                      <a:pt x="1054" y="1825"/>
                    </a:lnTo>
                    <a:lnTo>
                      <a:pt x="1057" y="1893"/>
                    </a:lnTo>
                    <a:lnTo>
                      <a:pt x="1057" y="1893"/>
                    </a:lnTo>
                    <a:lnTo>
                      <a:pt x="1061" y="1967"/>
                    </a:lnTo>
                    <a:lnTo>
                      <a:pt x="1066" y="2039"/>
                    </a:lnTo>
                    <a:lnTo>
                      <a:pt x="1075" y="2111"/>
                    </a:lnTo>
                    <a:lnTo>
                      <a:pt x="1084" y="2182"/>
                    </a:lnTo>
                    <a:lnTo>
                      <a:pt x="1095" y="2253"/>
                    </a:lnTo>
                    <a:lnTo>
                      <a:pt x="1107" y="2324"/>
                    </a:lnTo>
                    <a:lnTo>
                      <a:pt x="1122" y="2393"/>
                    </a:lnTo>
                    <a:lnTo>
                      <a:pt x="1138" y="2462"/>
                    </a:lnTo>
                    <a:lnTo>
                      <a:pt x="1156" y="2532"/>
                    </a:lnTo>
                    <a:lnTo>
                      <a:pt x="1175" y="2599"/>
                    </a:lnTo>
                    <a:lnTo>
                      <a:pt x="1197" y="2666"/>
                    </a:lnTo>
                    <a:lnTo>
                      <a:pt x="1219" y="2732"/>
                    </a:lnTo>
                    <a:lnTo>
                      <a:pt x="1243" y="2799"/>
                    </a:lnTo>
                    <a:lnTo>
                      <a:pt x="1269" y="2863"/>
                    </a:lnTo>
                    <a:lnTo>
                      <a:pt x="1296" y="2928"/>
                    </a:lnTo>
                    <a:lnTo>
                      <a:pt x="1325" y="2992"/>
                    </a:lnTo>
                    <a:lnTo>
                      <a:pt x="1355" y="3055"/>
                    </a:lnTo>
                    <a:lnTo>
                      <a:pt x="1387" y="3117"/>
                    </a:lnTo>
                    <a:lnTo>
                      <a:pt x="1420" y="3179"/>
                    </a:lnTo>
                    <a:lnTo>
                      <a:pt x="1455" y="3238"/>
                    </a:lnTo>
                    <a:lnTo>
                      <a:pt x="1490" y="3298"/>
                    </a:lnTo>
                    <a:lnTo>
                      <a:pt x="1527" y="3357"/>
                    </a:lnTo>
                    <a:lnTo>
                      <a:pt x="1566" y="3415"/>
                    </a:lnTo>
                    <a:lnTo>
                      <a:pt x="1605" y="3471"/>
                    </a:lnTo>
                    <a:lnTo>
                      <a:pt x="1647" y="3527"/>
                    </a:lnTo>
                    <a:lnTo>
                      <a:pt x="1689" y="3581"/>
                    </a:lnTo>
                    <a:lnTo>
                      <a:pt x="1732" y="3636"/>
                    </a:lnTo>
                    <a:lnTo>
                      <a:pt x="1776" y="3689"/>
                    </a:lnTo>
                    <a:lnTo>
                      <a:pt x="1824" y="3741"/>
                    </a:lnTo>
                    <a:lnTo>
                      <a:pt x="1871" y="3791"/>
                    </a:lnTo>
                    <a:lnTo>
                      <a:pt x="1918" y="3841"/>
                    </a:lnTo>
                    <a:lnTo>
                      <a:pt x="1968" y="3888"/>
                    </a:lnTo>
                    <a:lnTo>
                      <a:pt x="2018" y="3935"/>
                    </a:lnTo>
                    <a:lnTo>
                      <a:pt x="2070" y="3982"/>
                    </a:lnTo>
                    <a:lnTo>
                      <a:pt x="2123" y="4027"/>
                    </a:lnTo>
                    <a:lnTo>
                      <a:pt x="2176" y="4071"/>
                    </a:lnTo>
                    <a:lnTo>
                      <a:pt x="2230" y="4114"/>
                    </a:lnTo>
                    <a:lnTo>
                      <a:pt x="2286" y="4155"/>
                    </a:lnTo>
                    <a:lnTo>
                      <a:pt x="2342" y="4195"/>
                    </a:lnTo>
                    <a:lnTo>
                      <a:pt x="2400" y="4233"/>
                    </a:lnTo>
                    <a:lnTo>
                      <a:pt x="2457" y="4270"/>
                    </a:lnTo>
                    <a:lnTo>
                      <a:pt x="2518" y="4307"/>
                    </a:lnTo>
                    <a:lnTo>
                      <a:pt x="2577" y="4341"/>
                    </a:lnTo>
                    <a:lnTo>
                      <a:pt x="2639" y="4375"/>
                    </a:lnTo>
                    <a:lnTo>
                      <a:pt x="2701" y="4406"/>
                    </a:lnTo>
                    <a:lnTo>
                      <a:pt x="2763" y="4437"/>
                    </a:lnTo>
                    <a:lnTo>
                      <a:pt x="2826" y="4466"/>
                    </a:lnTo>
                    <a:lnTo>
                      <a:pt x="2889" y="4493"/>
                    </a:lnTo>
                    <a:lnTo>
                      <a:pt x="2954" y="4519"/>
                    </a:lnTo>
                    <a:lnTo>
                      <a:pt x="3021" y="4544"/>
                    </a:lnTo>
                    <a:lnTo>
                      <a:pt x="3087" y="4566"/>
                    </a:lnTo>
                    <a:lnTo>
                      <a:pt x="3153" y="4588"/>
                    </a:lnTo>
                    <a:lnTo>
                      <a:pt x="3221" y="4608"/>
                    </a:lnTo>
                    <a:lnTo>
                      <a:pt x="3289" y="4627"/>
                    </a:lnTo>
                    <a:lnTo>
                      <a:pt x="3357" y="4643"/>
                    </a:lnTo>
                    <a:lnTo>
                      <a:pt x="3426" y="4658"/>
                    </a:lnTo>
                    <a:lnTo>
                      <a:pt x="3497" y="4671"/>
                    </a:lnTo>
                    <a:lnTo>
                      <a:pt x="3566" y="4683"/>
                    </a:lnTo>
                    <a:lnTo>
                      <a:pt x="3637" y="4692"/>
                    </a:lnTo>
                    <a:lnTo>
                      <a:pt x="3708" y="4701"/>
                    </a:lnTo>
                    <a:lnTo>
                      <a:pt x="3780" y="4706"/>
                    </a:lnTo>
                    <a:lnTo>
                      <a:pt x="3852" y="4711"/>
                    </a:lnTo>
                    <a:lnTo>
                      <a:pt x="3924" y="4714"/>
                    </a:lnTo>
                    <a:lnTo>
                      <a:pt x="3997" y="4715"/>
                    </a:lnTo>
                    <a:lnTo>
                      <a:pt x="3997" y="4715"/>
                    </a:lnTo>
                    <a:lnTo>
                      <a:pt x="4070" y="4714"/>
                    </a:lnTo>
                    <a:lnTo>
                      <a:pt x="4142" y="4711"/>
                    </a:lnTo>
                    <a:lnTo>
                      <a:pt x="4215" y="4706"/>
                    </a:lnTo>
                    <a:lnTo>
                      <a:pt x="4287" y="4701"/>
                    </a:lnTo>
                    <a:lnTo>
                      <a:pt x="4358" y="4692"/>
                    </a:lnTo>
                    <a:lnTo>
                      <a:pt x="4427" y="4683"/>
                    </a:lnTo>
                    <a:lnTo>
                      <a:pt x="4498" y="4671"/>
                    </a:lnTo>
                    <a:lnTo>
                      <a:pt x="4566" y="4658"/>
                    </a:lnTo>
                    <a:lnTo>
                      <a:pt x="4635" y="4642"/>
                    </a:lnTo>
                    <a:lnTo>
                      <a:pt x="4701" y="4625"/>
                    </a:lnTo>
                    <a:lnTo>
                      <a:pt x="4769" y="4606"/>
                    </a:lnTo>
                    <a:lnTo>
                      <a:pt x="4835" y="4587"/>
                    </a:lnTo>
                    <a:lnTo>
                      <a:pt x="4900" y="4565"/>
                    </a:lnTo>
                    <a:lnTo>
                      <a:pt x="4965" y="4543"/>
                    </a:lnTo>
                    <a:lnTo>
                      <a:pt x="5028" y="4518"/>
                    </a:lnTo>
                    <a:lnTo>
                      <a:pt x="5090" y="4491"/>
                    </a:lnTo>
                    <a:lnTo>
                      <a:pt x="5152" y="4463"/>
                    </a:lnTo>
                    <a:lnTo>
                      <a:pt x="5214" y="4434"/>
                    </a:lnTo>
                    <a:lnTo>
                      <a:pt x="5275" y="4403"/>
                    </a:lnTo>
                    <a:lnTo>
                      <a:pt x="5334" y="4372"/>
                    </a:lnTo>
                    <a:lnTo>
                      <a:pt x="5391" y="4338"/>
                    </a:lnTo>
                    <a:lnTo>
                      <a:pt x="5449" y="4302"/>
                    </a:lnTo>
                    <a:lnTo>
                      <a:pt x="5505" y="4266"/>
                    </a:lnTo>
                    <a:lnTo>
                      <a:pt x="5561" y="4229"/>
                    </a:lnTo>
                    <a:lnTo>
                      <a:pt x="5615" y="4189"/>
                    </a:lnTo>
                    <a:lnTo>
                      <a:pt x="5668" y="4149"/>
                    </a:lnTo>
                    <a:lnTo>
                      <a:pt x="5720" y="4108"/>
                    </a:lnTo>
                    <a:lnTo>
                      <a:pt x="5772" y="4065"/>
                    </a:lnTo>
                    <a:lnTo>
                      <a:pt x="5822" y="4021"/>
                    </a:lnTo>
                    <a:lnTo>
                      <a:pt x="5870" y="3975"/>
                    </a:lnTo>
                    <a:lnTo>
                      <a:pt x="5917" y="3928"/>
                    </a:lnTo>
                    <a:lnTo>
                      <a:pt x="5965" y="3881"/>
                    </a:lnTo>
                    <a:lnTo>
                      <a:pt x="4302" y="5531"/>
                    </a:lnTo>
                    <a:close/>
                  </a:path>
                </a:pathLst>
              </a:custGeom>
              <a:gradFill flip="none" rotWithShape="1">
                <a:gsLst>
                  <a:gs pos="66000">
                    <a:schemeClr val="accent5">
                      <a:lumMod val="60000"/>
                      <a:lumOff val="40000"/>
                    </a:schemeClr>
                  </a:gs>
                  <a:gs pos="30000">
                    <a:schemeClr val="accent5">
                      <a:lumMod val="50000"/>
                    </a:schemeClr>
                  </a:gs>
                  <a:gs pos="57000">
                    <a:schemeClr val="accent5">
                      <a:lumMod val="75000"/>
                    </a:schemeClr>
                  </a:gs>
                  <a:gs pos="96000">
                    <a:schemeClr val="accent5">
                      <a:lumMod val="40000"/>
                      <a:lumOff val="60000"/>
                    </a:schemeClr>
                  </a:gs>
                </a:gsLst>
                <a:lin ang="13260000" scaled="0"/>
                <a:tileRect/>
              </a:gradFill>
              <a:ln w="9525">
                <a:noFill/>
                <a:round/>
                <a:headEnd/>
                <a:tailEnd/>
              </a:ln>
              <a:effectLst/>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31" name="Freeform 12">
                <a:extLst>
                  <a:ext uri="{FF2B5EF4-FFF2-40B4-BE49-F238E27FC236}">
                    <a16:creationId xmlns:a16="http://schemas.microsoft.com/office/drawing/2014/main" id="{0C0914DE-610C-7649-ADD8-6750BA0255C4}"/>
                  </a:ext>
                </a:extLst>
              </p:cNvPr>
              <p:cNvSpPr>
                <a:spLocks/>
              </p:cNvSpPr>
              <p:nvPr/>
            </p:nvSpPr>
            <p:spPr bwMode="auto">
              <a:xfrm>
                <a:off x="8755062" y="407988"/>
                <a:ext cx="2586038" cy="2505075"/>
              </a:xfrm>
              <a:custGeom>
                <a:avLst/>
                <a:gdLst/>
                <a:ahLst/>
                <a:cxnLst>
                  <a:cxn ang="0">
                    <a:pos x="372" y="914"/>
                  </a:cxn>
                  <a:cxn ang="0">
                    <a:pos x="605" y="734"/>
                  </a:cxn>
                  <a:cxn ang="0">
                    <a:pos x="857" y="586"/>
                  </a:cxn>
                  <a:cxn ang="0">
                    <a:pos x="1125" y="471"/>
                  </a:cxn>
                  <a:cxn ang="0">
                    <a:pos x="1407" y="389"/>
                  </a:cxn>
                  <a:cxn ang="0">
                    <a:pos x="1702" y="343"/>
                  </a:cxn>
                  <a:cxn ang="0">
                    <a:pos x="1943" y="331"/>
                  </a:cxn>
                  <a:cxn ang="0">
                    <a:pos x="2263" y="351"/>
                  </a:cxn>
                  <a:cxn ang="0">
                    <a:pos x="2573" y="410"/>
                  </a:cxn>
                  <a:cxn ang="0">
                    <a:pos x="2868" y="505"/>
                  </a:cxn>
                  <a:cxn ang="0">
                    <a:pos x="3149" y="634"/>
                  </a:cxn>
                  <a:cxn ang="0">
                    <a:pos x="3412" y="793"/>
                  </a:cxn>
                  <a:cxn ang="0">
                    <a:pos x="3653" y="982"/>
                  </a:cxn>
                  <a:cxn ang="0">
                    <a:pos x="3873" y="1197"/>
                  </a:cxn>
                  <a:cxn ang="0">
                    <a:pos x="4066" y="1436"/>
                  </a:cxn>
                  <a:cxn ang="0">
                    <a:pos x="4231" y="1695"/>
                  </a:cxn>
                  <a:cxn ang="0">
                    <a:pos x="4364" y="1974"/>
                  </a:cxn>
                  <a:cxn ang="0">
                    <a:pos x="4466" y="2270"/>
                  </a:cxn>
                  <a:cxn ang="0">
                    <a:pos x="4529" y="2578"/>
                  </a:cxn>
                  <a:cxn ang="0">
                    <a:pos x="4553" y="2835"/>
                  </a:cxn>
                  <a:cxn ang="0">
                    <a:pos x="4548" y="3125"/>
                  </a:cxn>
                  <a:cxn ang="0">
                    <a:pos x="4511" y="3408"/>
                  </a:cxn>
                  <a:cxn ang="0">
                    <a:pos x="4442" y="3683"/>
                  </a:cxn>
                  <a:cxn ang="0">
                    <a:pos x="4340" y="3944"/>
                  </a:cxn>
                  <a:cxn ang="0">
                    <a:pos x="4208" y="4191"/>
                  </a:cxn>
                  <a:cxn ang="0">
                    <a:pos x="4046" y="4423"/>
                  </a:cxn>
                  <a:cxn ang="0">
                    <a:pos x="4256" y="4688"/>
                  </a:cxn>
                  <a:cxn ang="0">
                    <a:pos x="4445" y="4436"/>
                  </a:cxn>
                  <a:cxn ang="0">
                    <a:pos x="4603" y="4162"/>
                  </a:cxn>
                  <a:cxn ang="0">
                    <a:pos x="4728" y="3867"/>
                  </a:cxn>
                  <a:cxn ang="0">
                    <a:pos x="4819" y="3556"/>
                  </a:cxn>
                  <a:cxn ang="0">
                    <a:pos x="4873" y="3229"/>
                  </a:cxn>
                  <a:cxn ang="0">
                    <a:pos x="4887" y="2889"/>
                  </a:cxn>
                  <a:cxn ang="0">
                    <a:pos x="4867" y="2603"/>
                  </a:cxn>
                  <a:cxn ang="0">
                    <a:pos x="4803" y="2251"/>
                  </a:cxn>
                  <a:cxn ang="0">
                    <a:pos x="4699" y="1915"/>
                  </a:cxn>
                  <a:cxn ang="0">
                    <a:pos x="4554" y="1598"/>
                  </a:cxn>
                  <a:cxn ang="0">
                    <a:pos x="4376" y="1300"/>
                  </a:cxn>
                  <a:cxn ang="0">
                    <a:pos x="4165" y="1026"/>
                  </a:cxn>
                  <a:cxn ang="0">
                    <a:pos x="3923" y="778"/>
                  </a:cxn>
                  <a:cxn ang="0">
                    <a:pos x="3655" y="560"/>
                  </a:cxn>
                  <a:cxn ang="0">
                    <a:pos x="3364" y="373"/>
                  </a:cxn>
                  <a:cxn ang="0">
                    <a:pos x="3052" y="221"/>
                  </a:cxn>
                  <a:cxn ang="0">
                    <a:pos x="2720" y="106"/>
                  </a:cxn>
                  <a:cxn ang="0">
                    <a:pos x="2375" y="32"/>
                  </a:cxn>
                  <a:cxn ang="0">
                    <a:pos x="2017" y="0"/>
                  </a:cxn>
                  <a:cxn ang="0">
                    <a:pos x="1730" y="7"/>
                  </a:cxn>
                  <a:cxn ang="0">
                    <a:pos x="1383" y="56"/>
                  </a:cxn>
                  <a:cxn ang="0">
                    <a:pos x="1054" y="144"/>
                  </a:cxn>
                  <a:cxn ang="0">
                    <a:pos x="745" y="272"/>
                  </a:cxn>
                  <a:cxn ang="0">
                    <a:pos x="456" y="435"/>
                  </a:cxn>
                  <a:cxn ang="0">
                    <a:pos x="192" y="631"/>
                  </a:cxn>
                  <a:cxn ang="0">
                    <a:pos x="244" y="1036"/>
                  </a:cxn>
                </a:cxnLst>
                <a:rect l="0" t="0" r="r" b="b"/>
                <a:pathLst>
                  <a:path w="4887" h="4735">
                    <a:moveTo>
                      <a:pt x="244" y="1036"/>
                    </a:moveTo>
                    <a:lnTo>
                      <a:pt x="244" y="1036"/>
                    </a:lnTo>
                    <a:lnTo>
                      <a:pt x="285" y="993"/>
                    </a:lnTo>
                    <a:lnTo>
                      <a:pt x="329" y="954"/>
                    </a:lnTo>
                    <a:lnTo>
                      <a:pt x="372" y="914"/>
                    </a:lnTo>
                    <a:lnTo>
                      <a:pt x="417" y="875"/>
                    </a:lnTo>
                    <a:lnTo>
                      <a:pt x="463" y="837"/>
                    </a:lnTo>
                    <a:lnTo>
                      <a:pt x="509" y="802"/>
                    </a:lnTo>
                    <a:lnTo>
                      <a:pt x="556" y="768"/>
                    </a:lnTo>
                    <a:lnTo>
                      <a:pt x="605" y="734"/>
                    </a:lnTo>
                    <a:lnTo>
                      <a:pt x="653" y="701"/>
                    </a:lnTo>
                    <a:lnTo>
                      <a:pt x="703" y="670"/>
                    </a:lnTo>
                    <a:lnTo>
                      <a:pt x="754" y="641"/>
                    </a:lnTo>
                    <a:lnTo>
                      <a:pt x="805" y="613"/>
                    </a:lnTo>
                    <a:lnTo>
                      <a:pt x="857" y="586"/>
                    </a:lnTo>
                    <a:lnTo>
                      <a:pt x="908" y="560"/>
                    </a:lnTo>
                    <a:lnTo>
                      <a:pt x="961" y="536"/>
                    </a:lnTo>
                    <a:lnTo>
                      <a:pt x="1016" y="513"/>
                    </a:lnTo>
                    <a:lnTo>
                      <a:pt x="1071" y="491"/>
                    </a:lnTo>
                    <a:lnTo>
                      <a:pt x="1125" y="471"/>
                    </a:lnTo>
                    <a:lnTo>
                      <a:pt x="1180" y="452"/>
                    </a:lnTo>
                    <a:lnTo>
                      <a:pt x="1236" y="435"/>
                    </a:lnTo>
                    <a:lnTo>
                      <a:pt x="1293" y="418"/>
                    </a:lnTo>
                    <a:lnTo>
                      <a:pt x="1349" y="402"/>
                    </a:lnTo>
                    <a:lnTo>
                      <a:pt x="1407" y="389"/>
                    </a:lnTo>
                    <a:lnTo>
                      <a:pt x="1466" y="377"/>
                    </a:lnTo>
                    <a:lnTo>
                      <a:pt x="1523" y="367"/>
                    </a:lnTo>
                    <a:lnTo>
                      <a:pt x="1582" y="356"/>
                    </a:lnTo>
                    <a:lnTo>
                      <a:pt x="1643" y="349"/>
                    </a:lnTo>
                    <a:lnTo>
                      <a:pt x="1702" y="343"/>
                    </a:lnTo>
                    <a:lnTo>
                      <a:pt x="1762" y="337"/>
                    </a:lnTo>
                    <a:lnTo>
                      <a:pt x="1822" y="334"/>
                    </a:lnTo>
                    <a:lnTo>
                      <a:pt x="1883" y="331"/>
                    </a:lnTo>
                    <a:lnTo>
                      <a:pt x="1943" y="331"/>
                    </a:lnTo>
                    <a:lnTo>
                      <a:pt x="1943" y="331"/>
                    </a:lnTo>
                    <a:lnTo>
                      <a:pt x="2008" y="331"/>
                    </a:lnTo>
                    <a:lnTo>
                      <a:pt x="2073" y="334"/>
                    </a:lnTo>
                    <a:lnTo>
                      <a:pt x="2136" y="339"/>
                    </a:lnTo>
                    <a:lnTo>
                      <a:pt x="2200" y="345"/>
                    </a:lnTo>
                    <a:lnTo>
                      <a:pt x="2263" y="351"/>
                    </a:lnTo>
                    <a:lnTo>
                      <a:pt x="2327" y="359"/>
                    </a:lnTo>
                    <a:lnTo>
                      <a:pt x="2388" y="370"/>
                    </a:lnTo>
                    <a:lnTo>
                      <a:pt x="2450" y="382"/>
                    </a:lnTo>
                    <a:lnTo>
                      <a:pt x="2511" y="395"/>
                    </a:lnTo>
                    <a:lnTo>
                      <a:pt x="2573" y="410"/>
                    </a:lnTo>
                    <a:lnTo>
                      <a:pt x="2632" y="426"/>
                    </a:lnTo>
                    <a:lnTo>
                      <a:pt x="2692" y="443"/>
                    </a:lnTo>
                    <a:lnTo>
                      <a:pt x="2751" y="463"/>
                    </a:lnTo>
                    <a:lnTo>
                      <a:pt x="2810" y="483"/>
                    </a:lnTo>
                    <a:lnTo>
                      <a:pt x="2868" y="505"/>
                    </a:lnTo>
                    <a:lnTo>
                      <a:pt x="2925" y="527"/>
                    </a:lnTo>
                    <a:lnTo>
                      <a:pt x="2983" y="553"/>
                    </a:lnTo>
                    <a:lnTo>
                      <a:pt x="3039" y="578"/>
                    </a:lnTo>
                    <a:lnTo>
                      <a:pt x="3095" y="606"/>
                    </a:lnTo>
                    <a:lnTo>
                      <a:pt x="3149" y="634"/>
                    </a:lnTo>
                    <a:lnTo>
                      <a:pt x="3202" y="663"/>
                    </a:lnTo>
                    <a:lnTo>
                      <a:pt x="3257" y="694"/>
                    </a:lnTo>
                    <a:lnTo>
                      <a:pt x="3308" y="727"/>
                    </a:lnTo>
                    <a:lnTo>
                      <a:pt x="3360" y="759"/>
                    </a:lnTo>
                    <a:lnTo>
                      <a:pt x="3412" y="793"/>
                    </a:lnTo>
                    <a:lnTo>
                      <a:pt x="3462" y="828"/>
                    </a:lnTo>
                    <a:lnTo>
                      <a:pt x="3510" y="865"/>
                    </a:lnTo>
                    <a:lnTo>
                      <a:pt x="3559" y="903"/>
                    </a:lnTo>
                    <a:lnTo>
                      <a:pt x="3608" y="942"/>
                    </a:lnTo>
                    <a:lnTo>
                      <a:pt x="3653" y="982"/>
                    </a:lnTo>
                    <a:lnTo>
                      <a:pt x="3699" y="1023"/>
                    </a:lnTo>
                    <a:lnTo>
                      <a:pt x="3745" y="1066"/>
                    </a:lnTo>
                    <a:lnTo>
                      <a:pt x="3788" y="1108"/>
                    </a:lnTo>
                    <a:lnTo>
                      <a:pt x="3830" y="1153"/>
                    </a:lnTo>
                    <a:lnTo>
                      <a:pt x="3873" y="1197"/>
                    </a:lnTo>
                    <a:lnTo>
                      <a:pt x="3913" y="1243"/>
                    </a:lnTo>
                    <a:lnTo>
                      <a:pt x="3953" y="1290"/>
                    </a:lnTo>
                    <a:lnTo>
                      <a:pt x="3992" y="1337"/>
                    </a:lnTo>
                    <a:lnTo>
                      <a:pt x="4029" y="1386"/>
                    </a:lnTo>
                    <a:lnTo>
                      <a:pt x="4066" y="1436"/>
                    </a:lnTo>
                    <a:lnTo>
                      <a:pt x="4102" y="1486"/>
                    </a:lnTo>
                    <a:lnTo>
                      <a:pt x="4135" y="1537"/>
                    </a:lnTo>
                    <a:lnTo>
                      <a:pt x="4168" y="1589"/>
                    </a:lnTo>
                    <a:lnTo>
                      <a:pt x="4200" y="1642"/>
                    </a:lnTo>
                    <a:lnTo>
                      <a:pt x="4231" y="1695"/>
                    </a:lnTo>
                    <a:lnTo>
                      <a:pt x="4259" y="1750"/>
                    </a:lnTo>
                    <a:lnTo>
                      <a:pt x="4289" y="1806"/>
                    </a:lnTo>
                    <a:lnTo>
                      <a:pt x="4315" y="1860"/>
                    </a:lnTo>
                    <a:lnTo>
                      <a:pt x="4340" y="1918"/>
                    </a:lnTo>
                    <a:lnTo>
                      <a:pt x="4364" y="1974"/>
                    </a:lnTo>
                    <a:lnTo>
                      <a:pt x="4388" y="2033"/>
                    </a:lnTo>
                    <a:lnTo>
                      <a:pt x="4410" y="2090"/>
                    </a:lnTo>
                    <a:lnTo>
                      <a:pt x="4429" y="2149"/>
                    </a:lnTo>
                    <a:lnTo>
                      <a:pt x="4448" y="2210"/>
                    </a:lnTo>
                    <a:lnTo>
                      <a:pt x="4466" y="2270"/>
                    </a:lnTo>
                    <a:lnTo>
                      <a:pt x="4480" y="2331"/>
                    </a:lnTo>
                    <a:lnTo>
                      <a:pt x="4495" y="2391"/>
                    </a:lnTo>
                    <a:lnTo>
                      <a:pt x="4508" y="2453"/>
                    </a:lnTo>
                    <a:lnTo>
                      <a:pt x="4520" y="2516"/>
                    </a:lnTo>
                    <a:lnTo>
                      <a:pt x="4529" y="2578"/>
                    </a:lnTo>
                    <a:lnTo>
                      <a:pt x="4538" y="2642"/>
                    </a:lnTo>
                    <a:lnTo>
                      <a:pt x="4545" y="2705"/>
                    </a:lnTo>
                    <a:lnTo>
                      <a:pt x="4550" y="2770"/>
                    </a:lnTo>
                    <a:lnTo>
                      <a:pt x="4553" y="2835"/>
                    </a:lnTo>
                    <a:lnTo>
                      <a:pt x="4553" y="2835"/>
                    </a:lnTo>
                    <a:lnTo>
                      <a:pt x="4556" y="2892"/>
                    </a:lnTo>
                    <a:lnTo>
                      <a:pt x="4556" y="2951"/>
                    </a:lnTo>
                    <a:lnTo>
                      <a:pt x="4554" y="3010"/>
                    </a:lnTo>
                    <a:lnTo>
                      <a:pt x="4553" y="3068"/>
                    </a:lnTo>
                    <a:lnTo>
                      <a:pt x="4548" y="3125"/>
                    </a:lnTo>
                    <a:lnTo>
                      <a:pt x="4544" y="3183"/>
                    </a:lnTo>
                    <a:lnTo>
                      <a:pt x="4538" y="3240"/>
                    </a:lnTo>
                    <a:lnTo>
                      <a:pt x="4531" y="3296"/>
                    </a:lnTo>
                    <a:lnTo>
                      <a:pt x="4522" y="3352"/>
                    </a:lnTo>
                    <a:lnTo>
                      <a:pt x="4511" y="3408"/>
                    </a:lnTo>
                    <a:lnTo>
                      <a:pt x="4500" y="3464"/>
                    </a:lnTo>
                    <a:lnTo>
                      <a:pt x="4488" y="3519"/>
                    </a:lnTo>
                    <a:lnTo>
                      <a:pt x="4473" y="3574"/>
                    </a:lnTo>
                    <a:lnTo>
                      <a:pt x="4458" y="3628"/>
                    </a:lnTo>
                    <a:lnTo>
                      <a:pt x="4442" y="3683"/>
                    </a:lnTo>
                    <a:lnTo>
                      <a:pt x="4424" y="3736"/>
                    </a:lnTo>
                    <a:lnTo>
                      <a:pt x="4405" y="3789"/>
                    </a:lnTo>
                    <a:lnTo>
                      <a:pt x="4385" y="3840"/>
                    </a:lnTo>
                    <a:lnTo>
                      <a:pt x="4362" y="3894"/>
                    </a:lnTo>
                    <a:lnTo>
                      <a:pt x="4340" y="3944"/>
                    </a:lnTo>
                    <a:lnTo>
                      <a:pt x="4317" y="3995"/>
                    </a:lnTo>
                    <a:lnTo>
                      <a:pt x="4290" y="4045"/>
                    </a:lnTo>
                    <a:lnTo>
                      <a:pt x="4264" y="4094"/>
                    </a:lnTo>
                    <a:lnTo>
                      <a:pt x="4237" y="4143"/>
                    </a:lnTo>
                    <a:lnTo>
                      <a:pt x="4208" y="4191"/>
                    </a:lnTo>
                    <a:lnTo>
                      <a:pt x="4178" y="4239"/>
                    </a:lnTo>
                    <a:lnTo>
                      <a:pt x="4147" y="4286"/>
                    </a:lnTo>
                    <a:lnTo>
                      <a:pt x="4115" y="4333"/>
                    </a:lnTo>
                    <a:lnTo>
                      <a:pt x="4081" y="4377"/>
                    </a:lnTo>
                    <a:lnTo>
                      <a:pt x="4046" y="4423"/>
                    </a:lnTo>
                    <a:lnTo>
                      <a:pt x="4010" y="4467"/>
                    </a:lnTo>
                    <a:lnTo>
                      <a:pt x="3973" y="4510"/>
                    </a:lnTo>
                    <a:lnTo>
                      <a:pt x="4215" y="4735"/>
                    </a:lnTo>
                    <a:lnTo>
                      <a:pt x="4215" y="4735"/>
                    </a:lnTo>
                    <a:lnTo>
                      <a:pt x="4256" y="4688"/>
                    </a:lnTo>
                    <a:lnTo>
                      <a:pt x="4296" y="4640"/>
                    </a:lnTo>
                    <a:lnTo>
                      <a:pt x="4336" y="4589"/>
                    </a:lnTo>
                    <a:lnTo>
                      <a:pt x="4373" y="4539"/>
                    </a:lnTo>
                    <a:lnTo>
                      <a:pt x="4410" y="4488"/>
                    </a:lnTo>
                    <a:lnTo>
                      <a:pt x="4445" y="4436"/>
                    </a:lnTo>
                    <a:lnTo>
                      <a:pt x="4479" y="4383"/>
                    </a:lnTo>
                    <a:lnTo>
                      <a:pt x="4511" y="4328"/>
                    </a:lnTo>
                    <a:lnTo>
                      <a:pt x="4544" y="4274"/>
                    </a:lnTo>
                    <a:lnTo>
                      <a:pt x="4575" y="4218"/>
                    </a:lnTo>
                    <a:lnTo>
                      <a:pt x="4603" y="4162"/>
                    </a:lnTo>
                    <a:lnTo>
                      <a:pt x="4631" y="4104"/>
                    </a:lnTo>
                    <a:lnTo>
                      <a:pt x="4657" y="4045"/>
                    </a:lnTo>
                    <a:lnTo>
                      <a:pt x="4682" y="3986"/>
                    </a:lnTo>
                    <a:lnTo>
                      <a:pt x="4706" y="3927"/>
                    </a:lnTo>
                    <a:lnTo>
                      <a:pt x="4728" y="3867"/>
                    </a:lnTo>
                    <a:lnTo>
                      <a:pt x="4750" y="3807"/>
                    </a:lnTo>
                    <a:lnTo>
                      <a:pt x="4769" y="3745"/>
                    </a:lnTo>
                    <a:lnTo>
                      <a:pt x="4787" y="3681"/>
                    </a:lnTo>
                    <a:lnTo>
                      <a:pt x="4803" y="3619"/>
                    </a:lnTo>
                    <a:lnTo>
                      <a:pt x="4819" y="3556"/>
                    </a:lnTo>
                    <a:lnTo>
                      <a:pt x="4833" y="3491"/>
                    </a:lnTo>
                    <a:lnTo>
                      <a:pt x="4845" y="3426"/>
                    </a:lnTo>
                    <a:lnTo>
                      <a:pt x="4856" y="3361"/>
                    </a:lnTo>
                    <a:lnTo>
                      <a:pt x="4865" y="3295"/>
                    </a:lnTo>
                    <a:lnTo>
                      <a:pt x="4873" y="3229"/>
                    </a:lnTo>
                    <a:lnTo>
                      <a:pt x="4878" y="3162"/>
                    </a:lnTo>
                    <a:lnTo>
                      <a:pt x="4883" y="3094"/>
                    </a:lnTo>
                    <a:lnTo>
                      <a:pt x="4886" y="3027"/>
                    </a:lnTo>
                    <a:lnTo>
                      <a:pt x="4887" y="2959"/>
                    </a:lnTo>
                    <a:lnTo>
                      <a:pt x="4887" y="2889"/>
                    </a:lnTo>
                    <a:lnTo>
                      <a:pt x="4884" y="2820"/>
                    </a:lnTo>
                    <a:lnTo>
                      <a:pt x="4884" y="2820"/>
                    </a:lnTo>
                    <a:lnTo>
                      <a:pt x="4880" y="2748"/>
                    </a:lnTo>
                    <a:lnTo>
                      <a:pt x="4875" y="2676"/>
                    </a:lnTo>
                    <a:lnTo>
                      <a:pt x="4867" y="2603"/>
                    </a:lnTo>
                    <a:lnTo>
                      <a:pt x="4858" y="2531"/>
                    </a:lnTo>
                    <a:lnTo>
                      <a:pt x="4846" y="2460"/>
                    </a:lnTo>
                    <a:lnTo>
                      <a:pt x="4834" y="2391"/>
                    </a:lnTo>
                    <a:lnTo>
                      <a:pt x="4819" y="2320"/>
                    </a:lnTo>
                    <a:lnTo>
                      <a:pt x="4803" y="2251"/>
                    </a:lnTo>
                    <a:lnTo>
                      <a:pt x="4786" y="2183"/>
                    </a:lnTo>
                    <a:lnTo>
                      <a:pt x="4766" y="2115"/>
                    </a:lnTo>
                    <a:lnTo>
                      <a:pt x="4744" y="2048"/>
                    </a:lnTo>
                    <a:lnTo>
                      <a:pt x="4722" y="1981"/>
                    </a:lnTo>
                    <a:lnTo>
                      <a:pt x="4699" y="1915"/>
                    </a:lnTo>
                    <a:lnTo>
                      <a:pt x="4672" y="1850"/>
                    </a:lnTo>
                    <a:lnTo>
                      <a:pt x="4646" y="1785"/>
                    </a:lnTo>
                    <a:lnTo>
                      <a:pt x="4616" y="1722"/>
                    </a:lnTo>
                    <a:lnTo>
                      <a:pt x="4587" y="1660"/>
                    </a:lnTo>
                    <a:lnTo>
                      <a:pt x="4554" y="1598"/>
                    </a:lnTo>
                    <a:lnTo>
                      <a:pt x="4522" y="1536"/>
                    </a:lnTo>
                    <a:lnTo>
                      <a:pt x="4486" y="1476"/>
                    </a:lnTo>
                    <a:lnTo>
                      <a:pt x="4451" y="1417"/>
                    </a:lnTo>
                    <a:lnTo>
                      <a:pt x="4414" y="1358"/>
                    </a:lnTo>
                    <a:lnTo>
                      <a:pt x="4376" y="1300"/>
                    </a:lnTo>
                    <a:lnTo>
                      <a:pt x="4336" y="1243"/>
                    </a:lnTo>
                    <a:lnTo>
                      <a:pt x="4295" y="1187"/>
                    </a:lnTo>
                    <a:lnTo>
                      <a:pt x="4252" y="1132"/>
                    </a:lnTo>
                    <a:lnTo>
                      <a:pt x="4209" y="1079"/>
                    </a:lnTo>
                    <a:lnTo>
                      <a:pt x="4165" y="1026"/>
                    </a:lnTo>
                    <a:lnTo>
                      <a:pt x="4118" y="974"/>
                    </a:lnTo>
                    <a:lnTo>
                      <a:pt x="4071" y="924"/>
                    </a:lnTo>
                    <a:lnTo>
                      <a:pt x="4023" y="874"/>
                    </a:lnTo>
                    <a:lnTo>
                      <a:pt x="3973" y="825"/>
                    </a:lnTo>
                    <a:lnTo>
                      <a:pt x="3923" y="778"/>
                    </a:lnTo>
                    <a:lnTo>
                      <a:pt x="3872" y="732"/>
                    </a:lnTo>
                    <a:lnTo>
                      <a:pt x="3818" y="687"/>
                    </a:lnTo>
                    <a:lnTo>
                      <a:pt x="3765" y="644"/>
                    </a:lnTo>
                    <a:lnTo>
                      <a:pt x="3711" y="601"/>
                    </a:lnTo>
                    <a:lnTo>
                      <a:pt x="3655" y="560"/>
                    </a:lnTo>
                    <a:lnTo>
                      <a:pt x="3599" y="520"/>
                    </a:lnTo>
                    <a:lnTo>
                      <a:pt x="3541" y="482"/>
                    </a:lnTo>
                    <a:lnTo>
                      <a:pt x="3484" y="443"/>
                    </a:lnTo>
                    <a:lnTo>
                      <a:pt x="3423" y="408"/>
                    </a:lnTo>
                    <a:lnTo>
                      <a:pt x="3364" y="373"/>
                    </a:lnTo>
                    <a:lnTo>
                      <a:pt x="3303" y="340"/>
                    </a:lnTo>
                    <a:lnTo>
                      <a:pt x="3241" y="308"/>
                    </a:lnTo>
                    <a:lnTo>
                      <a:pt x="3179" y="277"/>
                    </a:lnTo>
                    <a:lnTo>
                      <a:pt x="3115" y="249"/>
                    </a:lnTo>
                    <a:lnTo>
                      <a:pt x="3052" y="221"/>
                    </a:lnTo>
                    <a:lnTo>
                      <a:pt x="2987" y="194"/>
                    </a:lnTo>
                    <a:lnTo>
                      <a:pt x="2921" y="171"/>
                    </a:lnTo>
                    <a:lnTo>
                      <a:pt x="2854" y="147"/>
                    </a:lnTo>
                    <a:lnTo>
                      <a:pt x="2788" y="126"/>
                    </a:lnTo>
                    <a:lnTo>
                      <a:pt x="2720" y="106"/>
                    </a:lnTo>
                    <a:lnTo>
                      <a:pt x="2652" y="88"/>
                    </a:lnTo>
                    <a:lnTo>
                      <a:pt x="2585" y="72"/>
                    </a:lnTo>
                    <a:lnTo>
                      <a:pt x="2515" y="57"/>
                    </a:lnTo>
                    <a:lnTo>
                      <a:pt x="2445" y="44"/>
                    </a:lnTo>
                    <a:lnTo>
                      <a:pt x="2375" y="32"/>
                    </a:lnTo>
                    <a:lnTo>
                      <a:pt x="2304" y="22"/>
                    </a:lnTo>
                    <a:lnTo>
                      <a:pt x="2234" y="14"/>
                    </a:lnTo>
                    <a:lnTo>
                      <a:pt x="2161" y="7"/>
                    </a:lnTo>
                    <a:lnTo>
                      <a:pt x="2089" y="3"/>
                    </a:lnTo>
                    <a:lnTo>
                      <a:pt x="2017" y="0"/>
                    </a:lnTo>
                    <a:lnTo>
                      <a:pt x="1943" y="0"/>
                    </a:lnTo>
                    <a:lnTo>
                      <a:pt x="1943" y="0"/>
                    </a:lnTo>
                    <a:lnTo>
                      <a:pt x="1873" y="0"/>
                    </a:lnTo>
                    <a:lnTo>
                      <a:pt x="1800" y="3"/>
                    </a:lnTo>
                    <a:lnTo>
                      <a:pt x="1730" y="7"/>
                    </a:lnTo>
                    <a:lnTo>
                      <a:pt x="1659" y="13"/>
                    </a:lnTo>
                    <a:lnTo>
                      <a:pt x="1589" y="22"/>
                    </a:lnTo>
                    <a:lnTo>
                      <a:pt x="1520" y="31"/>
                    </a:lnTo>
                    <a:lnTo>
                      <a:pt x="1452" y="42"/>
                    </a:lnTo>
                    <a:lnTo>
                      <a:pt x="1383" y="56"/>
                    </a:lnTo>
                    <a:lnTo>
                      <a:pt x="1317" y="70"/>
                    </a:lnTo>
                    <a:lnTo>
                      <a:pt x="1250" y="87"/>
                    </a:lnTo>
                    <a:lnTo>
                      <a:pt x="1184" y="104"/>
                    </a:lnTo>
                    <a:lnTo>
                      <a:pt x="1119" y="123"/>
                    </a:lnTo>
                    <a:lnTo>
                      <a:pt x="1054" y="144"/>
                    </a:lnTo>
                    <a:lnTo>
                      <a:pt x="991" y="168"/>
                    </a:lnTo>
                    <a:lnTo>
                      <a:pt x="928" y="191"/>
                    </a:lnTo>
                    <a:lnTo>
                      <a:pt x="866" y="216"/>
                    </a:lnTo>
                    <a:lnTo>
                      <a:pt x="805" y="243"/>
                    </a:lnTo>
                    <a:lnTo>
                      <a:pt x="745" y="272"/>
                    </a:lnTo>
                    <a:lnTo>
                      <a:pt x="684" y="302"/>
                    </a:lnTo>
                    <a:lnTo>
                      <a:pt x="627" y="333"/>
                    </a:lnTo>
                    <a:lnTo>
                      <a:pt x="569" y="365"/>
                    </a:lnTo>
                    <a:lnTo>
                      <a:pt x="512" y="399"/>
                    </a:lnTo>
                    <a:lnTo>
                      <a:pt x="456" y="435"/>
                    </a:lnTo>
                    <a:lnTo>
                      <a:pt x="401" y="471"/>
                    </a:lnTo>
                    <a:lnTo>
                      <a:pt x="348" y="510"/>
                    </a:lnTo>
                    <a:lnTo>
                      <a:pt x="295" y="548"/>
                    </a:lnTo>
                    <a:lnTo>
                      <a:pt x="244" y="589"/>
                    </a:lnTo>
                    <a:lnTo>
                      <a:pt x="192" y="631"/>
                    </a:lnTo>
                    <a:lnTo>
                      <a:pt x="143" y="673"/>
                    </a:lnTo>
                    <a:lnTo>
                      <a:pt x="95" y="718"/>
                    </a:lnTo>
                    <a:lnTo>
                      <a:pt x="46" y="763"/>
                    </a:lnTo>
                    <a:lnTo>
                      <a:pt x="0" y="809"/>
                    </a:lnTo>
                    <a:lnTo>
                      <a:pt x="244" y="1036"/>
                    </a:lnTo>
                    <a:close/>
                  </a:path>
                </a:pathLst>
              </a:custGeom>
              <a:gradFill flip="none" rotWithShape="1">
                <a:gsLst>
                  <a:gs pos="20000">
                    <a:srgbClr val="414141"/>
                  </a:gs>
                  <a:gs pos="86000">
                    <a:srgbClr val="CFCFCF"/>
                  </a:gs>
                  <a:gs pos="0">
                    <a:srgbClr val="A6A6A6"/>
                  </a:gs>
                  <a:gs pos="35000">
                    <a:srgbClr val="262626"/>
                  </a:gs>
                  <a:gs pos="66000">
                    <a:srgbClr val="454545"/>
                  </a:gs>
                  <a:gs pos="46000">
                    <a:srgbClr val="616161"/>
                  </a:gs>
                  <a:gs pos="100000">
                    <a:srgbClr val="A6A6A6"/>
                  </a:gs>
                </a:gsLst>
                <a:lin ang="180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32" name="Freeform 13">
                <a:extLst>
                  <a:ext uri="{FF2B5EF4-FFF2-40B4-BE49-F238E27FC236}">
                    <a16:creationId xmlns:a16="http://schemas.microsoft.com/office/drawing/2014/main" id="{72D6F51C-50AB-3F42-97E4-FE3DFBADA244}"/>
                  </a:ext>
                </a:extLst>
              </p:cNvPr>
              <p:cNvSpPr>
                <a:spLocks noEditPoints="1"/>
              </p:cNvSpPr>
              <p:nvPr/>
            </p:nvSpPr>
            <p:spPr bwMode="auto">
              <a:xfrm>
                <a:off x="8385175" y="374650"/>
                <a:ext cx="2987675" cy="2986088"/>
              </a:xfrm>
              <a:custGeom>
                <a:avLst/>
                <a:gdLst/>
                <a:ahLst/>
                <a:cxnLst>
                  <a:cxn ang="0">
                    <a:pos x="3147" y="371"/>
                  </a:cxn>
                  <a:cxn ang="0">
                    <a:pos x="3686" y="529"/>
                  </a:cxn>
                  <a:cxn ang="0">
                    <a:pos x="4171" y="794"/>
                  </a:cxn>
                  <a:cxn ang="0">
                    <a:pos x="4591" y="1153"/>
                  </a:cxn>
                  <a:cxn ang="0">
                    <a:pos x="4927" y="1591"/>
                  </a:cxn>
                  <a:cxn ang="0">
                    <a:pos x="5169" y="2092"/>
                  </a:cxn>
                  <a:cxn ang="0">
                    <a:pos x="5297" y="2643"/>
                  </a:cxn>
                  <a:cxn ang="0">
                    <a:pos x="5307" y="3142"/>
                  </a:cxn>
                  <a:cxn ang="0">
                    <a:pos x="5204" y="3672"/>
                  </a:cxn>
                  <a:cxn ang="0">
                    <a:pos x="4987" y="4159"/>
                  </a:cxn>
                  <a:cxn ang="0">
                    <a:pos x="4663" y="4587"/>
                  </a:cxn>
                  <a:cxn ang="0">
                    <a:pos x="4299" y="4896"/>
                  </a:cxn>
                  <a:cxn ang="0">
                    <a:pos x="3829" y="5145"/>
                  </a:cxn>
                  <a:cxn ang="0">
                    <a:pos x="3310" y="5284"/>
                  </a:cxn>
                  <a:cxn ang="0">
                    <a:pos x="2814" y="5308"/>
                  </a:cxn>
                  <a:cxn ang="0">
                    <a:pos x="2256" y="5215"/>
                  </a:cxn>
                  <a:cxn ang="0">
                    <a:pos x="1738" y="5008"/>
                  </a:cxn>
                  <a:cxn ang="0">
                    <a:pos x="1280" y="4699"/>
                  </a:cxn>
                  <a:cxn ang="0">
                    <a:pos x="895" y="4303"/>
                  </a:cxn>
                  <a:cxn ang="0">
                    <a:pos x="599" y="3836"/>
                  </a:cxn>
                  <a:cxn ang="0">
                    <a:pos x="407" y="3311"/>
                  </a:cxn>
                  <a:cxn ang="0">
                    <a:pos x="335" y="2807"/>
                  </a:cxn>
                  <a:cxn ang="0">
                    <a:pos x="370" y="2260"/>
                  </a:cxn>
                  <a:cxn ang="0">
                    <a:pos x="525" y="1747"/>
                  </a:cxn>
                  <a:cxn ang="0">
                    <a:pos x="790" y="1285"/>
                  </a:cxn>
                  <a:cxn ang="0">
                    <a:pos x="1115" y="929"/>
                  </a:cxn>
                  <a:cxn ang="0">
                    <a:pos x="1549" y="620"/>
                  </a:cxn>
                  <a:cxn ang="0">
                    <a:pos x="2043" y="421"/>
                  </a:cxn>
                  <a:cxn ang="0">
                    <a:pos x="2580" y="334"/>
                  </a:cxn>
                  <a:cxn ang="0">
                    <a:pos x="2345" y="23"/>
                  </a:cxn>
                  <a:cxn ang="0">
                    <a:pos x="1741" y="171"/>
                  </a:cxn>
                  <a:cxn ang="0">
                    <a:pos x="1202" y="445"/>
                  </a:cxn>
                  <a:cxn ang="0">
                    <a:pos x="745" y="827"/>
                  </a:cxn>
                  <a:cxn ang="0">
                    <a:pos x="382" y="1300"/>
                  </a:cxn>
                  <a:cxn ang="0">
                    <a:pos x="133" y="1852"/>
                  </a:cxn>
                  <a:cxn ang="0">
                    <a:pos x="10" y="2462"/>
                  </a:cxn>
                  <a:cxn ang="0">
                    <a:pos x="21" y="3038"/>
                  </a:cxn>
                  <a:cxn ang="0">
                    <a:pos x="165" y="3659"/>
                  </a:cxn>
                  <a:cxn ang="0">
                    <a:pos x="436" y="4225"/>
                  </a:cxn>
                  <a:cxn ang="0">
                    <a:pos x="817" y="4718"/>
                  </a:cxn>
                  <a:cxn ang="0">
                    <a:pos x="1288" y="5122"/>
                  </a:cxn>
                  <a:cxn ang="0">
                    <a:pos x="1835" y="5420"/>
                  </a:cxn>
                  <a:cxn ang="0">
                    <a:pos x="2443" y="5598"/>
                  </a:cxn>
                  <a:cxn ang="0">
                    <a:pos x="3016" y="5641"/>
                  </a:cxn>
                  <a:cxn ang="0">
                    <a:pos x="3644" y="5554"/>
                  </a:cxn>
                  <a:cxn ang="0">
                    <a:pos x="4215" y="5333"/>
                  </a:cxn>
                  <a:cxn ang="0">
                    <a:pos x="4710" y="4998"/>
                  </a:cxn>
                  <a:cxn ang="0">
                    <a:pos x="5117" y="4563"/>
                  </a:cxn>
                  <a:cxn ang="0">
                    <a:pos x="5418" y="4044"/>
                  </a:cxn>
                  <a:cxn ang="0">
                    <a:pos x="5599" y="3459"/>
                  </a:cxn>
                  <a:cxn ang="0">
                    <a:pos x="5643" y="2820"/>
                  </a:cxn>
                  <a:cxn ang="0">
                    <a:pos x="5562" y="2253"/>
                  </a:cxn>
                  <a:cxn ang="0">
                    <a:pos x="5346" y="1660"/>
                  </a:cxn>
                  <a:cxn ang="0">
                    <a:pos x="5012" y="1134"/>
                  </a:cxn>
                  <a:cxn ang="0">
                    <a:pos x="4579" y="688"/>
                  </a:cxn>
                  <a:cxn ang="0">
                    <a:pos x="4061" y="340"/>
                  </a:cxn>
                  <a:cxn ang="0">
                    <a:pos x="3481" y="107"/>
                  </a:cxn>
                  <a:cxn ang="0">
                    <a:pos x="2848" y="4"/>
                  </a:cxn>
                </a:cxnLst>
                <a:rect l="0" t="0" r="r" b="b"/>
                <a:pathLst>
                  <a:path w="5646" h="5642">
                    <a:moveTo>
                      <a:pt x="2704" y="331"/>
                    </a:moveTo>
                    <a:lnTo>
                      <a:pt x="2704" y="331"/>
                    </a:lnTo>
                    <a:lnTo>
                      <a:pt x="2767" y="333"/>
                    </a:lnTo>
                    <a:lnTo>
                      <a:pt x="2832" y="334"/>
                    </a:lnTo>
                    <a:lnTo>
                      <a:pt x="2895" y="339"/>
                    </a:lnTo>
                    <a:lnTo>
                      <a:pt x="2959" y="345"/>
                    </a:lnTo>
                    <a:lnTo>
                      <a:pt x="3022" y="352"/>
                    </a:lnTo>
                    <a:lnTo>
                      <a:pt x="3086" y="361"/>
                    </a:lnTo>
                    <a:lnTo>
                      <a:pt x="3147" y="371"/>
                    </a:lnTo>
                    <a:lnTo>
                      <a:pt x="3209" y="383"/>
                    </a:lnTo>
                    <a:lnTo>
                      <a:pt x="3270" y="396"/>
                    </a:lnTo>
                    <a:lnTo>
                      <a:pt x="3332" y="411"/>
                    </a:lnTo>
                    <a:lnTo>
                      <a:pt x="3392" y="427"/>
                    </a:lnTo>
                    <a:lnTo>
                      <a:pt x="3451" y="445"/>
                    </a:lnTo>
                    <a:lnTo>
                      <a:pt x="3510" y="464"/>
                    </a:lnTo>
                    <a:lnTo>
                      <a:pt x="3569" y="483"/>
                    </a:lnTo>
                    <a:lnTo>
                      <a:pt x="3628" y="505"/>
                    </a:lnTo>
                    <a:lnTo>
                      <a:pt x="3686" y="529"/>
                    </a:lnTo>
                    <a:lnTo>
                      <a:pt x="3742" y="553"/>
                    </a:lnTo>
                    <a:lnTo>
                      <a:pt x="3798" y="579"/>
                    </a:lnTo>
                    <a:lnTo>
                      <a:pt x="3854" y="606"/>
                    </a:lnTo>
                    <a:lnTo>
                      <a:pt x="3908" y="634"/>
                    </a:lnTo>
                    <a:lnTo>
                      <a:pt x="3963" y="663"/>
                    </a:lnTo>
                    <a:lnTo>
                      <a:pt x="4016" y="694"/>
                    </a:lnTo>
                    <a:lnTo>
                      <a:pt x="4067" y="727"/>
                    </a:lnTo>
                    <a:lnTo>
                      <a:pt x="4120" y="761"/>
                    </a:lnTo>
                    <a:lnTo>
                      <a:pt x="4171" y="794"/>
                    </a:lnTo>
                    <a:lnTo>
                      <a:pt x="4221" y="830"/>
                    </a:lnTo>
                    <a:lnTo>
                      <a:pt x="4271" y="867"/>
                    </a:lnTo>
                    <a:lnTo>
                      <a:pt x="4318" y="904"/>
                    </a:lnTo>
                    <a:lnTo>
                      <a:pt x="4367" y="943"/>
                    </a:lnTo>
                    <a:lnTo>
                      <a:pt x="4412" y="983"/>
                    </a:lnTo>
                    <a:lnTo>
                      <a:pt x="4458" y="1024"/>
                    </a:lnTo>
                    <a:lnTo>
                      <a:pt x="4504" y="1066"/>
                    </a:lnTo>
                    <a:lnTo>
                      <a:pt x="4546" y="1108"/>
                    </a:lnTo>
                    <a:lnTo>
                      <a:pt x="4591" y="1153"/>
                    </a:lnTo>
                    <a:lnTo>
                      <a:pt x="4632" y="1198"/>
                    </a:lnTo>
                    <a:lnTo>
                      <a:pt x="4673" y="1244"/>
                    </a:lnTo>
                    <a:lnTo>
                      <a:pt x="4712" y="1290"/>
                    </a:lnTo>
                    <a:lnTo>
                      <a:pt x="4751" y="1338"/>
                    </a:lnTo>
                    <a:lnTo>
                      <a:pt x="4788" y="1387"/>
                    </a:lnTo>
                    <a:lnTo>
                      <a:pt x="4825" y="1436"/>
                    </a:lnTo>
                    <a:lnTo>
                      <a:pt x="4861" y="1487"/>
                    </a:lnTo>
                    <a:lnTo>
                      <a:pt x="4894" y="1538"/>
                    </a:lnTo>
                    <a:lnTo>
                      <a:pt x="4927" y="1591"/>
                    </a:lnTo>
                    <a:lnTo>
                      <a:pt x="4959" y="1642"/>
                    </a:lnTo>
                    <a:lnTo>
                      <a:pt x="4990" y="1697"/>
                    </a:lnTo>
                    <a:lnTo>
                      <a:pt x="5020" y="1751"/>
                    </a:lnTo>
                    <a:lnTo>
                      <a:pt x="5048" y="1806"/>
                    </a:lnTo>
                    <a:lnTo>
                      <a:pt x="5074" y="1862"/>
                    </a:lnTo>
                    <a:lnTo>
                      <a:pt x="5099" y="1918"/>
                    </a:lnTo>
                    <a:lnTo>
                      <a:pt x="5124" y="1975"/>
                    </a:lnTo>
                    <a:lnTo>
                      <a:pt x="5146" y="2033"/>
                    </a:lnTo>
                    <a:lnTo>
                      <a:pt x="5169" y="2092"/>
                    </a:lnTo>
                    <a:lnTo>
                      <a:pt x="5188" y="2151"/>
                    </a:lnTo>
                    <a:lnTo>
                      <a:pt x="5207" y="2210"/>
                    </a:lnTo>
                    <a:lnTo>
                      <a:pt x="5225" y="2270"/>
                    </a:lnTo>
                    <a:lnTo>
                      <a:pt x="5241" y="2331"/>
                    </a:lnTo>
                    <a:lnTo>
                      <a:pt x="5254" y="2393"/>
                    </a:lnTo>
                    <a:lnTo>
                      <a:pt x="5267" y="2455"/>
                    </a:lnTo>
                    <a:lnTo>
                      <a:pt x="5279" y="2517"/>
                    </a:lnTo>
                    <a:lnTo>
                      <a:pt x="5288" y="2580"/>
                    </a:lnTo>
                    <a:lnTo>
                      <a:pt x="5297" y="2643"/>
                    </a:lnTo>
                    <a:lnTo>
                      <a:pt x="5304" y="2707"/>
                    </a:lnTo>
                    <a:lnTo>
                      <a:pt x="5309" y="2770"/>
                    </a:lnTo>
                    <a:lnTo>
                      <a:pt x="5313" y="2835"/>
                    </a:lnTo>
                    <a:lnTo>
                      <a:pt x="5313" y="2835"/>
                    </a:lnTo>
                    <a:lnTo>
                      <a:pt x="5315" y="2897"/>
                    </a:lnTo>
                    <a:lnTo>
                      <a:pt x="5315" y="2959"/>
                    </a:lnTo>
                    <a:lnTo>
                      <a:pt x="5313" y="3021"/>
                    </a:lnTo>
                    <a:lnTo>
                      <a:pt x="5312" y="3081"/>
                    </a:lnTo>
                    <a:lnTo>
                      <a:pt x="5307" y="3142"/>
                    </a:lnTo>
                    <a:lnTo>
                      <a:pt x="5301" y="3202"/>
                    </a:lnTo>
                    <a:lnTo>
                      <a:pt x="5294" y="3263"/>
                    </a:lnTo>
                    <a:lnTo>
                      <a:pt x="5285" y="3323"/>
                    </a:lnTo>
                    <a:lnTo>
                      <a:pt x="5276" y="3382"/>
                    </a:lnTo>
                    <a:lnTo>
                      <a:pt x="5264" y="3441"/>
                    </a:lnTo>
                    <a:lnTo>
                      <a:pt x="5251" y="3500"/>
                    </a:lnTo>
                    <a:lnTo>
                      <a:pt x="5238" y="3557"/>
                    </a:lnTo>
                    <a:lnTo>
                      <a:pt x="5222" y="3615"/>
                    </a:lnTo>
                    <a:lnTo>
                      <a:pt x="5204" y="3672"/>
                    </a:lnTo>
                    <a:lnTo>
                      <a:pt x="5186" y="3728"/>
                    </a:lnTo>
                    <a:lnTo>
                      <a:pt x="5166" y="3785"/>
                    </a:lnTo>
                    <a:lnTo>
                      <a:pt x="5145" y="3841"/>
                    </a:lnTo>
                    <a:lnTo>
                      <a:pt x="5121" y="3895"/>
                    </a:lnTo>
                    <a:lnTo>
                      <a:pt x="5098" y="3948"/>
                    </a:lnTo>
                    <a:lnTo>
                      <a:pt x="5073" y="4003"/>
                    </a:lnTo>
                    <a:lnTo>
                      <a:pt x="5045" y="4056"/>
                    </a:lnTo>
                    <a:lnTo>
                      <a:pt x="5017" y="4107"/>
                    </a:lnTo>
                    <a:lnTo>
                      <a:pt x="4987" y="4159"/>
                    </a:lnTo>
                    <a:lnTo>
                      <a:pt x="4956" y="4209"/>
                    </a:lnTo>
                    <a:lnTo>
                      <a:pt x="4924" y="4259"/>
                    </a:lnTo>
                    <a:lnTo>
                      <a:pt x="4891" y="4309"/>
                    </a:lnTo>
                    <a:lnTo>
                      <a:pt x="4856" y="4357"/>
                    </a:lnTo>
                    <a:lnTo>
                      <a:pt x="4819" y="4405"/>
                    </a:lnTo>
                    <a:lnTo>
                      <a:pt x="4782" y="4452"/>
                    </a:lnTo>
                    <a:lnTo>
                      <a:pt x="4744" y="4498"/>
                    </a:lnTo>
                    <a:lnTo>
                      <a:pt x="4704" y="4542"/>
                    </a:lnTo>
                    <a:lnTo>
                      <a:pt x="4663" y="4587"/>
                    </a:lnTo>
                    <a:lnTo>
                      <a:pt x="4663" y="4587"/>
                    </a:lnTo>
                    <a:lnTo>
                      <a:pt x="4620" y="4631"/>
                    </a:lnTo>
                    <a:lnTo>
                      <a:pt x="4576" y="4672"/>
                    </a:lnTo>
                    <a:lnTo>
                      <a:pt x="4532" y="4713"/>
                    </a:lnTo>
                    <a:lnTo>
                      <a:pt x="4488" y="4752"/>
                    </a:lnTo>
                    <a:lnTo>
                      <a:pt x="4442" y="4790"/>
                    </a:lnTo>
                    <a:lnTo>
                      <a:pt x="4395" y="4827"/>
                    </a:lnTo>
                    <a:lnTo>
                      <a:pt x="4346" y="4862"/>
                    </a:lnTo>
                    <a:lnTo>
                      <a:pt x="4299" y="4896"/>
                    </a:lnTo>
                    <a:lnTo>
                      <a:pt x="4249" y="4930"/>
                    </a:lnTo>
                    <a:lnTo>
                      <a:pt x="4199" y="4961"/>
                    </a:lnTo>
                    <a:lnTo>
                      <a:pt x="4148" y="4992"/>
                    </a:lnTo>
                    <a:lnTo>
                      <a:pt x="4097" y="5022"/>
                    </a:lnTo>
                    <a:lnTo>
                      <a:pt x="4044" y="5048"/>
                    </a:lnTo>
                    <a:lnTo>
                      <a:pt x="3991" y="5075"/>
                    </a:lnTo>
                    <a:lnTo>
                      <a:pt x="3938" y="5100"/>
                    </a:lnTo>
                    <a:lnTo>
                      <a:pt x="3883" y="5123"/>
                    </a:lnTo>
                    <a:lnTo>
                      <a:pt x="3829" y="5145"/>
                    </a:lnTo>
                    <a:lnTo>
                      <a:pt x="3773" y="5166"/>
                    </a:lnTo>
                    <a:lnTo>
                      <a:pt x="3717" y="5187"/>
                    </a:lnTo>
                    <a:lnTo>
                      <a:pt x="3660" y="5204"/>
                    </a:lnTo>
                    <a:lnTo>
                      <a:pt x="3603" y="5221"/>
                    </a:lnTo>
                    <a:lnTo>
                      <a:pt x="3546" y="5237"/>
                    </a:lnTo>
                    <a:lnTo>
                      <a:pt x="3487" y="5250"/>
                    </a:lnTo>
                    <a:lnTo>
                      <a:pt x="3428" y="5263"/>
                    </a:lnTo>
                    <a:lnTo>
                      <a:pt x="3369" y="5274"/>
                    </a:lnTo>
                    <a:lnTo>
                      <a:pt x="3310" y="5284"/>
                    </a:lnTo>
                    <a:lnTo>
                      <a:pt x="3249" y="5291"/>
                    </a:lnTo>
                    <a:lnTo>
                      <a:pt x="3189" y="5299"/>
                    </a:lnTo>
                    <a:lnTo>
                      <a:pt x="3128" y="5303"/>
                    </a:lnTo>
                    <a:lnTo>
                      <a:pt x="3066" y="5308"/>
                    </a:lnTo>
                    <a:lnTo>
                      <a:pt x="3004" y="5309"/>
                    </a:lnTo>
                    <a:lnTo>
                      <a:pt x="2943" y="5311"/>
                    </a:lnTo>
                    <a:lnTo>
                      <a:pt x="2943" y="5311"/>
                    </a:lnTo>
                    <a:lnTo>
                      <a:pt x="2879" y="5309"/>
                    </a:lnTo>
                    <a:lnTo>
                      <a:pt x="2814" y="5308"/>
                    </a:lnTo>
                    <a:lnTo>
                      <a:pt x="2751" y="5303"/>
                    </a:lnTo>
                    <a:lnTo>
                      <a:pt x="2688" y="5297"/>
                    </a:lnTo>
                    <a:lnTo>
                      <a:pt x="2624" y="5290"/>
                    </a:lnTo>
                    <a:lnTo>
                      <a:pt x="2561" y="5281"/>
                    </a:lnTo>
                    <a:lnTo>
                      <a:pt x="2499" y="5271"/>
                    </a:lnTo>
                    <a:lnTo>
                      <a:pt x="2437" y="5259"/>
                    </a:lnTo>
                    <a:lnTo>
                      <a:pt x="2376" y="5246"/>
                    </a:lnTo>
                    <a:lnTo>
                      <a:pt x="2315" y="5231"/>
                    </a:lnTo>
                    <a:lnTo>
                      <a:pt x="2256" y="5215"/>
                    </a:lnTo>
                    <a:lnTo>
                      <a:pt x="2195" y="5197"/>
                    </a:lnTo>
                    <a:lnTo>
                      <a:pt x="2136" y="5178"/>
                    </a:lnTo>
                    <a:lnTo>
                      <a:pt x="2077" y="5159"/>
                    </a:lnTo>
                    <a:lnTo>
                      <a:pt x="2020" y="5137"/>
                    </a:lnTo>
                    <a:lnTo>
                      <a:pt x="1962" y="5113"/>
                    </a:lnTo>
                    <a:lnTo>
                      <a:pt x="1905" y="5089"/>
                    </a:lnTo>
                    <a:lnTo>
                      <a:pt x="1849" y="5063"/>
                    </a:lnTo>
                    <a:lnTo>
                      <a:pt x="1793" y="5036"/>
                    </a:lnTo>
                    <a:lnTo>
                      <a:pt x="1738" y="5008"/>
                    </a:lnTo>
                    <a:lnTo>
                      <a:pt x="1685" y="4979"/>
                    </a:lnTo>
                    <a:lnTo>
                      <a:pt x="1631" y="4948"/>
                    </a:lnTo>
                    <a:lnTo>
                      <a:pt x="1579" y="4915"/>
                    </a:lnTo>
                    <a:lnTo>
                      <a:pt x="1527" y="4881"/>
                    </a:lnTo>
                    <a:lnTo>
                      <a:pt x="1476" y="4848"/>
                    </a:lnTo>
                    <a:lnTo>
                      <a:pt x="1426" y="4812"/>
                    </a:lnTo>
                    <a:lnTo>
                      <a:pt x="1377" y="4775"/>
                    </a:lnTo>
                    <a:lnTo>
                      <a:pt x="1328" y="4738"/>
                    </a:lnTo>
                    <a:lnTo>
                      <a:pt x="1280" y="4699"/>
                    </a:lnTo>
                    <a:lnTo>
                      <a:pt x="1234" y="4659"/>
                    </a:lnTo>
                    <a:lnTo>
                      <a:pt x="1188" y="4618"/>
                    </a:lnTo>
                    <a:lnTo>
                      <a:pt x="1143" y="4576"/>
                    </a:lnTo>
                    <a:lnTo>
                      <a:pt x="1100" y="4534"/>
                    </a:lnTo>
                    <a:lnTo>
                      <a:pt x="1057" y="4489"/>
                    </a:lnTo>
                    <a:lnTo>
                      <a:pt x="1014" y="4444"/>
                    </a:lnTo>
                    <a:lnTo>
                      <a:pt x="974" y="4398"/>
                    </a:lnTo>
                    <a:lnTo>
                      <a:pt x="935" y="4352"/>
                    </a:lnTo>
                    <a:lnTo>
                      <a:pt x="895" y="4303"/>
                    </a:lnTo>
                    <a:lnTo>
                      <a:pt x="858" y="4255"/>
                    </a:lnTo>
                    <a:lnTo>
                      <a:pt x="821" y="4206"/>
                    </a:lnTo>
                    <a:lnTo>
                      <a:pt x="786" y="4155"/>
                    </a:lnTo>
                    <a:lnTo>
                      <a:pt x="752" y="4104"/>
                    </a:lnTo>
                    <a:lnTo>
                      <a:pt x="719" y="4051"/>
                    </a:lnTo>
                    <a:lnTo>
                      <a:pt x="687" y="4000"/>
                    </a:lnTo>
                    <a:lnTo>
                      <a:pt x="656" y="3945"/>
                    </a:lnTo>
                    <a:lnTo>
                      <a:pt x="628" y="3891"/>
                    </a:lnTo>
                    <a:lnTo>
                      <a:pt x="599" y="3836"/>
                    </a:lnTo>
                    <a:lnTo>
                      <a:pt x="572" y="3780"/>
                    </a:lnTo>
                    <a:lnTo>
                      <a:pt x="547" y="3724"/>
                    </a:lnTo>
                    <a:lnTo>
                      <a:pt x="523" y="3667"/>
                    </a:lnTo>
                    <a:lnTo>
                      <a:pt x="500" y="3609"/>
                    </a:lnTo>
                    <a:lnTo>
                      <a:pt x="478" y="3550"/>
                    </a:lnTo>
                    <a:lnTo>
                      <a:pt x="459" y="3491"/>
                    </a:lnTo>
                    <a:lnTo>
                      <a:pt x="439" y="3432"/>
                    </a:lnTo>
                    <a:lnTo>
                      <a:pt x="422" y="3372"/>
                    </a:lnTo>
                    <a:lnTo>
                      <a:pt x="407" y="3311"/>
                    </a:lnTo>
                    <a:lnTo>
                      <a:pt x="392" y="3249"/>
                    </a:lnTo>
                    <a:lnTo>
                      <a:pt x="379" y="3187"/>
                    </a:lnTo>
                    <a:lnTo>
                      <a:pt x="367" y="3125"/>
                    </a:lnTo>
                    <a:lnTo>
                      <a:pt x="358" y="3062"/>
                    </a:lnTo>
                    <a:lnTo>
                      <a:pt x="349" y="2999"/>
                    </a:lnTo>
                    <a:lnTo>
                      <a:pt x="342" y="2935"/>
                    </a:lnTo>
                    <a:lnTo>
                      <a:pt x="338" y="2872"/>
                    </a:lnTo>
                    <a:lnTo>
                      <a:pt x="335" y="2807"/>
                    </a:lnTo>
                    <a:lnTo>
                      <a:pt x="335" y="2807"/>
                    </a:lnTo>
                    <a:lnTo>
                      <a:pt x="332" y="2745"/>
                    </a:lnTo>
                    <a:lnTo>
                      <a:pt x="332" y="2683"/>
                    </a:lnTo>
                    <a:lnTo>
                      <a:pt x="333" y="2621"/>
                    </a:lnTo>
                    <a:lnTo>
                      <a:pt x="336" y="2561"/>
                    </a:lnTo>
                    <a:lnTo>
                      <a:pt x="339" y="2500"/>
                    </a:lnTo>
                    <a:lnTo>
                      <a:pt x="345" y="2438"/>
                    </a:lnTo>
                    <a:lnTo>
                      <a:pt x="352" y="2379"/>
                    </a:lnTo>
                    <a:lnTo>
                      <a:pt x="361" y="2319"/>
                    </a:lnTo>
                    <a:lnTo>
                      <a:pt x="370" y="2260"/>
                    </a:lnTo>
                    <a:lnTo>
                      <a:pt x="382" y="2201"/>
                    </a:lnTo>
                    <a:lnTo>
                      <a:pt x="395" y="2142"/>
                    </a:lnTo>
                    <a:lnTo>
                      <a:pt x="410" y="2085"/>
                    </a:lnTo>
                    <a:lnTo>
                      <a:pt x="425" y="2027"/>
                    </a:lnTo>
                    <a:lnTo>
                      <a:pt x="442" y="1970"/>
                    </a:lnTo>
                    <a:lnTo>
                      <a:pt x="461" y="1913"/>
                    </a:lnTo>
                    <a:lnTo>
                      <a:pt x="481" y="1857"/>
                    </a:lnTo>
                    <a:lnTo>
                      <a:pt x="503" y="1801"/>
                    </a:lnTo>
                    <a:lnTo>
                      <a:pt x="525" y="1747"/>
                    </a:lnTo>
                    <a:lnTo>
                      <a:pt x="548" y="1694"/>
                    </a:lnTo>
                    <a:lnTo>
                      <a:pt x="575" y="1639"/>
                    </a:lnTo>
                    <a:lnTo>
                      <a:pt x="602" y="1586"/>
                    </a:lnTo>
                    <a:lnTo>
                      <a:pt x="630" y="1535"/>
                    </a:lnTo>
                    <a:lnTo>
                      <a:pt x="659" y="1483"/>
                    </a:lnTo>
                    <a:lnTo>
                      <a:pt x="690" y="1433"/>
                    </a:lnTo>
                    <a:lnTo>
                      <a:pt x="722" y="1383"/>
                    </a:lnTo>
                    <a:lnTo>
                      <a:pt x="756" y="1333"/>
                    </a:lnTo>
                    <a:lnTo>
                      <a:pt x="790" y="1285"/>
                    </a:lnTo>
                    <a:lnTo>
                      <a:pt x="827" y="1237"/>
                    </a:lnTo>
                    <a:lnTo>
                      <a:pt x="864" y="1190"/>
                    </a:lnTo>
                    <a:lnTo>
                      <a:pt x="902" y="1144"/>
                    </a:lnTo>
                    <a:lnTo>
                      <a:pt x="944" y="1100"/>
                    </a:lnTo>
                    <a:lnTo>
                      <a:pt x="985" y="1055"/>
                    </a:lnTo>
                    <a:lnTo>
                      <a:pt x="985" y="1055"/>
                    </a:lnTo>
                    <a:lnTo>
                      <a:pt x="1026" y="1011"/>
                    </a:lnTo>
                    <a:lnTo>
                      <a:pt x="1070" y="970"/>
                    </a:lnTo>
                    <a:lnTo>
                      <a:pt x="1115" y="929"/>
                    </a:lnTo>
                    <a:lnTo>
                      <a:pt x="1159" y="890"/>
                    </a:lnTo>
                    <a:lnTo>
                      <a:pt x="1206" y="852"/>
                    </a:lnTo>
                    <a:lnTo>
                      <a:pt x="1252" y="815"/>
                    </a:lnTo>
                    <a:lnTo>
                      <a:pt x="1300" y="780"/>
                    </a:lnTo>
                    <a:lnTo>
                      <a:pt x="1349" y="746"/>
                    </a:lnTo>
                    <a:lnTo>
                      <a:pt x="1398" y="712"/>
                    </a:lnTo>
                    <a:lnTo>
                      <a:pt x="1448" y="681"/>
                    </a:lnTo>
                    <a:lnTo>
                      <a:pt x="1498" y="650"/>
                    </a:lnTo>
                    <a:lnTo>
                      <a:pt x="1549" y="620"/>
                    </a:lnTo>
                    <a:lnTo>
                      <a:pt x="1602" y="594"/>
                    </a:lnTo>
                    <a:lnTo>
                      <a:pt x="1656" y="567"/>
                    </a:lnTo>
                    <a:lnTo>
                      <a:pt x="1709" y="542"/>
                    </a:lnTo>
                    <a:lnTo>
                      <a:pt x="1763" y="519"/>
                    </a:lnTo>
                    <a:lnTo>
                      <a:pt x="1818" y="497"/>
                    </a:lnTo>
                    <a:lnTo>
                      <a:pt x="1874" y="474"/>
                    </a:lnTo>
                    <a:lnTo>
                      <a:pt x="1930" y="455"/>
                    </a:lnTo>
                    <a:lnTo>
                      <a:pt x="1986" y="438"/>
                    </a:lnTo>
                    <a:lnTo>
                      <a:pt x="2043" y="421"/>
                    </a:lnTo>
                    <a:lnTo>
                      <a:pt x="2101" y="405"/>
                    </a:lnTo>
                    <a:lnTo>
                      <a:pt x="2160" y="392"/>
                    </a:lnTo>
                    <a:lnTo>
                      <a:pt x="2219" y="379"/>
                    </a:lnTo>
                    <a:lnTo>
                      <a:pt x="2278" y="368"/>
                    </a:lnTo>
                    <a:lnTo>
                      <a:pt x="2337" y="358"/>
                    </a:lnTo>
                    <a:lnTo>
                      <a:pt x="2397" y="351"/>
                    </a:lnTo>
                    <a:lnTo>
                      <a:pt x="2458" y="343"/>
                    </a:lnTo>
                    <a:lnTo>
                      <a:pt x="2518" y="339"/>
                    </a:lnTo>
                    <a:lnTo>
                      <a:pt x="2580" y="334"/>
                    </a:lnTo>
                    <a:lnTo>
                      <a:pt x="2642" y="333"/>
                    </a:lnTo>
                    <a:lnTo>
                      <a:pt x="2704" y="331"/>
                    </a:lnTo>
                    <a:close/>
                    <a:moveTo>
                      <a:pt x="2704" y="0"/>
                    </a:moveTo>
                    <a:lnTo>
                      <a:pt x="2704" y="0"/>
                    </a:lnTo>
                    <a:lnTo>
                      <a:pt x="2630" y="1"/>
                    </a:lnTo>
                    <a:lnTo>
                      <a:pt x="2558" y="4"/>
                    </a:lnTo>
                    <a:lnTo>
                      <a:pt x="2487" y="9"/>
                    </a:lnTo>
                    <a:lnTo>
                      <a:pt x="2415" y="14"/>
                    </a:lnTo>
                    <a:lnTo>
                      <a:pt x="2345" y="23"/>
                    </a:lnTo>
                    <a:lnTo>
                      <a:pt x="2275" y="32"/>
                    </a:lnTo>
                    <a:lnTo>
                      <a:pt x="2205" y="44"/>
                    </a:lnTo>
                    <a:lnTo>
                      <a:pt x="2138" y="57"/>
                    </a:lnTo>
                    <a:lnTo>
                      <a:pt x="2070" y="72"/>
                    </a:lnTo>
                    <a:lnTo>
                      <a:pt x="2002" y="88"/>
                    </a:lnTo>
                    <a:lnTo>
                      <a:pt x="1936" y="107"/>
                    </a:lnTo>
                    <a:lnTo>
                      <a:pt x="1869" y="127"/>
                    </a:lnTo>
                    <a:lnTo>
                      <a:pt x="1804" y="149"/>
                    </a:lnTo>
                    <a:lnTo>
                      <a:pt x="1741" y="171"/>
                    </a:lnTo>
                    <a:lnTo>
                      <a:pt x="1678" y="196"/>
                    </a:lnTo>
                    <a:lnTo>
                      <a:pt x="1614" y="222"/>
                    </a:lnTo>
                    <a:lnTo>
                      <a:pt x="1552" y="249"/>
                    </a:lnTo>
                    <a:lnTo>
                      <a:pt x="1492" y="278"/>
                    </a:lnTo>
                    <a:lnTo>
                      <a:pt x="1433" y="308"/>
                    </a:lnTo>
                    <a:lnTo>
                      <a:pt x="1373" y="340"/>
                    </a:lnTo>
                    <a:lnTo>
                      <a:pt x="1315" y="374"/>
                    </a:lnTo>
                    <a:lnTo>
                      <a:pt x="1258" y="408"/>
                    </a:lnTo>
                    <a:lnTo>
                      <a:pt x="1202" y="445"/>
                    </a:lnTo>
                    <a:lnTo>
                      <a:pt x="1147" y="482"/>
                    </a:lnTo>
                    <a:lnTo>
                      <a:pt x="1092" y="520"/>
                    </a:lnTo>
                    <a:lnTo>
                      <a:pt x="1039" y="560"/>
                    </a:lnTo>
                    <a:lnTo>
                      <a:pt x="988" y="601"/>
                    </a:lnTo>
                    <a:lnTo>
                      <a:pt x="936" y="644"/>
                    </a:lnTo>
                    <a:lnTo>
                      <a:pt x="886" y="688"/>
                    </a:lnTo>
                    <a:lnTo>
                      <a:pt x="837" y="732"/>
                    </a:lnTo>
                    <a:lnTo>
                      <a:pt x="790" y="778"/>
                    </a:lnTo>
                    <a:lnTo>
                      <a:pt x="745" y="827"/>
                    </a:lnTo>
                    <a:lnTo>
                      <a:pt x="699" y="874"/>
                    </a:lnTo>
                    <a:lnTo>
                      <a:pt x="655" y="924"/>
                    </a:lnTo>
                    <a:lnTo>
                      <a:pt x="612" y="974"/>
                    </a:lnTo>
                    <a:lnTo>
                      <a:pt x="571" y="1026"/>
                    </a:lnTo>
                    <a:lnTo>
                      <a:pt x="531" y="1079"/>
                    </a:lnTo>
                    <a:lnTo>
                      <a:pt x="491" y="1134"/>
                    </a:lnTo>
                    <a:lnTo>
                      <a:pt x="454" y="1188"/>
                    </a:lnTo>
                    <a:lnTo>
                      <a:pt x="417" y="1244"/>
                    </a:lnTo>
                    <a:lnTo>
                      <a:pt x="382" y="1300"/>
                    </a:lnTo>
                    <a:lnTo>
                      <a:pt x="349" y="1358"/>
                    </a:lnTo>
                    <a:lnTo>
                      <a:pt x="317" y="1417"/>
                    </a:lnTo>
                    <a:lnTo>
                      <a:pt x="286" y="1476"/>
                    </a:lnTo>
                    <a:lnTo>
                      <a:pt x="257" y="1536"/>
                    </a:lnTo>
                    <a:lnTo>
                      <a:pt x="229" y="1598"/>
                    </a:lnTo>
                    <a:lnTo>
                      <a:pt x="202" y="1660"/>
                    </a:lnTo>
                    <a:lnTo>
                      <a:pt x="177" y="1723"/>
                    </a:lnTo>
                    <a:lnTo>
                      <a:pt x="155" y="1787"/>
                    </a:lnTo>
                    <a:lnTo>
                      <a:pt x="133" y="1852"/>
                    </a:lnTo>
                    <a:lnTo>
                      <a:pt x="112" y="1916"/>
                    </a:lnTo>
                    <a:lnTo>
                      <a:pt x="94" y="1983"/>
                    </a:lnTo>
                    <a:lnTo>
                      <a:pt x="77" y="2049"/>
                    </a:lnTo>
                    <a:lnTo>
                      <a:pt x="62" y="2115"/>
                    </a:lnTo>
                    <a:lnTo>
                      <a:pt x="47" y="2183"/>
                    </a:lnTo>
                    <a:lnTo>
                      <a:pt x="35" y="2253"/>
                    </a:lnTo>
                    <a:lnTo>
                      <a:pt x="25" y="2322"/>
                    </a:lnTo>
                    <a:lnTo>
                      <a:pt x="16" y="2391"/>
                    </a:lnTo>
                    <a:lnTo>
                      <a:pt x="10" y="2462"/>
                    </a:lnTo>
                    <a:lnTo>
                      <a:pt x="4" y="2533"/>
                    </a:lnTo>
                    <a:lnTo>
                      <a:pt x="2" y="2604"/>
                    </a:lnTo>
                    <a:lnTo>
                      <a:pt x="0" y="2676"/>
                    </a:lnTo>
                    <a:lnTo>
                      <a:pt x="0" y="2748"/>
                    </a:lnTo>
                    <a:lnTo>
                      <a:pt x="3" y="2820"/>
                    </a:lnTo>
                    <a:lnTo>
                      <a:pt x="3" y="2820"/>
                    </a:lnTo>
                    <a:lnTo>
                      <a:pt x="7" y="2894"/>
                    </a:lnTo>
                    <a:lnTo>
                      <a:pt x="12" y="2966"/>
                    </a:lnTo>
                    <a:lnTo>
                      <a:pt x="21" y="3038"/>
                    </a:lnTo>
                    <a:lnTo>
                      <a:pt x="30" y="3109"/>
                    </a:lnTo>
                    <a:lnTo>
                      <a:pt x="41" y="3180"/>
                    </a:lnTo>
                    <a:lnTo>
                      <a:pt x="53" y="3251"/>
                    </a:lnTo>
                    <a:lnTo>
                      <a:pt x="68" y="3320"/>
                    </a:lnTo>
                    <a:lnTo>
                      <a:pt x="84" y="3389"/>
                    </a:lnTo>
                    <a:lnTo>
                      <a:pt x="102" y="3459"/>
                    </a:lnTo>
                    <a:lnTo>
                      <a:pt x="121" y="3526"/>
                    </a:lnTo>
                    <a:lnTo>
                      <a:pt x="143" y="3593"/>
                    </a:lnTo>
                    <a:lnTo>
                      <a:pt x="165" y="3659"/>
                    </a:lnTo>
                    <a:lnTo>
                      <a:pt x="189" y="3726"/>
                    </a:lnTo>
                    <a:lnTo>
                      <a:pt x="215" y="3790"/>
                    </a:lnTo>
                    <a:lnTo>
                      <a:pt x="242" y="3855"/>
                    </a:lnTo>
                    <a:lnTo>
                      <a:pt x="271" y="3919"/>
                    </a:lnTo>
                    <a:lnTo>
                      <a:pt x="301" y="3982"/>
                    </a:lnTo>
                    <a:lnTo>
                      <a:pt x="333" y="4044"/>
                    </a:lnTo>
                    <a:lnTo>
                      <a:pt x="366" y="4106"/>
                    </a:lnTo>
                    <a:lnTo>
                      <a:pt x="401" y="4165"/>
                    </a:lnTo>
                    <a:lnTo>
                      <a:pt x="436" y="4225"/>
                    </a:lnTo>
                    <a:lnTo>
                      <a:pt x="473" y="4284"/>
                    </a:lnTo>
                    <a:lnTo>
                      <a:pt x="512" y="4342"/>
                    </a:lnTo>
                    <a:lnTo>
                      <a:pt x="551" y="4398"/>
                    </a:lnTo>
                    <a:lnTo>
                      <a:pt x="593" y="4454"/>
                    </a:lnTo>
                    <a:lnTo>
                      <a:pt x="635" y="4508"/>
                    </a:lnTo>
                    <a:lnTo>
                      <a:pt x="678" y="4563"/>
                    </a:lnTo>
                    <a:lnTo>
                      <a:pt x="722" y="4616"/>
                    </a:lnTo>
                    <a:lnTo>
                      <a:pt x="770" y="4668"/>
                    </a:lnTo>
                    <a:lnTo>
                      <a:pt x="817" y="4718"/>
                    </a:lnTo>
                    <a:lnTo>
                      <a:pt x="864" y="4768"/>
                    </a:lnTo>
                    <a:lnTo>
                      <a:pt x="914" y="4815"/>
                    </a:lnTo>
                    <a:lnTo>
                      <a:pt x="964" y="4862"/>
                    </a:lnTo>
                    <a:lnTo>
                      <a:pt x="1016" y="4909"/>
                    </a:lnTo>
                    <a:lnTo>
                      <a:pt x="1069" y="4954"/>
                    </a:lnTo>
                    <a:lnTo>
                      <a:pt x="1122" y="4998"/>
                    </a:lnTo>
                    <a:lnTo>
                      <a:pt x="1176" y="5041"/>
                    </a:lnTo>
                    <a:lnTo>
                      <a:pt x="1232" y="5082"/>
                    </a:lnTo>
                    <a:lnTo>
                      <a:pt x="1288" y="5122"/>
                    </a:lnTo>
                    <a:lnTo>
                      <a:pt x="1346" y="5160"/>
                    </a:lnTo>
                    <a:lnTo>
                      <a:pt x="1403" y="5197"/>
                    </a:lnTo>
                    <a:lnTo>
                      <a:pt x="1464" y="5234"/>
                    </a:lnTo>
                    <a:lnTo>
                      <a:pt x="1523" y="5268"/>
                    </a:lnTo>
                    <a:lnTo>
                      <a:pt x="1585" y="5302"/>
                    </a:lnTo>
                    <a:lnTo>
                      <a:pt x="1647" y="5333"/>
                    </a:lnTo>
                    <a:lnTo>
                      <a:pt x="1709" y="5364"/>
                    </a:lnTo>
                    <a:lnTo>
                      <a:pt x="1772" y="5393"/>
                    </a:lnTo>
                    <a:lnTo>
                      <a:pt x="1835" y="5420"/>
                    </a:lnTo>
                    <a:lnTo>
                      <a:pt x="1900" y="5446"/>
                    </a:lnTo>
                    <a:lnTo>
                      <a:pt x="1967" y="5471"/>
                    </a:lnTo>
                    <a:lnTo>
                      <a:pt x="2033" y="5493"/>
                    </a:lnTo>
                    <a:lnTo>
                      <a:pt x="2099" y="5515"/>
                    </a:lnTo>
                    <a:lnTo>
                      <a:pt x="2167" y="5535"/>
                    </a:lnTo>
                    <a:lnTo>
                      <a:pt x="2235" y="5554"/>
                    </a:lnTo>
                    <a:lnTo>
                      <a:pt x="2303" y="5570"/>
                    </a:lnTo>
                    <a:lnTo>
                      <a:pt x="2372" y="5585"/>
                    </a:lnTo>
                    <a:lnTo>
                      <a:pt x="2443" y="5598"/>
                    </a:lnTo>
                    <a:lnTo>
                      <a:pt x="2512" y="5610"/>
                    </a:lnTo>
                    <a:lnTo>
                      <a:pt x="2583" y="5619"/>
                    </a:lnTo>
                    <a:lnTo>
                      <a:pt x="2654" y="5628"/>
                    </a:lnTo>
                    <a:lnTo>
                      <a:pt x="2726" y="5633"/>
                    </a:lnTo>
                    <a:lnTo>
                      <a:pt x="2798" y="5638"/>
                    </a:lnTo>
                    <a:lnTo>
                      <a:pt x="2870" y="5641"/>
                    </a:lnTo>
                    <a:lnTo>
                      <a:pt x="2943" y="5642"/>
                    </a:lnTo>
                    <a:lnTo>
                      <a:pt x="2943" y="5642"/>
                    </a:lnTo>
                    <a:lnTo>
                      <a:pt x="3016" y="5641"/>
                    </a:lnTo>
                    <a:lnTo>
                      <a:pt x="3088" y="5638"/>
                    </a:lnTo>
                    <a:lnTo>
                      <a:pt x="3159" y="5633"/>
                    </a:lnTo>
                    <a:lnTo>
                      <a:pt x="3231" y="5628"/>
                    </a:lnTo>
                    <a:lnTo>
                      <a:pt x="3302" y="5619"/>
                    </a:lnTo>
                    <a:lnTo>
                      <a:pt x="3372" y="5610"/>
                    </a:lnTo>
                    <a:lnTo>
                      <a:pt x="3441" y="5598"/>
                    </a:lnTo>
                    <a:lnTo>
                      <a:pt x="3509" y="5585"/>
                    </a:lnTo>
                    <a:lnTo>
                      <a:pt x="3578" y="5570"/>
                    </a:lnTo>
                    <a:lnTo>
                      <a:pt x="3644" y="5554"/>
                    </a:lnTo>
                    <a:lnTo>
                      <a:pt x="3711" y="5535"/>
                    </a:lnTo>
                    <a:lnTo>
                      <a:pt x="3777" y="5515"/>
                    </a:lnTo>
                    <a:lnTo>
                      <a:pt x="3842" y="5493"/>
                    </a:lnTo>
                    <a:lnTo>
                      <a:pt x="3905" y="5471"/>
                    </a:lnTo>
                    <a:lnTo>
                      <a:pt x="3969" y="5446"/>
                    </a:lnTo>
                    <a:lnTo>
                      <a:pt x="4032" y="5420"/>
                    </a:lnTo>
                    <a:lnTo>
                      <a:pt x="4094" y="5393"/>
                    </a:lnTo>
                    <a:lnTo>
                      <a:pt x="4154" y="5364"/>
                    </a:lnTo>
                    <a:lnTo>
                      <a:pt x="4215" y="5333"/>
                    </a:lnTo>
                    <a:lnTo>
                      <a:pt x="4274" y="5302"/>
                    </a:lnTo>
                    <a:lnTo>
                      <a:pt x="4331" y="5268"/>
                    </a:lnTo>
                    <a:lnTo>
                      <a:pt x="4389" y="5234"/>
                    </a:lnTo>
                    <a:lnTo>
                      <a:pt x="4445" y="5197"/>
                    </a:lnTo>
                    <a:lnTo>
                      <a:pt x="4499" y="5160"/>
                    </a:lnTo>
                    <a:lnTo>
                      <a:pt x="4554" y="5122"/>
                    </a:lnTo>
                    <a:lnTo>
                      <a:pt x="4607" y="5082"/>
                    </a:lnTo>
                    <a:lnTo>
                      <a:pt x="4659" y="5041"/>
                    </a:lnTo>
                    <a:lnTo>
                      <a:pt x="4710" y="4998"/>
                    </a:lnTo>
                    <a:lnTo>
                      <a:pt x="4760" y="4954"/>
                    </a:lnTo>
                    <a:lnTo>
                      <a:pt x="4809" y="4909"/>
                    </a:lnTo>
                    <a:lnTo>
                      <a:pt x="4856" y="4862"/>
                    </a:lnTo>
                    <a:lnTo>
                      <a:pt x="4903" y="4815"/>
                    </a:lnTo>
                    <a:lnTo>
                      <a:pt x="4947" y="4768"/>
                    </a:lnTo>
                    <a:lnTo>
                      <a:pt x="4992" y="4718"/>
                    </a:lnTo>
                    <a:lnTo>
                      <a:pt x="5034" y="4668"/>
                    </a:lnTo>
                    <a:lnTo>
                      <a:pt x="5076" y="4616"/>
                    </a:lnTo>
                    <a:lnTo>
                      <a:pt x="5117" y="4563"/>
                    </a:lnTo>
                    <a:lnTo>
                      <a:pt x="5155" y="4508"/>
                    </a:lnTo>
                    <a:lnTo>
                      <a:pt x="5194" y="4454"/>
                    </a:lnTo>
                    <a:lnTo>
                      <a:pt x="5229" y="4398"/>
                    </a:lnTo>
                    <a:lnTo>
                      <a:pt x="5264" y="4342"/>
                    </a:lnTo>
                    <a:lnTo>
                      <a:pt x="5298" y="4284"/>
                    </a:lnTo>
                    <a:lnTo>
                      <a:pt x="5329" y="4225"/>
                    </a:lnTo>
                    <a:lnTo>
                      <a:pt x="5360" y="4165"/>
                    </a:lnTo>
                    <a:lnTo>
                      <a:pt x="5390" y="4106"/>
                    </a:lnTo>
                    <a:lnTo>
                      <a:pt x="5418" y="4044"/>
                    </a:lnTo>
                    <a:lnTo>
                      <a:pt x="5444" y="3982"/>
                    </a:lnTo>
                    <a:lnTo>
                      <a:pt x="5469" y="3919"/>
                    </a:lnTo>
                    <a:lnTo>
                      <a:pt x="5493" y="3855"/>
                    </a:lnTo>
                    <a:lnTo>
                      <a:pt x="5514" y="3790"/>
                    </a:lnTo>
                    <a:lnTo>
                      <a:pt x="5534" y="3726"/>
                    </a:lnTo>
                    <a:lnTo>
                      <a:pt x="5553" y="3659"/>
                    </a:lnTo>
                    <a:lnTo>
                      <a:pt x="5570" y="3593"/>
                    </a:lnTo>
                    <a:lnTo>
                      <a:pt x="5584" y="3526"/>
                    </a:lnTo>
                    <a:lnTo>
                      <a:pt x="5599" y="3459"/>
                    </a:lnTo>
                    <a:lnTo>
                      <a:pt x="5611" y="3389"/>
                    </a:lnTo>
                    <a:lnTo>
                      <a:pt x="5621" y="3320"/>
                    </a:lnTo>
                    <a:lnTo>
                      <a:pt x="5630" y="3251"/>
                    </a:lnTo>
                    <a:lnTo>
                      <a:pt x="5636" y="3180"/>
                    </a:lnTo>
                    <a:lnTo>
                      <a:pt x="5642" y="3109"/>
                    </a:lnTo>
                    <a:lnTo>
                      <a:pt x="5645" y="3038"/>
                    </a:lnTo>
                    <a:lnTo>
                      <a:pt x="5646" y="2966"/>
                    </a:lnTo>
                    <a:lnTo>
                      <a:pt x="5646" y="2894"/>
                    </a:lnTo>
                    <a:lnTo>
                      <a:pt x="5643" y="2820"/>
                    </a:lnTo>
                    <a:lnTo>
                      <a:pt x="5643" y="2820"/>
                    </a:lnTo>
                    <a:lnTo>
                      <a:pt x="5640" y="2748"/>
                    </a:lnTo>
                    <a:lnTo>
                      <a:pt x="5634" y="2676"/>
                    </a:lnTo>
                    <a:lnTo>
                      <a:pt x="5627" y="2604"/>
                    </a:lnTo>
                    <a:lnTo>
                      <a:pt x="5617" y="2533"/>
                    </a:lnTo>
                    <a:lnTo>
                      <a:pt x="5606" y="2462"/>
                    </a:lnTo>
                    <a:lnTo>
                      <a:pt x="5593" y="2391"/>
                    </a:lnTo>
                    <a:lnTo>
                      <a:pt x="5578" y="2322"/>
                    </a:lnTo>
                    <a:lnTo>
                      <a:pt x="5562" y="2253"/>
                    </a:lnTo>
                    <a:lnTo>
                      <a:pt x="5545" y="2183"/>
                    </a:lnTo>
                    <a:lnTo>
                      <a:pt x="5525" y="2115"/>
                    </a:lnTo>
                    <a:lnTo>
                      <a:pt x="5505" y="2049"/>
                    </a:lnTo>
                    <a:lnTo>
                      <a:pt x="5481" y="1983"/>
                    </a:lnTo>
                    <a:lnTo>
                      <a:pt x="5458" y="1916"/>
                    </a:lnTo>
                    <a:lnTo>
                      <a:pt x="5431" y="1852"/>
                    </a:lnTo>
                    <a:lnTo>
                      <a:pt x="5404" y="1787"/>
                    </a:lnTo>
                    <a:lnTo>
                      <a:pt x="5375" y="1723"/>
                    </a:lnTo>
                    <a:lnTo>
                      <a:pt x="5346" y="1660"/>
                    </a:lnTo>
                    <a:lnTo>
                      <a:pt x="5313" y="1598"/>
                    </a:lnTo>
                    <a:lnTo>
                      <a:pt x="5281" y="1536"/>
                    </a:lnTo>
                    <a:lnTo>
                      <a:pt x="5247" y="1476"/>
                    </a:lnTo>
                    <a:lnTo>
                      <a:pt x="5210" y="1417"/>
                    </a:lnTo>
                    <a:lnTo>
                      <a:pt x="5173" y="1358"/>
                    </a:lnTo>
                    <a:lnTo>
                      <a:pt x="5135" y="1300"/>
                    </a:lnTo>
                    <a:lnTo>
                      <a:pt x="5095" y="1244"/>
                    </a:lnTo>
                    <a:lnTo>
                      <a:pt x="5054" y="1188"/>
                    </a:lnTo>
                    <a:lnTo>
                      <a:pt x="5012" y="1134"/>
                    </a:lnTo>
                    <a:lnTo>
                      <a:pt x="4968" y="1079"/>
                    </a:lnTo>
                    <a:lnTo>
                      <a:pt x="4924" y="1026"/>
                    </a:lnTo>
                    <a:lnTo>
                      <a:pt x="4878" y="974"/>
                    </a:lnTo>
                    <a:lnTo>
                      <a:pt x="4831" y="924"/>
                    </a:lnTo>
                    <a:lnTo>
                      <a:pt x="4782" y="874"/>
                    </a:lnTo>
                    <a:lnTo>
                      <a:pt x="4732" y="827"/>
                    </a:lnTo>
                    <a:lnTo>
                      <a:pt x="4682" y="778"/>
                    </a:lnTo>
                    <a:lnTo>
                      <a:pt x="4631" y="732"/>
                    </a:lnTo>
                    <a:lnTo>
                      <a:pt x="4579" y="688"/>
                    </a:lnTo>
                    <a:lnTo>
                      <a:pt x="4524" y="644"/>
                    </a:lnTo>
                    <a:lnTo>
                      <a:pt x="4470" y="601"/>
                    </a:lnTo>
                    <a:lnTo>
                      <a:pt x="4415" y="560"/>
                    </a:lnTo>
                    <a:lnTo>
                      <a:pt x="4358" y="520"/>
                    </a:lnTo>
                    <a:lnTo>
                      <a:pt x="4300" y="482"/>
                    </a:lnTo>
                    <a:lnTo>
                      <a:pt x="4243" y="445"/>
                    </a:lnTo>
                    <a:lnTo>
                      <a:pt x="4184" y="408"/>
                    </a:lnTo>
                    <a:lnTo>
                      <a:pt x="4123" y="374"/>
                    </a:lnTo>
                    <a:lnTo>
                      <a:pt x="4061" y="340"/>
                    </a:lnTo>
                    <a:lnTo>
                      <a:pt x="4001" y="308"/>
                    </a:lnTo>
                    <a:lnTo>
                      <a:pt x="3938" y="278"/>
                    </a:lnTo>
                    <a:lnTo>
                      <a:pt x="3874" y="249"/>
                    </a:lnTo>
                    <a:lnTo>
                      <a:pt x="3811" y="222"/>
                    </a:lnTo>
                    <a:lnTo>
                      <a:pt x="3746" y="196"/>
                    </a:lnTo>
                    <a:lnTo>
                      <a:pt x="3680" y="171"/>
                    </a:lnTo>
                    <a:lnTo>
                      <a:pt x="3615" y="149"/>
                    </a:lnTo>
                    <a:lnTo>
                      <a:pt x="3547" y="127"/>
                    </a:lnTo>
                    <a:lnTo>
                      <a:pt x="3481" y="107"/>
                    </a:lnTo>
                    <a:lnTo>
                      <a:pt x="3411" y="88"/>
                    </a:lnTo>
                    <a:lnTo>
                      <a:pt x="3344" y="72"/>
                    </a:lnTo>
                    <a:lnTo>
                      <a:pt x="3274" y="57"/>
                    </a:lnTo>
                    <a:lnTo>
                      <a:pt x="3205" y="44"/>
                    </a:lnTo>
                    <a:lnTo>
                      <a:pt x="3134" y="32"/>
                    </a:lnTo>
                    <a:lnTo>
                      <a:pt x="3063" y="23"/>
                    </a:lnTo>
                    <a:lnTo>
                      <a:pt x="2993" y="14"/>
                    </a:lnTo>
                    <a:lnTo>
                      <a:pt x="2920" y="9"/>
                    </a:lnTo>
                    <a:lnTo>
                      <a:pt x="2848" y="4"/>
                    </a:lnTo>
                    <a:lnTo>
                      <a:pt x="2776" y="1"/>
                    </a:lnTo>
                    <a:lnTo>
                      <a:pt x="2704" y="0"/>
                    </a:lnTo>
                    <a:lnTo>
                      <a:pt x="2704" y="0"/>
                    </a:lnTo>
                    <a:close/>
                  </a:path>
                </a:pathLst>
              </a:custGeom>
              <a:gradFill flip="none" rotWithShape="1">
                <a:gsLst>
                  <a:gs pos="20000">
                    <a:srgbClr val="414141"/>
                  </a:gs>
                  <a:gs pos="66000">
                    <a:srgbClr val="FFFFFF"/>
                  </a:gs>
                  <a:gs pos="80000">
                    <a:srgbClr val="CFCFCF"/>
                  </a:gs>
                  <a:gs pos="5000">
                    <a:srgbClr val="A6A6A6"/>
                  </a:gs>
                  <a:gs pos="45000">
                    <a:srgbClr val="A6A6A6"/>
                  </a:gs>
                  <a:gs pos="25000">
                    <a:srgbClr val="262626"/>
                  </a:gs>
                  <a:gs pos="54000">
                    <a:srgbClr val="454545"/>
                  </a:gs>
                  <a:gs pos="36000">
                    <a:srgbClr val="616161"/>
                  </a:gs>
                  <a:gs pos="82000">
                    <a:srgbClr val="A6A6A6"/>
                  </a:gs>
                </a:gsLst>
                <a:lin ang="1314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33" name="Freeform 16">
                <a:extLst>
                  <a:ext uri="{FF2B5EF4-FFF2-40B4-BE49-F238E27FC236}">
                    <a16:creationId xmlns:a16="http://schemas.microsoft.com/office/drawing/2014/main" id="{0B4641F8-FE48-7640-A5CF-153B89A9A228}"/>
                  </a:ext>
                </a:extLst>
              </p:cNvPr>
              <p:cNvSpPr>
                <a:spLocks noEditPoints="1"/>
              </p:cNvSpPr>
              <p:nvPr/>
            </p:nvSpPr>
            <p:spPr bwMode="auto">
              <a:xfrm>
                <a:off x="8413750" y="404813"/>
                <a:ext cx="2928938" cy="2925763"/>
              </a:xfrm>
              <a:custGeom>
                <a:avLst/>
                <a:gdLst/>
                <a:ahLst/>
                <a:cxnLst>
                  <a:cxn ang="0">
                    <a:pos x="3124" y="135"/>
                  </a:cxn>
                  <a:cxn ang="0">
                    <a:pos x="3699" y="303"/>
                  </a:cxn>
                  <a:cxn ang="0">
                    <a:pos x="4218" y="588"/>
                  </a:cxn>
                  <a:cxn ang="0">
                    <a:pos x="4666" y="971"/>
                  </a:cxn>
                  <a:cxn ang="0">
                    <a:pos x="5027" y="1439"/>
                  </a:cxn>
                  <a:cxn ang="0">
                    <a:pos x="5285" y="1974"/>
                  </a:cxn>
                  <a:cxn ang="0">
                    <a:pos x="5422" y="2564"/>
                  </a:cxn>
                  <a:cxn ang="0">
                    <a:pos x="5433" y="3100"/>
                  </a:cxn>
                  <a:cxn ang="0">
                    <a:pos x="5322" y="3670"/>
                  </a:cxn>
                  <a:cxn ang="0">
                    <a:pos x="5088" y="4194"/>
                  </a:cxn>
                  <a:cxn ang="0">
                    <a:pos x="4737" y="4656"/>
                  </a:cxn>
                  <a:cxn ang="0">
                    <a:pos x="4345" y="4991"/>
                  </a:cxn>
                  <a:cxn ang="0">
                    <a:pos x="3839" y="5259"/>
                  </a:cxn>
                  <a:cxn ang="0">
                    <a:pos x="3279" y="5408"/>
                  </a:cxn>
                  <a:cxn ang="0">
                    <a:pos x="2748" y="5433"/>
                  </a:cxn>
                  <a:cxn ang="0">
                    <a:pos x="2149" y="5336"/>
                  </a:cxn>
                  <a:cxn ang="0">
                    <a:pos x="1597" y="5113"/>
                  </a:cxn>
                  <a:cxn ang="0">
                    <a:pos x="1107" y="4784"/>
                  </a:cxn>
                  <a:cxn ang="0">
                    <a:pos x="696" y="4361"/>
                  </a:cxn>
                  <a:cxn ang="0">
                    <a:pos x="379" y="3861"/>
                  </a:cxn>
                  <a:cxn ang="0">
                    <a:pos x="173" y="3299"/>
                  </a:cxn>
                  <a:cxn ang="0">
                    <a:pos x="96" y="2761"/>
                  </a:cxn>
                  <a:cxn ang="0">
                    <a:pos x="136" y="2172"/>
                  </a:cxn>
                  <a:cxn ang="0">
                    <a:pos x="302" y="1620"/>
                  </a:cxn>
                  <a:cxn ang="0">
                    <a:pos x="588" y="1122"/>
                  </a:cxn>
                  <a:cxn ang="0">
                    <a:pos x="938" y="738"/>
                  </a:cxn>
                  <a:cxn ang="0">
                    <a:pos x="1408" y="405"/>
                  </a:cxn>
                  <a:cxn ang="0">
                    <a:pos x="1939" y="190"/>
                  </a:cxn>
                  <a:cxn ang="0">
                    <a:pos x="2517" y="96"/>
                  </a:cxn>
                  <a:cxn ang="0">
                    <a:pos x="2298" y="22"/>
                  </a:cxn>
                  <a:cxn ang="0">
                    <a:pos x="1706" y="168"/>
                  </a:cxn>
                  <a:cxn ang="0">
                    <a:pos x="1178" y="436"/>
                  </a:cxn>
                  <a:cxn ang="0">
                    <a:pos x="730" y="811"/>
                  </a:cxn>
                  <a:cxn ang="0">
                    <a:pos x="374" y="1275"/>
                  </a:cxn>
                  <a:cxn ang="0">
                    <a:pos x="130" y="1815"/>
                  </a:cxn>
                  <a:cxn ang="0">
                    <a:pos x="10" y="2413"/>
                  </a:cxn>
                  <a:cxn ang="0">
                    <a:pos x="21" y="2978"/>
                  </a:cxn>
                  <a:cxn ang="0">
                    <a:pos x="162" y="3587"/>
                  </a:cxn>
                  <a:cxn ang="0">
                    <a:pos x="428" y="4141"/>
                  </a:cxn>
                  <a:cxn ang="0">
                    <a:pos x="801" y="4623"/>
                  </a:cxn>
                  <a:cxn ang="0">
                    <a:pos x="1263" y="5020"/>
                  </a:cxn>
                  <a:cxn ang="0">
                    <a:pos x="1800" y="5312"/>
                  </a:cxn>
                  <a:cxn ang="0">
                    <a:pos x="2394" y="5486"/>
                  </a:cxn>
                  <a:cxn ang="0">
                    <a:pos x="2956" y="5529"/>
                  </a:cxn>
                  <a:cxn ang="0">
                    <a:pos x="3572" y="5443"/>
                  </a:cxn>
                  <a:cxn ang="0">
                    <a:pos x="4131" y="5228"/>
                  </a:cxn>
                  <a:cxn ang="0">
                    <a:pos x="4616" y="4898"/>
                  </a:cxn>
                  <a:cxn ang="0">
                    <a:pos x="5015" y="4472"/>
                  </a:cxn>
                  <a:cxn ang="0">
                    <a:pos x="5310" y="3963"/>
                  </a:cxn>
                  <a:cxn ang="0">
                    <a:pos x="5487" y="3389"/>
                  </a:cxn>
                  <a:cxn ang="0">
                    <a:pos x="5531" y="2764"/>
                  </a:cxn>
                  <a:cxn ang="0">
                    <a:pos x="5452" y="2208"/>
                  </a:cxn>
                  <a:cxn ang="0">
                    <a:pos x="5239" y="1627"/>
                  </a:cxn>
                  <a:cxn ang="0">
                    <a:pos x="4912" y="1111"/>
                  </a:cxn>
                  <a:cxn ang="0">
                    <a:pos x="4488" y="675"/>
                  </a:cxn>
                  <a:cxn ang="0">
                    <a:pos x="3982" y="334"/>
                  </a:cxn>
                  <a:cxn ang="0">
                    <a:pos x="3411" y="104"/>
                  </a:cxn>
                  <a:cxn ang="0">
                    <a:pos x="2792" y="4"/>
                  </a:cxn>
                </a:cxnLst>
                <a:rect l="0" t="0" r="r" b="b"/>
                <a:pathLst>
                  <a:path w="5534" h="5530">
                    <a:moveTo>
                      <a:pt x="2649" y="93"/>
                    </a:moveTo>
                    <a:lnTo>
                      <a:pt x="2649" y="93"/>
                    </a:lnTo>
                    <a:lnTo>
                      <a:pt x="2718" y="94"/>
                    </a:lnTo>
                    <a:lnTo>
                      <a:pt x="2788" y="97"/>
                    </a:lnTo>
                    <a:lnTo>
                      <a:pt x="2856" y="101"/>
                    </a:lnTo>
                    <a:lnTo>
                      <a:pt x="2923" y="107"/>
                    </a:lnTo>
                    <a:lnTo>
                      <a:pt x="2991" y="115"/>
                    </a:lnTo>
                    <a:lnTo>
                      <a:pt x="3058" y="124"/>
                    </a:lnTo>
                    <a:lnTo>
                      <a:pt x="3124" y="135"/>
                    </a:lnTo>
                    <a:lnTo>
                      <a:pt x="3190" y="147"/>
                    </a:lnTo>
                    <a:lnTo>
                      <a:pt x="3257" y="162"/>
                    </a:lnTo>
                    <a:lnTo>
                      <a:pt x="3321" y="178"/>
                    </a:lnTo>
                    <a:lnTo>
                      <a:pt x="3385" y="194"/>
                    </a:lnTo>
                    <a:lnTo>
                      <a:pt x="3450" y="214"/>
                    </a:lnTo>
                    <a:lnTo>
                      <a:pt x="3513" y="234"/>
                    </a:lnTo>
                    <a:lnTo>
                      <a:pt x="3575" y="256"/>
                    </a:lnTo>
                    <a:lnTo>
                      <a:pt x="3637" y="278"/>
                    </a:lnTo>
                    <a:lnTo>
                      <a:pt x="3699" y="303"/>
                    </a:lnTo>
                    <a:lnTo>
                      <a:pt x="3759" y="330"/>
                    </a:lnTo>
                    <a:lnTo>
                      <a:pt x="3820" y="358"/>
                    </a:lnTo>
                    <a:lnTo>
                      <a:pt x="3879" y="386"/>
                    </a:lnTo>
                    <a:lnTo>
                      <a:pt x="3938" y="417"/>
                    </a:lnTo>
                    <a:lnTo>
                      <a:pt x="3995" y="448"/>
                    </a:lnTo>
                    <a:lnTo>
                      <a:pt x="4053" y="480"/>
                    </a:lnTo>
                    <a:lnTo>
                      <a:pt x="4109" y="516"/>
                    </a:lnTo>
                    <a:lnTo>
                      <a:pt x="4163" y="551"/>
                    </a:lnTo>
                    <a:lnTo>
                      <a:pt x="4218" y="588"/>
                    </a:lnTo>
                    <a:lnTo>
                      <a:pt x="4272" y="625"/>
                    </a:lnTo>
                    <a:lnTo>
                      <a:pt x="4325" y="665"/>
                    </a:lnTo>
                    <a:lnTo>
                      <a:pt x="4377" y="705"/>
                    </a:lnTo>
                    <a:lnTo>
                      <a:pt x="4427" y="746"/>
                    </a:lnTo>
                    <a:lnTo>
                      <a:pt x="4477" y="789"/>
                    </a:lnTo>
                    <a:lnTo>
                      <a:pt x="4526" y="833"/>
                    </a:lnTo>
                    <a:lnTo>
                      <a:pt x="4575" y="877"/>
                    </a:lnTo>
                    <a:lnTo>
                      <a:pt x="4620" y="924"/>
                    </a:lnTo>
                    <a:lnTo>
                      <a:pt x="4666" y="971"/>
                    </a:lnTo>
                    <a:lnTo>
                      <a:pt x="4712" y="1019"/>
                    </a:lnTo>
                    <a:lnTo>
                      <a:pt x="4754" y="1067"/>
                    </a:lnTo>
                    <a:lnTo>
                      <a:pt x="4797" y="1117"/>
                    </a:lnTo>
                    <a:lnTo>
                      <a:pt x="4838" y="1169"/>
                    </a:lnTo>
                    <a:lnTo>
                      <a:pt x="4878" y="1221"/>
                    </a:lnTo>
                    <a:lnTo>
                      <a:pt x="4918" y="1274"/>
                    </a:lnTo>
                    <a:lnTo>
                      <a:pt x="4955" y="1328"/>
                    </a:lnTo>
                    <a:lnTo>
                      <a:pt x="4992" y="1383"/>
                    </a:lnTo>
                    <a:lnTo>
                      <a:pt x="5027" y="1439"/>
                    </a:lnTo>
                    <a:lnTo>
                      <a:pt x="5061" y="1495"/>
                    </a:lnTo>
                    <a:lnTo>
                      <a:pt x="5093" y="1552"/>
                    </a:lnTo>
                    <a:lnTo>
                      <a:pt x="5126" y="1610"/>
                    </a:lnTo>
                    <a:lnTo>
                      <a:pt x="5155" y="1669"/>
                    </a:lnTo>
                    <a:lnTo>
                      <a:pt x="5183" y="1728"/>
                    </a:lnTo>
                    <a:lnTo>
                      <a:pt x="5211" y="1788"/>
                    </a:lnTo>
                    <a:lnTo>
                      <a:pt x="5236" y="1850"/>
                    </a:lnTo>
                    <a:lnTo>
                      <a:pt x="5262" y="1912"/>
                    </a:lnTo>
                    <a:lnTo>
                      <a:pt x="5285" y="1974"/>
                    </a:lnTo>
                    <a:lnTo>
                      <a:pt x="5306" y="2037"/>
                    </a:lnTo>
                    <a:lnTo>
                      <a:pt x="5326" y="2101"/>
                    </a:lnTo>
                    <a:lnTo>
                      <a:pt x="5344" y="2166"/>
                    </a:lnTo>
                    <a:lnTo>
                      <a:pt x="5362" y="2231"/>
                    </a:lnTo>
                    <a:lnTo>
                      <a:pt x="5376" y="2295"/>
                    </a:lnTo>
                    <a:lnTo>
                      <a:pt x="5391" y="2362"/>
                    </a:lnTo>
                    <a:lnTo>
                      <a:pt x="5403" y="2428"/>
                    </a:lnTo>
                    <a:lnTo>
                      <a:pt x="5413" y="2496"/>
                    </a:lnTo>
                    <a:lnTo>
                      <a:pt x="5422" y="2564"/>
                    </a:lnTo>
                    <a:lnTo>
                      <a:pt x="5430" y="2632"/>
                    </a:lnTo>
                    <a:lnTo>
                      <a:pt x="5435" y="2699"/>
                    </a:lnTo>
                    <a:lnTo>
                      <a:pt x="5438" y="2769"/>
                    </a:lnTo>
                    <a:lnTo>
                      <a:pt x="5438" y="2769"/>
                    </a:lnTo>
                    <a:lnTo>
                      <a:pt x="5441" y="2835"/>
                    </a:lnTo>
                    <a:lnTo>
                      <a:pt x="5441" y="2903"/>
                    </a:lnTo>
                    <a:lnTo>
                      <a:pt x="5440" y="2968"/>
                    </a:lnTo>
                    <a:lnTo>
                      <a:pt x="5437" y="3034"/>
                    </a:lnTo>
                    <a:lnTo>
                      <a:pt x="5433" y="3100"/>
                    </a:lnTo>
                    <a:lnTo>
                      <a:pt x="5427" y="3165"/>
                    </a:lnTo>
                    <a:lnTo>
                      <a:pt x="5419" y="3230"/>
                    </a:lnTo>
                    <a:lnTo>
                      <a:pt x="5410" y="3294"/>
                    </a:lnTo>
                    <a:lnTo>
                      <a:pt x="5399" y="3358"/>
                    </a:lnTo>
                    <a:lnTo>
                      <a:pt x="5387" y="3422"/>
                    </a:lnTo>
                    <a:lnTo>
                      <a:pt x="5374" y="3484"/>
                    </a:lnTo>
                    <a:lnTo>
                      <a:pt x="5357" y="3547"/>
                    </a:lnTo>
                    <a:lnTo>
                      <a:pt x="5341" y="3609"/>
                    </a:lnTo>
                    <a:lnTo>
                      <a:pt x="5322" y="3670"/>
                    </a:lnTo>
                    <a:lnTo>
                      <a:pt x="5303" y="3731"/>
                    </a:lnTo>
                    <a:lnTo>
                      <a:pt x="5281" y="3792"/>
                    </a:lnTo>
                    <a:lnTo>
                      <a:pt x="5257" y="3851"/>
                    </a:lnTo>
                    <a:lnTo>
                      <a:pt x="5233" y="3910"/>
                    </a:lnTo>
                    <a:lnTo>
                      <a:pt x="5207" y="3969"/>
                    </a:lnTo>
                    <a:lnTo>
                      <a:pt x="5179" y="4026"/>
                    </a:lnTo>
                    <a:lnTo>
                      <a:pt x="5151" y="4082"/>
                    </a:lnTo>
                    <a:lnTo>
                      <a:pt x="5120" y="4140"/>
                    </a:lnTo>
                    <a:lnTo>
                      <a:pt x="5088" y="4194"/>
                    </a:lnTo>
                    <a:lnTo>
                      <a:pt x="5055" y="4249"/>
                    </a:lnTo>
                    <a:lnTo>
                      <a:pt x="5020" y="4304"/>
                    </a:lnTo>
                    <a:lnTo>
                      <a:pt x="4984" y="4357"/>
                    </a:lnTo>
                    <a:lnTo>
                      <a:pt x="4946" y="4408"/>
                    </a:lnTo>
                    <a:lnTo>
                      <a:pt x="4908" y="4460"/>
                    </a:lnTo>
                    <a:lnTo>
                      <a:pt x="4866" y="4510"/>
                    </a:lnTo>
                    <a:lnTo>
                      <a:pt x="4825" y="4560"/>
                    </a:lnTo>
                    <a:lnTo>
                      <a:pt x="4782" y="4609"/>
                    </a:lnTo>
                    <a:lnTo>
                      <a:pt x="4737" y="4656"/>
                    </a:lnTo>
                    <a:lnTo>
                      <a:pt x="4737" y="4656"/>
                    </a:lnTo>
                    <a:lnTo>
                      <a:pt x="4691" y="4703"/>
                    </a:lnTo>
                    <a:lnTo>
                      <a:pt x="4645" y="4749"/>
                    </a:lnTo>
                    <a:lnTo>
                      <a:pt x="4597" y="4792"/>
                    </a:lnTo>
                    <a:lnTo>
                      <a:pt x="4548" y="4834"/>
                    </a:lnTo>
                    <a:lnTo>
                      <a:pt x="4499" y="4876"/>
                    </a:lnTo>
                    <a:lnTo>
                      <a:pt x="4448" y="4915"/>
                    </a:lnTo>
                    <a:lnTo>
                      <a:pt x="4398" y="4954"/>
                    </a:lnTo>
                    <a:lnTo>
                      <a:pt x="4345" y="4991"/>
                    </a:lnTo>
                    <a:lnTo>
                      <a:pt x="4291" y="5026"/>
                    </a:lnTo>
                    <a:lnTo>
                      <a:pt x="4237" y="5060"/>
                    </a:lnTo>
                    <a:lnTo>
                      <a:pt x="4182" y="5094"/>
                    </a:lnTo>
                    <a:lnTo>
                      <a:pt x="4128" y="5125"/>
                    </a:lnTo>
                    <a:lnTo>
                      <a:pt x="4070" y="5154"/>
                    </a:lnTo>
                    <a:lnTo>
                      <a:pt x="4014" y="5182"/>
                    </a:lnTo>
                    <a:lnTo>
                      <a:pt x="3955" y="5210"/>
                    </a:lnTo>
                    <a:lnTo>
                      <a:pt x="3898" y="5235"/>
                    </a:lnTo>
                    <a:lnTo>
                      <a:pt x="3839" y="5259"/>
                    </a:lnTo>
                    <a:lnTo>
                      <a:pt x="3778" y="5283"/>
                    </a:lnTo>
                    <a:lnTo>
                      <a:pt x="3718" y="5303"/>
                    </a:lnTo>
                    <a:lnTo>
                      <a:pt x="3658" y="5322"/>
                    </a:lnTo>
                    <a:lnTo>
                      <a:pt x="3596" y="5340"/>
                    </a:lnTo>
                    <a:lnTo>
                      <a:pt x="3534" y="5358"/>
                    </a:lnTo>
                    <a:lnTo>
                      <a:pt x="3470" y="5372"/>
                    </a:lnTo>
                    <a:lnTo>
                      <a:pt x="3407" y="5386"/>
                    </a:lnTo>
                    <a:lnTo>
                      <a:pt x="3344" y="5398"/>
                    </a:lnTo>
                    <a:lnTo>
                      <a:pt x="3279" y="5408"/>
                    </a:lnTo>
                    <a:lnTo>
                      <a:pt x="3214" y="5417"/>
                    </a:lnTo>
                    <a:lnTo>
                      <a:pt x="3149" y="5424"/>
                    </a:lnTo>
                    <a:lnTo>
                      <a:pt x="3084" y="5430"/>
                    </a:lnTo>
                    <a:lnTo>
                      <a:pt x="3018" y="5433"/>
                    </a:lnTo>
                    <a:lnTo>
                      <a:pt x="2951" y="5436"/>
                    </a:lnTo>
                    <a:lnTo>
                      <a:pt x="2885" y="5437"/>
                    </a:lnTo>
                    <a:lnTo>
                      <a:pt x="2885" y="5437"/>
                    </a:lnTo>
                    <a:lnTo>
                      <a:pt x="2816" y="5436"/>
                    </a:lnTo>
                    <a:lnTo>
                      <a:pt x="2748" y="5433"/>
                    </a:lnTo>
                    <a:lnTo>
                      <a:pt x="2679" y="5428"/>
                    </a:lnTo>
                    <a:lnTo>
                      <a:pt x="2611" y="5423"/>
                    </a:lnTo>
                    <a:lnTo>
                      <a:pt x="2543" y="5415"/>
                    </a:lnTo>
                    <a:lnTo>
                      <a:pt x="2477" y="5406"/>
                    </a:lnTo>
                    <a:lnTo>
                      <a:pt x="2410" y="5395"/>
                    </a:lnTo>
                    <a:lnTo>
                      <a:pt x="2344" y="5383"/>
                    </a:lnTo>
                    <a:lnTo>
                      <a:pt x="2279" y="5368"/>
                    </a:lnTo>
                    <a:lnTo>
                      <a:pt x="2213" y="5352"/>
                    </a:lnTo>
                    <a:lnTo>
                      <a:pt x="2149" y="5336"/>
                    </a:lnTo>
                    <a:lnTo>
                      <a:pt x="2085" y="5316"/>
                    </a:lnTo>
                    <a:lnTo>
                      <a:pt x="2021" y="5296"/>
                    </a:lnTo>
                    <a:lnTo>
                      <a:pt x="1959" y="5274"/>
                    </a:lnTo>
                    <a:lnTo>
                      <a:pt x="1897" y="5252"/>
                    </a:lnTo>
                    <a:lnTo>
                      <a:pt x="1835" y="5226"/>
                    </a:lnTo>
                    <a:lnTo>
                      <a:pt x="1775" y="5200"/>
                    </a:lnTo>
                    <a:lnTo>
                      <a:pt x="1715" y="5172"/>
                    </a:lnTo>
                    <a:lnTo>
                      <a:pt x="1656" y="5144"/>
                    </a:lnTo>
                    <a:lnTo>
                      <a:pt x="1597" y="5113"/>
                    </a:lnTo>
                    <a:lnTo>
                      <a:pt x="1539" y="5082"/>
                    </a:lnTo>
                    <a:lnTo>
                      <a:pt x="1482" y="5050"/>
                    </a:lnTo>
                    <a:lnTo>
                      <a:pt x="1426" y="5014"/>
                    </a:lnTo>
                    <a:lnTo>
                      <a:pt x="1371" y="4979"/>
                    </a:lnTo>
                    <a:lnTo>
                      <a:pt x="1317" y="4942"/>
                    </a:lnTo>
                    <a:lnTo>
                      <a:pt x="1262" y="4905"/>
                    </a:lnTo>
                    <a:lnTo>
                      <a:pt x="1210" y="4865"/>
                    </a:lnTo>
                    <a:lnTo>
                      <a:pt x="1159" y="4825"/>
                    </a:lnTo>
                    <a:lnTo>
                      <a:pt x="1107" y="4784"/>
                    </a:lnTo>
                    <a:lnTo>
                      <a:pt x="1057" y="4741"/>
                    </a:lnTo>
                    <a:lnTo>
                      <a:pt x="1008" y="4697"/>
                    </a:lnTo>
                    <a:lnTo>
                      <a:pt x="961" y="4651"/>
                    </a:lnTo>
                    <a:lnTo>
                      <a:pt x="914" y="4606"/>
                    </a:lnTo>
                    <a:lnTo>
                      <a:pt x="868" y="4559"/>
                    </a:lnTo>
                    <a:lnTo>
                      <a:pt x="823" y="4511"/>
                    </a:lnTo>
                    <a:lnTo>
                      <a:pt x="780" y="4463"/>
                    </a:lnTo>
                    <a:lnTo>
                      <a:pt x="737" y="4413"/>
                    </a:lnTo>
                    <a:lnTo>
                      <a:pt x="696" y="4361"/>
                    </a:lnTo>
                    <a:lnTo>
                      <a:pt x="656" y="4309"/>
                    </a:lnTo>
                    <a:lnTo>
                      <a:pt x="616" y="4256"/>
                    </a:lnTo>
                    <a:lnTo>
                      <a:pt x="579" y="4202"/>
                    </a:lnTo>
                    <a:lnTo>
                      <a:pt x="543" y="4147"/>
                    </a:lnTo>
                    <a:lnTo>
                      <a:pt x="507" y="4091"/>
                    </a:lnTo>
                    <a:lnTo>
                      <a:pt x="473" y="4035"/>
                    </a:lnTo>
                    <a:lnTo>
                      <a:pt x="441" y="3978"/>
                    </a:lnTo>
                    <a:lnTo>
                      <a:pt x="410" y="3920"/>
                    </a:lnTo>
                    <a:lnTo>
                      <a:pt x="379" y="3861"/>
                    </a:lnTo>
                    <a:lnTo>
                      <a:pt x="351" y="3802"/>
                    </a:lnTo>
                    <a:lnTo>
                      <a:pt x="323" y="3742"/>
                    </a:lnTo>
                    <a:lnTo>
                      <a:pt x="298" y="3680"/>
                    </a:lnTo>
                    <a:lnTo>
                      <a:pt x="273" y="3618"/>
                    </a:lnTo>
                    <a:lnTo>
                      <a:pt x="251" y="3556"/>
                    </a:lnTo>
                    <a:lnTo>
                      <a:pt x="229" y="3493"/>
                    </a:lnTo>
                    <a:lnTo>
                      <a:pt x="208" y="3429"/>
                    </a:lnTo>
                    <a:lnTo>
                      <a:pt x="190" y="3364"/>
                    </a:lnTo>
                    <a:lnTo>
                      <a:pt x="173" y="3299"/>
                    </a:lnTo>
                    <a:lnTo>
                      <a:pt x="158" y="3235"/>
                    </a:lnTo>
                    <a:lnTo>
                      <a:pt x="145" y="3168"/>
                    </a:lnTo>
                    <a:lnTo>
                      <a:pt x="131" y="3102"/>
                    </a:lnTo>
                    <a:lnTo>
                      <a:pt x="121" y="3034"/>
                    </a:lnTo>
                    <a:lnTo>
                      <a:pt x="112" y="2966"/>
                    </a:lnTo>
                    <a:lnTo>
                      <a:pt x="105" y="2898"/>
                    </a:lnTo>
                    <a:lnTo>
                      <a:pt x="99" y="2831"/>
                    </a:lnTo>
                    <a:lnTo>
                      <a:pt x="96" y="2761"/>
                    </a:lnTo>
                    <a:lnTo>
                      <a:pt x="96" y="2761"/>
                    </a:lnTo>
                    <a:lnTo>
                      <a:pt x="93" y="2695"/>
                    </a:lnTo>
                    <a:lnTo>
                      <a:pt x="93" y="2627"/>
                    </a:lnTo>
                    <a:lnTo>
                      <a:pt x="94" y="2562"/>
                    </a:lnTo>
                    <a:lnTo>
                      <a:pt x="97" y="2496"/>
                    </a:lnTo>
                    <a:lnTo>
                      <a:pt x="102" y="2430"/>
                    </a:lnTo>
                    <a:lnTo>
                      <a:pt x="108" y="2365"/>
                    </a:lnTo>
                    <a:lnTo>
                      <a:pt x="115" y="2300"/>
                    </a:lnTo>
                    <a:lnTo>
                      <a:pt x="124" y="2236"/>
                    </a:lnTo>
                    <a:lnTo>
                      <a:pt x="136" y="2172"/>
                    </a:lnTo>
                    <a:lnTo>
                      <a:pt x="147" y="2108"/>
                    </a:lnTo>
                    <a:lnTo>
                      <a:pt x="162" y="2046"/>
                    </a:lnTo>
                    <a:lnTo>
                      <a:pt x="177" y="1983"/>
                    </a:lnTo>
                    <a:lnTo>
                      <a:pt x="195" y="1921"/>
                    </a:lnTo>
                    <a:lnTo>
                      <a:pt x="212" y="1859"/>
                    </a:lnTo>
                    <a:lnTo>
                      <a:pt x="233" y="1799"/>
                    </a:lnTo>
                    <a:lnTo>
                      <a:pt x="254" y="1738"/>
                    </a:lnTo>
                    <a:lnTo>
                      <a:pt x="277" y="1679"/>
                    </a:lnTo>
                    <a:lnTo>
                      <a:pt x="302" y="1620"/>
                    </a:lnTo>
                    <a:lnTo>
                      <a:pt x="327" y="1561"/>
                    </a:lnTo>
                    <a:lnTo>
                      <a:pt x="355" y="1504"/>
                    </a:lnTo>
                    <a:lnTo>
                      <a:pt x="383" y="1448"/>
                    </a:lnTo>
                    <a:lnTo>
                      <a:pt x="414" y="1390"/>
                    </a:lnTo>
                    <a:lnTo>
                      <a:pt x="447" y="1336"/>
                    </a:lnTo>
                    <a:lnTo>
                      <a:pt x="479" y="1281"/>
                    </a:lnTo>
                    <a:lnTo>
                      <a:pt x="515" y="1226"/>
                    </a:lnTo>
                    <a:lnTo>
                      <a:pt x="550" y="1173"/>
                    </a:lnTo>
                    <a:lnTo>
                      <a:pt x="588" y="1122"/>
                    </a:lnTo>
                    <a:lnTo>
                      <a:pt x="627" y="1070"/>
                    </a:lnTo>
                    <a:lnTo>
                      <a:pt x="668" y="1020"/>
                    </a:lnTo>
                    <a:lnTo>
                      <a:pt x="709" y="970"/>
                    </a:lnTo>
                    <a:lnTo>
                      <a:pt x="753" y="921"/>
                    </a:lnTo>
                    <a:lnTo>
                      <a:pt x="798" y="874"/>
                    </a:lnTo>
                    <a:lnTo>
                      <a:pt x="798" y="874"/>
                    </a:lnTo>
                    <a:lnTo>
                      <a:pt x="843" y="827"/>
                    </a:lnTo>
                    <a:lnTo>
                      <a:pt x="889" y="781"/>
                    </a:lnTo>
                    <a:lnTo>
                      <a:pt x="938" y="738"/>
                    </a:lnTo>
                    <a:lnTo>
                      <a:pt x="986" y="696"/>
                    </a:lnTo>
                    <a:lnTo>
                      <a:pt x="1035" y="654"/>
                    </a:lnTo>
                    <a:lnTo>
                      <a:pt x="1087" y="615"/>
                    </a:lnTo>
                    <a:lnTo>
                      <a:pt x="1138" y="576"/>
                    </a:lnTo>
                    <a:lnTo>
                      <a:pt x="1190" y="539"/>
                    </a:lnTo>
                    <a:lnTo>
                      <a:pt x="1243" y="504"/>
                    </a:lnTo>
                    <a:lnTo>
                      <a:pt x="1297" y="470"/>
                    </a:lnTo>
                    <a:lnTo>
                      <a:pt x="1352" y="436"/>
                    </a:lnTo>
                    <a:lnTo>
                      <a:pt x="1408" y="405"/>
                    </a:lnTo>
                    <a:lnTo>
                      <a:pt x="1464" y="376"/>
                    </a:lnTo>
                    <a:lnTo>
                      <a:pt x="1521" y="348"/>
                    </a:lnTo>
                    <a:lnTo>
                      <a:pt x="1579" y="320"/>
                    </a:lnTo>
                    <a:lnTo>
                      <a:pt x="1636" y="295"/>
                    </a:lnTo>
                    <a:lnTo>
                      <a:pt x="1697" y="271"/>
                    </a:lnTo>
                    <a:lnTo>
                      <a:pt x="1756" y="247"/>
                    </a:lnTo>
                    <a:lnTo>
                      <a:pt x="1816" y="227"/>
                    </a:lnTo>
                    <a:lnTo>
                      <a:pt x="1878" y="208"/>
                    </a:lnTo>
                    <a:lnTo>
                      <a:pt x="1939" y="190"/>
                    </a:lnTo>
                    <a:lnTo>
                      <a:pt x="2002" y="172"/>
                    </a:lnTo>
                    <a:lnTo>
                      <a:pt x="2064" y="158"/>
                    </a:lnTo>
                    <a:lnTo>
                      <a:pt x="2127" y="144"/>
                    </a:lnTo>
                    <a:lnTo>
                      <a:pt x="2191" y="132"/>
                    </a:lnTo>
                    <a:lnTo>
                      <a:pt x="2256" y="122"/>
                    </a:lnTo>
                    <a:lnTo>
                      <a:pt x="2320" y="113"/>
                    </a:lnTo>
                    <a:lnTo>
                      <a:pt x="2385" y="106"/>
                    </a:lnTo>
                    <a:lnTo>
                      <a:pt x="2450" y="100"/>
                    </a:lnTo>
                    <a:lnTo>
                      <a:pt x="2517" y="96"/>
                    </a:lnTo>
                    <a:lnTo>
                      <a:pt x="2583" y="94"/>
                    </a:lnTo>
                    <a:lnTo>
                      <a:pt x="2649" y="93"/>
                    </a:lnTo>
                    <a:close/>
                    <a:moveTo>
                      <a:pt x="2649" y="0"/>
                    </a:moveTo>
                    <a:lnTo>
                      <a:pt x="2649" y="0"/>
                    </a:lnTo>
                    <a:lnTo>
                      <a:pt x="2578" y="1"/>
                    </a:lnTo>
                    <a:lnTo>
                      <a:pt x="2508" y="4"/>
                    </a:lnTo>
                    <a:lnTo>
                      <a:pt x="2437" y="9"/>
                    </a:lnTo>
                    <a:lnTo>
                      <a:pt x="2368" y="14"/>
                    </a:lnTo>
                    <a:lnTo>
                      <a:pt x="2298" y="22"/>
                    </a:lnTo>
                    <a:lnTo>
                      <a:pt x="2231" y="32"/>
                    </a:lnTo>
                    <a:lnTo>
                      <a:pt x="2163" y="44"/>
                    </a:lnTo>
                    <a:lnTo>
                      <a:pt x="2095" y="56"/>
                    </a:lnTo>
                    <a:lnTo>
                      <a:pt x="2029" y="71"/>
                    </a:lnTo>
                    <a:lnTo>
                      <a:pt x="1962" y="87"/>
                    </a:lnTo>
                    <a:lnTo>
                      <a:pt x="1897" y="104"/>
                    </a:lnTo>
                    <a:lnTo>
                      <a:pt x="1832" y="125"/>
                    </a:lnTo>
                    <a:lnTo>
                      <a:pt x="1769" y="146"/>
                    </a:lnTo>
                    <a:lnTo>
                      <a:pt x="1706" y="168"/>
                    </a:lnTo>
                    <a:lnTo>
                      <a:pt x="1644" y="191"/>
                    </a:lnTo>
                    <a:lnTo>
                      <a:pt x="1583" y="218"/>
                    </a:lnTo>
                    <a:lnTo>
                      <a:pt x="1523" y="244"/>
                    </a:lnTo>
                    <a:lnTo>
                      <a:pt x="1462" y="273"/>
                    </a:lnTo>
                    <a:lnTo>
                      <a:pt x="1403" y="302"/>
                    </a:lnTo>
                    <a:lnTo>
                      <a:pt x="1346" y="334"/>
                    </a:lnTo>
                    <a:lnTo>
                      <a:pt x="1289" y="367"/>
                    </a:lnTo>
                    <a:lnTo>
                      <a:pt x="1232" y="401"/>
                    </a:lnTo>
                    <a:lnTo>
                      <a:pt x="1178" y="436"/>
                    </a:lnTo>
                    <a:lnTo>
                      <a:pt x="1123" y="473"/>
                    </a:lnTo>
                    <a:lnTo>
                      <a:pt x="1070" y="510"/>
                    </a:lnTo>
                    <a:lnTo>
                      <a:pt x="1019" y="550"/>
                    </a:lnTo>
                    <a:lnTo>
                      <a:pt x="969" y="590"/>
                    </a:lnTo>
                    <a:lnTo>
                      <a:pt x="918" y="631"/>
                    </a:lnTo>
                    <a:lnTo>
                      <a:pt x="870" y="675"/>
                    </a:lnTo>
                    <a:lnTo>
                      <a:pt x="821" y="718"/>
                    </a:lnTo>
                    <a:lnTo>
                      <a:pt x="775" y="763"/>
                    </a:lnTo>
                    <a:lnTo>
                      <a:pt x="730" y="811"/>
                    </a:lnTo>
                    <a:lnTo>
                      <a:pt x="686" y="858"/>
                    </a:lnTo>
                    <a:lnTo>
                      <a:pt x="641" y="906"/>
                    </a:lnTo>
                    <a:lnTo>
                      <a:pt x="600" y="955"/>
                    </a:lnTo>
                    <a:lnTo>
                      <a:pt x="559" y="1007"/>
                    </a:lnTo>
                    <a:lnTo>
                      <a:pt x="520" y="1058"/>
                    </a:lnTo>
                    <a:lnTo>
                      <a:pt x="482" y="1111"/>
                    </a:lnTo>
                    <a:lnTo>
                      <a:pt x="445" y="1165"/>
                    </a:lnTo>
                    <a:lnTo>
                      <a:pt x="410" y="1219"/>
                    </a:lnTo>
                    <a:lnTo>
                      <a:pt x="374" y="1275"/>
                    </a:lnTo>
                    <a:lnTo>
                      <a:pt x="342" y="1331"/>
                    </a:lnTo>
                    <a:lnTo>
                      <a:pt x="311" y="1389"/>
                    </a:lnTo>
                    <a:lnTo>
                      <a:pt x="280" y="1448"/>
                    </a:lnTo>
                    <a:lnTo>
                      <a:pt x="252" y="1507"/>
                    </a:lnTo>
                    <a:lnTo>
                      <a:pt x="224" y="1567"/>
                    </a:lnTo>
                    <a:lnTo>
                      <a:pt x="199" y="1627"/>
                    </a:lnTo>
                    <a:lnTo>
                      <a:pt x="174" y="1689"/>
                    </a:lnTo>
                    <a:lnTo>
                      <a:pt x="152" y="1751"/>
                    </a:lnTo>
                    <a:lnTo>
                      <a:pt x="130" y="1815"/>
                    </a:lnTo>
                    <a:lnTo>
                      <a:pt x="111" y="1878"/>
                    </a:lnTo>
                    <a:lnTo>
                      <a:pt x="91" y="1943"/>
                    </a:lnTo>
                    <a:lnTo>
                      <a:pt x="75" y="2008"/>
                    </a:lnTo>
                    <a:lnTo>
                      <a:pt x="60" y="2074"/>
                    </a:lnTo>
                    <a:lnTo>
                      <a:pt x="47" y="2141"/>
                    </a:lnTo>
                    <a:lnTo>
                      <a:pt x="35" y="2208"/>
                    </a:lnTo>
                    <a:lnTo>
                      <a:pt x="25" y="2276"/>
                    </a:lnTo>
                    <a:lnTo>
                      <a:pt x="16" y="2344"/>
                    </a:lnTo>
                    <a:lnTo>
                      <a:pt x="10" y="2413"/>
                    </a:lnTo>
                    <a:lnTo>
                      <a:pt x="4" y="2483"/>
                    </a:lnTo>
                    <a:lnTo>
                      <a:pt x="2" y="2552"/>
                    </a:lnTo>
                    <a:lnTo>
                      <a:pt x="0" y="2623"/>
                    </a:lnTo>
                    <a:lnTo>
                      <a:pt x="0" y="2693"/>
                    </a:lnTo>
                    <a:lnTo>
                      <a:pt x="3" y="2764"/>
                    </a:lnTo>
                    <a:lnTo>
                      <a:pt x="3" y="2764"/>
                    </a:lnTo>
                    <a:lnTo>
                      <a:pt x="7" y="2836"/>
                    </a:lnTo>
                    <a:lnTo>
                      <a:pt x="12" y="2907"/>
                    </a:lnTo>
                    <a:lnTo>
                      <a:pt x="21" y="2978"/>
                    </a:lnTo>
                    <a:lnTo>
                      <a:pt x="30" y="3047"/>
                    </a:lnTo>
                    <a:lnTo>
                      <a:pt x="40" y="3117"/>
                    </a:lnTo>
                    <a:lnTo>
                      <a:pt x="53" y="3186"/>
                    </a:lnTo>
                    <a:lnTo>
                      <a:pt x="66" y="3254"/>
                    </a:lnTo>
                    <a:lnTo>
                      <a:pt x="83" y="3322"/>
                    </a:lnTo>
                    <a:lnTo>
                      <a:pt x="100" y="3389"/>
                    </a:lnTo>
                    <a:lnTo>
                      <a:pt x="119" y="3456"/>
                    </a:lnTo>
                    <a:lnTo>
                      <a:pt x="140" y="3522"/>
                    </a:lnTo>
                    <a:lnTo>
                      <a:pt x="162" y="3587"/>
                    </a:lnTo>
                    <a:lnTo>
                      <a:pt x="186" y="3652"/>
                    </a:lnTo>
                    <a:lnTo>
                      <a:pt x="211" y="3715"/>
                    </a:lnTo>
                    <a:lnTo>
                      <a:pt x="237" y="3779"/>
                    </a:lnTo>
                    <a:lnTo>
                      <a:pt x="265" y="3841"/>
                    </a:lnTo>
                    <a:lnTo>
                      <a:pt x="295" y="3902"/>
                    </a:lnTo>
                    <a:lnTo>
                      <a:pt x="326" y="3963"/>
                    </a:lnTo>
                    <a:lnTo>
                      <a:pt x="358" y="4023"/>
                    </a:lnTo>
                    <a:lnTo>
                      <a:pt x="392" y="4082"/>
                    </a:lnTo>
                    <a:lnTo>
                      <a:pt x="428" y="4141"/>
                    </a:lnTo>
                    <a:lnTo>
                      <a:pt x="464" y="4199"/>
                    </a:lnTo>
                    <a:lnTo>
                      <a:pt x="501" y="4255"/>
                    </a:lnTo>
                    <a:lnTo>
                      <a:pt x="541" y="4311"/>
                    </a:lnTo>
                    <a:lnTo>
                      <a:pt x="581" y="4365"/>
                    </a:lnTo>
                    <a:lnTo>
                      <a:pt x="622" y="4419"/>
                    </a:lnTo>
                    <a:lnTo>
                      <a:pt x="665" y="4472"/>
                    </a:lnTo>
                    <a:lnTo>
                      <a:pt x="709" y="4523"/>
                    </a:lnTo>
                    <a:lnTo>
                      <a:pt x="753" y="4575"/>
                    </a:lnTo>
                    <a:lnTo>
                      <a:pt x="801" y="4623"/>
                    </a:lnTo>
                    <a:lnTo>
                      <a:pt x="848" y="4672"/>
                    </a:lnTo>
                    <a:lnTo>
                      <a:pt x="896" y="4719"/>
                    </a:lnTo>
                    <a:lnTo>
                      <a:pt x="945" y="4766"/>
                    </a:lnTo>
                    <a:lnTo>
                      <a:pt x="995" y="4812"/>
                    </a:lnTo>
                    <a:lnTo>
                      <a:pt x="1047" y="4855"/>
                    </a:lnTo>
                    <a:lnTo>
                      <a:pt x="1100" y="4898"/>
                    </a:lnTo>
                    <a:lnTo>
                      <a:pt x="1153" y="4940"/>
                    </a:lnTo>
                    <a:lnTo>
                      <a:pt x="1207" y="4980"/>
                    </a:lnTo>
                    <a:lnTo>
                      <a:pt x="1263" y="5020"/>
                    </a:lnTo>
                    <a:lnTo>
                      <a:pt x="1319" y="5057"/>
                    </a:lnTo>
                    <a:lnTo>
                      <a:pt x="1377" y="5094"/>
                    </a:lnTo>
                    <a:lnTo>
                      <a:pt x="1434" y="5129"/>
                    </a:lnTo>
                    <a:lnTo>
                      <a:pt x="1493" y="5163"/>
                    </a:lnTo>
                    <a:lnTo>
                      <a:pt x="1552" y="5196"/>
                    </a:lnTo>
                    <a:lnTo>
                      <a:pt x="1613" y="5228"/>
                    </a:lnTo>
                    <a:lnTo>
                      <a:pt x="1675" y="5257"/>
                    </a:lnTo>
                    <a:lnTo>
                      <a:pt x="1737" y="5285"/>
                    </a:lnTo>
                    <a:lnTo>
                      <a:pt x="1800" y="5312"/>
                    </a:lnTo>
                    <a:lnTo>
                      <a:pt x="1863" y="5339"/>
                    </a:lnTo>
                    <a:lnTo>
                      <a:pt x="1927" y="5362"/>
                    </a:lnTo>
                    <a:lnTo>
                      <a:pt x="1992" y="5384"/>
                    </a:lnTo>
                    <a:lnTo>
                      <a:pt x="2058" y="5405"/>
                    </a:lnTo>
                    <a:lnTo>
                      <a:pt x="2123" y="5426"/>
                    </a:lnTo>
                    <a:lnTo>
                      <a:pt x="2191" y="5443"/>
                    </a:lnTo>
                    <a:lnTo>
                      <a:pt x="2257" y="5459"/>
                    </a:lnTo>
                    <a:lnTo>
                      <a:pt x="2325" y="5474"/>
                    </a:lnTo>
                    <a:lnTo>
                      <a:pt x="2394" y="5486"/>
                    </a:lnTo>
                    <a:lnTo>
                      <a:pt x="2462" y="5498"/>
                    </a:lnTo>
                    <a:lnTo>
                      <a:pt x="2531" y="5508"/>
                    </a:lnTo>
                    <a:lnTo>
                      <a:pt x="2602" y="5515"/>
                    </a:lnTo>
                    <a:lnTo>
                      <a:pt x="2671" y="5521"/>
                    </a:lnTo>
                    <a:lnTo>
                      <a:pt x="2742" y="5526"/>
                    </a:lnTo>
                    <a:lnTo>
                      <a:pt x="2813" y="5529"/>
                    </a:lnTo>
                    <a:lnTo>
                      <a:pt x="2885" y="5530"/>
                    </a:lnTo>
                    <a:lnTo>
                      <a:pt x="2885" y="5530"/>
                    </a:lnTo>
                    <a:lnTo>
                      <a:pt x="2956" y="5529"/>
                    </a:lnTo>
                    <a:lnTo>
                      <a:pt x="3027" y="5526"/>
                    </a:lnTo>
                    <a:lnTo>
                      <a:pt x="3097" y="5521"/>
                    </a:lnTo>
                    <a:lnTo>
                      <a:pt x="3167" y="5515"/>
                    </a:lnTo>
                    <a:lnTo>
                      <a:pt x="3236" y="5508"/>
                    </a:lnTo>
                    <a:lnTo>
                      <a:pt x="3305" y="5498"/>
                    </a:lnTo>
                    <a:lnTo>
                      <a:pt x="3373" y="5486"/>
                    </a:lnTo>
                    <a:lnTo>
                      <a:pt x="3439" y="5474"/>
                    </a:lnTo>
                    <a:lnTo>
                      <a:pt x="3506" y="5459"/>
                    </a:lnTo>
                    <a:lnTo>
                      <a:pt x="3572" y="5443"/>
                    </a:lnTo>
                    <a:lnTo>
                      <a:pt x="3637" y="5426"/>
                    </a:lnTo>
                    <a:lnTo>
                      <a:pt x="3702" y="5405"/>
                    </a:lnTo>
                    <a:lnTo>
                      <a:pt x="3765" y="5384"/>
                    </a:lnTo>
                    <a:lnTo>
                      <a:pt x="3829" y="5362"/>
                    </a:lnTo>
                    <a:lnTo>
                      <a:pt x="3890" y="5339"/>
                    </a:lnTo>
                    <a:lnTo>
                      <a:pt x="3952" y="5312"/>
                    </a:lnTo>
                    <a:lnTo>
                      <a:pt x="4013" y="5285"/>
                    </a:lnTo>
                    <a:lnTo>
                      <a:pt x="4072" y="5257"/>
                    </a:lnTo>
                    <a:lnTo>
                      <a:pt x="4131" y="5228"/>
                    </a:lnTo>
                    <a:lnTo>
                      <a:pt x="4188" y="5196"/>
                    </a:lnTo>
                    <a:lnTo>
                      <a:pt x="4246" y="5163"/>
                    </a:lnTo>
                    <a:lnTo>
                      <a:pt x="4302" y="5129"/>
                    </a:lnTo>
                    <a:lnTo>
                      <a:pt x="4356" y="5094"/>
                    </a:lnTo>
                    <a:lnTo>
                      <a:pt x="4411" y="5057"/>
                    </a:lnTo>
                    <a:lnTo>
                      <a:pt x="4464" y="5020"/>
                    </a:lnTo>
                    <a:lnTo>
                      <a:pt x="4516" y="4980"/>
                    </a:lnTo>
                    <a:lnTo>
                      <a:pt x="4567" y="4940"/>
                    </a:lnTo>
                    <a:lnTo>
                      <a:pt x="4616" y="4898"/>
                    </a:lnTo>
                    <a:lnTo>
                      <a:pt x="4666" y="4855"/>
                    </a:lnTo>
                    <a:lnTo>
                      <a:pt x="4713" y="4812"/>
                    </a:lnTo>
                    <a:lnTo>
                      <a:pt x="4760" y="4766"/>
                    </a:lnTo>
                    <a:lnTo>
                      <a:pt x="4805" y="4719"/>
                    </a:lnTo>
                    <a:lnTo>
                      <a:pt x="4850" y="4672"/>
                    </a:lnTo>
                    <a:lnTo>
                      <a:pt x="4893" y="4623"/>
                    </a:lnTo>
                    <a:lnTo>
                      <a:pt x="4934" y="4575"/>
                    </a:lnTo>
                    <a:lnTo>
                      <a:pt x="4976" y="4523"/>
                    </a:lnTo>
                    <a:lnTo>
                      <a:pt x="5015" y="4472"/>
                    </a:lnTo>
                    <a:lnTo>
                      <a:pt x="5052" y="4419"/>
                    </a:lnTo>
                    <a:lnTo>
                      <a:pt x="5089" y="4365"/>
                    </a:lnTo>
                    <a:lnTo>
                      <a:pt x="5126" y="4311"/>
                    </a:lnTo>
                    <a:lnTo>
                      <a:pt x="5160" y="4255"/>
                    </a:lnTo>
                    <a:lnTo>
                      <a:pt x="5192" y="4199"/>
                    </a:lnTo>
                    <a:lnTo>
                      <a:pt x="5225" y="4141"/>
                    </a:lnTo>
                    <a:lnTo>
                      <a:pt x="5254" y="4082"/>
                    </a:lnTo>
                    <a:lnTo>
                      <a:pt x="5282" y="4023"/>
                    </a:lnTo>
                    <a:lnTo>
                      <a:pt x="5310" y="3963"/>
                    </a:lnTo>
                    <a:lnTo>
                      <a:pt x="5335" y="3902"/>
                    </a:lnTo>
                    <a:lnTo>
                      <a:pt x="5360" y="3841"/>
                    </a:lnTo>
                    <a:lnTo>
                      <a:pt x="5382" y="3779"/>
                    </a:lnTo>
                    <a:lnTo>
                      <a:pt x="5405" y="3715"/>
                    </a:lnTo>
                    <a:lnTo>
                      <a:pt x="5424" y="3652"/>
                    </a:lnTo>
                    <a:lnTo>
                      <a:pt x="5443" y="3587"/>
                    </a:lnTo>
                    <a:lnTo>
                      <a:pt x="5459" y="3522"/>
                    </a:lnTo>
                    <a:lnTo>
                      <a:pt x="5474" y="3456"/>
                    </a:lnTo>
                    <a:lnTo>
                      <a:pt x="5487" y="3389"/>
                    </a:lnTo>
                    <a:lnTo>
                      <a:pt x="5499" y="3322"/>
                    </a:lnTo>
                    <a:lnTo>
                      <a:pt x="5509" y="3254"/>
                    </a:lnTo>
                    <a:lnTo>
                      <a:pt x="5518" y="3186"/>
                    </a:lnTo>
                    <a:lnTo>
                      <a:pt x="5524" y="3117"/>
                    </a:lnTo>
                    <a:lnTo>
                      <a:pt x="5530" y="3047"/>
                    </a:lnTo>
                    <a:lnTo>
                      <a:pt x="5533" y="2978"/>
                    </a:lnTo>
                    <a:lnTo>
                      <a:pt x="5534" y="2907"/>
                    </a:lnTo>
                    <a:lnTo>
                      <a:pt x="5534" y="2836"/>
                    </a:lnTo>
                    <a:lnTo>
                      <a:pt x="5531" y="2764"/>
                    </a:lnTo>
                    <a:lnTo>
                      <a:pt x="5531" y="2764"/>
                    </a:lnTo>
                    <a:lnTo>
                      <a:pt x="5528" y="2693"/>
                    </a:lnTo>
                    <a:lnTo>
                      <a:pt x="5522" y="2623"/>
                    </a:lnTo>
                    <a:lnTo>
                      <a:pt x="5515" y="2552"/>
                    </a:lnTo>
                    <a:lnTo>
                      <a:pt x="5505" y="2483"/>
                    </a:lnTo>
                    <a:lnTo>
                      <a:pt x="5494" y="2413"/>
                    </a:lnTo>
                    <a:lnTo>
                      <a:pt x="5483" y="2344"/>
                    </a:lnTo>
                    <a:lnTo>
                      <a:pt x="5468" y="2276"/>
                    </a:lnTo>
                    <a:lnTo>
                      <a:pt x="5452" y="2208"/>
                    </a:lnTo>
                    <a:lnTo>
                      <a:pt x="5434" y="2141"/>
                    </a:lnTo>
                    <a:lnTo>
                      <a:pt x="5415" y="2074"/>
                    </a:lnTo>
                    <a:lnTo>
                      <a:pt x="5394" y="2008"/>
                    </a:lnTo>
                    <a:lnTo>
                      <a:pt x="5372" y="1943"/>
                    </a:lnTo>
                    <a:lnTo>
                      <a:pt x="5348" y="1878"/>
                    </a:lnTo>
                    <a:lnTo>
                      <a:pt x="5323" y="1815"/>
                    </a:lnTo>
                    <a:lnTo>
                      <a:pt x="5297" y="1751"/>
                    </a:lnTo>
                    <a:lnTo>
                      <a:pt x="5269" y="1689"/>
                    </a:lnTo>
                    <a:lnTo>
                      <a:pt x="5239" y="1627"/>
                    </a:lnTo>
                    <a:lnTo>
                      <a:pt x="5208" y="1567"/>
                    </a:lnTo>
                    <a:lnTo>
                      <a:pt x="5176" y="1507"/>
                    </a:lnTo>
                    <a:lnTo>
                      <a:pt x="5142" y="1448"/>
                    </a:lnTo>
                    <a:lnTo>
                      <a:pt x="5107" y="1389"/>
                    </a:lnTo>
                    <a:lnTo>
                      <a:pt x="5070" y="1331"/>
                    </a:lnTo>
                    <a:lnTo>
                      <a:pt x="5033" y="1275"/>
                    </a:lnTo>
                    <a:lnTo>
                      <a:pt x="4993" y="1219"/>
                    </a:lnTo>
                    <a:lnTo>
                      <a:pt x="4953" y="1165"/>
                    </a:lnTo>
                    <a:lnTo>
                      <a:pt x="4912" y="1111"/>
                    </a:lnTo>
                    <a:lnTo>
                      <a:pt x="4869" y="1058"/>
                    </a:lnTo>
                    <a:lnTo>
                      <a:pt x="4825" y="1007"/>
                    </a:lnTo>
                    <a:lnTo>
                      <a:pt x="4781" y="955"/>
                    </a:lnTo>
                    <a:lnTo>
                      <a:pt x="4734" y="906"/>
                    </a:lnTo>
                    <a:lnTo>
                      <a:pt x="4687" y="858"/>
                    </a:lnTo>
                    <a:lnTo>
                      <a:pt x="4639" y="811"/>
                    </a:lnTo>
                    <a:lnTo>
                      <a:pt x="4589" y="763"/>
                    </a:lnTo>
                    <a:lnTo>
                      <a:pt x="4539" y="718"/>
                    </a:lnTo>
                    <a:lnTo>
                      <a:pt x="4488" y="675"/>
                    </a:lnTo>
                    <a:lnTo>
                      <a:pt x="4434" y="631"/>
                    </a:lnTo>
                    <a:lnTo>
                      <a:pt x="4381" y="590"/>
                    </a:lnTo>
                    <a:lnTo>
                      <a:pt x="4327" y="550"/>
                    </a:lnTo>
                    <a:lnTo>
                      <a:pt x="4272" y="510"/>
                    </a:lnTo>
                    <a:lnTo>
                      <a:pt x="4215" y="473"/>
                    </a:lnTo>
                    <a:lnTo>
                      <a:pt x="4159" y="436"/>
                    </a:lnTo>
                    <a:lnTo>
                      <a:pt x="4100" y="401"/>
                    </a:lnTo>
                    <a:lnTo>
                      <a:pt x="4041" y="367"/>
                    </a:lnTo>
                    <a:lnTo>
                      <a:pt x="3982" y="334"/>
                    </a:lnTo>
                    <a:lnTo>
                      <a:pt x="3921" y="302"/>
                    </a:lnTo>
                    <a:lnTo>
                      <a:pt x="3860" y="273"/>
                    </a:lnTo>
                    <a:lnTo>
                      <a:pt x="3798" y="244"/>
                    </a:lnTo>
                    <a:lnTo>
                      <a:pt x="3734" y="218"/>
                    </a:lnTo>
                    <a:lnTo>
                      <a:pt x="3671" y="191"/>
                    </a:lnTo>
                    <a:lnTo>
                      <a:pt x="3607" y="168"/>
                    </a:lnTo>
                    <a:lnTo>
                      <a:pt x="3543" y="146"/>
                    </a:lnTo>
                    <a:lnTo>
                      <a:pt x="3478" y="125"/>
                    </a:lnTo>
                    <a:lnTo>
                      <a:pt x="3411" y="104"/>
                    </a:lnTo>
                    <a:lnTo>
                      <a:pt x="3344" y="87"/>
                    </a:lnTo>
                    <a:lnTo>
                      <a:pt x="3277" y="71"/>
                    </a:lnTo>
                    <a:lnTo>
                      <a:pt x="3209" y="56"/>
                    </a:lnTo>
                    <a:lnTo>
                      <a:pt x="3140" y="44"/>
                    </a:lnTo>
                    <a:lnTo>
                      <a:pt x="3072" y="32"/>
                    </a:lnTo>
                    <a:lnTo>
                      <a:pt x="3003" y="22"/>
                    </a:lnTo>
                    <a:lnTo>
                      <a:pt x="2932" y="14"/>
                    </a:lnTo>
                    <a:lnTo>
                      <a:pt x="2863" y="9"/>
                    </a:lnTo>
                    <a:lnTo>
                      <a:pt x="2792" y="4"/>
                    </a:lnTo>
                    <a:lnTo>
                      <a:pt x="2721" y="1"/>
                    </a:lnTo>
                    <a:lnTo>
                      <a:pt x="2649" y="0"/>
                    </a:lnTo>
                    <a:lnTo>
                      <a:pt x="2649" y="0"/>
                    </a:lnTo>
                    <a:close/>
                  </a:path>
                </a:pathLst>
              </a:custGeom>
              <a:gradFill flip="none" rotWithShape="1">
                <a:gsLst>
                  <a:gs pos="20000">
                    <a:srgbClr val="414141"/>
                  </a:gs>
                  <a:gs pos="66000">
                    <a:srgbClr val="FFFFFF"/>
                  </a:gs>
                  <a:gs pos="80000">
                    <a:srgbClr val="CFCFCF"/>
                  </a:gs>
                  <a:gs pos="5000">
                    <a:srgbClr val="A6A6A6"/>
                  </a:gs>
                  <a:gs pos="45000">
                    <a:srgbClr val="A6A6A6"/>
                  </a:gs>
                  <a:gs pos="25000">
                    <a:srgbClr val="262626"/>
                  </a:gs>
                  <a:gs pos="54000">
                    <a:srgbClr val="454545"/>
                  </a:gs>
                  <a:gs pos="36000">
                    <a:srgbClr val="616161"/>
                  </a:gs>
                  <a:gs pos="82000">
                    <a:srgbClr val="A6A6A6"/>
                  </a:gs>
                </a:gsLst>
                <a:lin ang="240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34" name="Freeform 19">
                <a:extLst>
                  <a:ext uri="{FF2B5EF4-FFF2-40B4-BE49-F238E27FC236}">
                    <a16:creationId xmlns:a16="http://schemas.microsoft.com/office/drawing/2014/main" id="{CBFA174E-6A12-E847-9845-C071DD570C89}"/>
                  </a:ext>
                </a:extLst>
              </p:cNvPr>
              <p:cNvSpPr>
                <a:spLocks noEditPoints="1"/>
              </p:cNvSpPr>
              <p:nvPr/>
            </p:nvSpPr>
            <p:spPr bwMode="auto">
              <a:xfrm>
                <a:off x="8496300" y="485775"/>
                <a:ext cx="2763838" cy="2762250"/>
              </a:xfrm>
              <a:custGeom>
                <a:avLst/>
                <a:gdLst/>
                <a:ahLst/>
                <a:cxnLst>
                  <a:cxn ang="0">
                    <a:pos x="2956" y="87"/>
                  </a:cxn>
                  <a:cxn ang="0">
                    <a:pos x="3507" y="249"/>
                  </a:cxn>
                  <a:cxn ang="0">
                    <a:pos x="4005" y="520"/>
                  </a:cxn>
                  <a:cxn ang="0">
                    <a:pos x="4434" y="887"/>
                  </a:cxn>
                  <a:cxn ang="0">
                    <a:pos x="4781" y="1335"/>
                  </a:cxn>
                  <a:cxn ang="0">
                    <a:pos x="5027" y="1850"/>
                  </a:cxn>
                  <a:cxn ang="0">
                    <a:pos x="5160" y="2415"/>
                  </a:cxn>
                  <a:cxn ang="0">
                    <a:pos x="5170" y="2929"/>
                  </a:cxn>
                  <a:cxn ang="0">
                    <a:pos x="5064" y="3478"/>
                  </a:cxn>
                  <a:cxn ang="0">
                    <a:pos x="4838" y="3980"/>
                  </a:cxn>
                  <a:cxn ang="0">
                    <a:pos x="4502" y="4424"/>
                  </a:cxn>
                  <a:cxn ang="0">
                    <a:pos x="4125" y="4746"/>
                  </a:cxn>
                  <a:cxn ang="0">
                    <a:pos x="3638" y="5004"/>
                  </a:cxn>
                  <a:cxn ang="0">
                    <a:pos x="3102" y="5145"/>
                  </a:cxn>
                  <a:cxn ang="0">
                    <a:pos x="2592" y="5170"/>
                  </a:cxn>
                  <a:cxn ang="0">
                    <a:pos x="2018" y="5076"/>
                  </a:cxn>
                  <a:cxn ang="0">
                    <a:pos x="1489" y="4864"/>
                  </a:cxn>
                  <a:cxn ang="0">
                    <a:pos x="1019" y="4547"/>
                  </a:cxn>
                  <a:cxn ang="0">
                    <a:pos x="625" y="4143"/>
                  </a:cxn>
                  <a:cxn ang="0">
                    <a:pos x="321" y="3663"/>
                  </a:cxn>
                  <a:cxn ang="0">
                    <a:pos x="124" y="3124"/>
                  </a:cxn>
                  <a:cxn ang="0">
                    <a:pos x="48" y="2608"/>
                  </a:cxn>
                  <a:cxn ang="0">
                    <a:pos x="87" y="2043"/>
                  </a:cxn>
                  <a:cxn ang="0">
                    <a:pos x="248" y="1512"/>
                  </a:cxn>
                  <a:cxn ang="0">
                    <a:pos x="522" y="1033"/>
                  </a:cxn>
                  <a:cxn ang="0">
                    <a:pos x="858" y="666"/>
                  </a:cxn>
                  <a:cxn ang="0">
                    <a:pos x="1309" y="346"/>
                  </a:cxn>
                  <a:cxn ang="0">
                    <a:pos x="1819" y="138"/>
                  </a:cxn>
                  <a:cxn ang="0">
                    <a:pos x="2373" y="50"/>
                  </a:cxn>
                  <a:cxn ang="0">
                    <a:pos x="2170" y="20"/>
                  </a:cxn>
                  <a:cxn ang="0">
                    <a:pos x="1610" y="157"/>
                  </a:cxn>
                  <a:cxn ang="0">
                    <a:pos x="1111" y="411"/>
                  </a:cxn>
                  <a:cxn ang="0">
                    <a:pos x="688" y="763"/>
                  </a:cxn>
                  <a:cxn ang="0">
                    <a:pos x="354" y="1203"/>
                  </a:cxn>
                  <a:cxn ang="0">
                    <a:pos x="122" y="1713"/>
                  </a:cxn>
                  <a:cxn ang="0">
                    <a:pos x="9" y="2278"/>
                  </a:cxn>
                  <a:cxn ang="0">
                    <a:pos x="18" y="2811"/>
                  </a:cxn>
                  <a:cxn ang="0">
                    <a:pos x="152" y="3386"/>
                  </a:cxn>
                  <a:cxn ang="0">
                    <a:pos x="402" y="3910"/>
                  </a:cxn>
                  <a:cxn ang="0">
                    <a:pos x="755" y="4365"/>
                  </a:cxn>
                  <a:cxn ang="0">
                    <a:pos x="1191" y="4740"/>
                  </a:cxn>
                  <a:cxn ang="0">
                    <a:pos x="1698" y="5015"/>
                  </a:cxn>
                  <a:cxn ang="0">
                    <a:pos x="2260" y="5181"/>
                  </a:cxn>
                  <a:cxn ang="0">
                    <a:pos x="2791" y="5220"/>
                  </a:cxn>
                  <a:cxn ang="0">
                    <a:pos x="3373" y="5139"/>
                  </a:cxn>
                  <a:cxn ang="0">
                    <a:pos x="3899" y="4936"/>
                  </a:cxn>
                  <a:cxn ang="0">
                    <a:pos x="4359" y="4625"/>
                  </a:cxn>
                  <a:cxn ang="0">
                    <a:pos x="4735" y="4222"/>
                  </a:cxn>
                  <a:cxn ang="0">
                    <a:pos x="5014" y="3742"/>
                  </a:cxn>
                  <a:cxn ang="0">
                    <a:pos x="5182" y="3199"/>
                  </a:cxn>
                  <a:cxn ang="0">
                    <a:pos x="5223" y="2609"/>
                  </a:cxn>
                  <a:cxn ang="0">
                    <a:pos x="5148" y="2084"/>
                  </a:cxn>
                  <a:cxn ang="0">
                    <a:pos x="4946" y="1536"/>
                  </a:cxn>
                  <a:cxn ang="0">
                    <a:pos x="4638" y="1048"/>
                  </a:cxn>
                  <a:cxn ang="0">
                    <a:pos x="4237" y="635"/>
                  </a:cxn>
                  <a:cxn ang="0">
                    <a:pos x="3759" y="314"/>
                  </a:cxn>
                  <a:cxn ang="0">
                    <a:pos x="3220" y="98"/>
                  </a:cxn>
                  <a:cxn ang="0">
                    <a:pos x="2636" y="3"/>
                  </a:cxn>
                </a:cxnLst>
                <a:rect l="0" t="0" r="r" b="b"/>
                <a:pathLst>
                  <a:path w="5224" h="5220">
                    <a:moveTo>
                      <a:pt x="2502" y="47"/>
                    </a:moveTo>
                    <a:lnTo>
                      <a:pt x="2502" y="47"/>
                    </a:lnTo>
                    <a:lnTo>
                      <a:pt x="2568" y="47"/>
                    </a:lnTo>
                    <a:lnTo>
                      <a:pt x="2633" y="50"/>
                    </a:lnTo>
                    <a:lnTo>
                      <a:pt x="2699" y="54"/>
                    </a:lnTo>
                    <a:lnTo>
                      <a:pt x="2764" y="60"/>
                    </a:lnTo>
                    <a:lnTo>
                      <a:pt x="2829" y="67"/>
                    </a:lnTo>
                    <a:lnTo>
                      <a:pt x="2892" y="76"/>
                    </a:lnTo>
                    <a:lnTo>
                      <a:pt x="2956" y="87"/>
                    </a:lnTo>
                    <a:lnTo>
                      <a:pt x="3019" y="98"/>
                    </a:lnTo>
                    <a:lnTo>
                      <a:pt x="3082" y="112"/>
                    </a:lnTo>
                    <a:lnTo>
                      <a:pt x="3144" y="128"/>
                    </a:lnTo>
                    <a:lnTo>
                      <a:pt x="3206" y="144"/>
                    </a:lnTo>
                    <a:lnTo>
                      <a:pt x="3268" y="162"/>
                    </a:lnTo>
                    <a:lnTo>
                      <a:pt x="3329" y="181"/>
                    </a:lnTo>
                    <a:lnTo>
                      <a:pt x="3389" y="203"/>
                    </a:lnTo>
                    <a:lnTo>
                      <a:pt x="3448" y="225"/>
                    </a:lnTo>
                    <a:lnTo>
                      <a:pt x="3507" y="249"/>
                    </a:lnTo>
                    <a:lnTo>
                      <a:pt x="3566" y="274"/>
                    </a:lnTo>
                    <a:lnTo>
                      <a:pt x="3623" y="300"/>
                    </a:lnTo>
                    <a:lnTo>
                      <a:pt x="3679" y="327"/>
                    </a:lnTo>
                    <a:lnTo>
                      <a:pt x="3735" y="356"/>
                    </a:lnTo>
                    <a:lnTo>
                      <a:pt x="3792" y="387"/>
                    </a:lnTo>
                    <a:lnTo>
                      <a:pt x="3846" y="418"/>
                    </a:lnTo>
                    <a:lnTo>
                      <a:pt x="3901" y="451"/>
                    </a:lnTo>
                    <a:lnTo>
                      <a:pt x="3954" y="485"/>
                    </a:lnTo>
                    <a:lnTo>
                      <a:pt x="4005" y="520"/>
                    </a:lnTo>
                    <a:lnTo>
                      <a:pt x="4057" y="557"/>
                    </a:lnTo>
                    <a:lnTo>
                      <a:pt x="4107" y="594"/>
                    </a:lnTo>
                    <a:lnTo>
                      <a:pt x="4157" y="634"/>
                    </a:lnTo>
                    <a:lnTo>
                      <a:pt x="4206" y="673"/>
                    </a:lnTo>
                    <a:lnTo>
                      <a:pt x="4253" y="713"/>
                    </a:lnTo>
                    <a:lnTo>
                      <a:pt x="4300" y="756"/>
                    </a:lnTo>
                    <a:lnTo>
                      <a:pt x="4346" y="799"/>
                    </a:lnTo>
                    <a:lnTo>
                      <a:pt x="4392" y="843"/>
                    </a:lnTo>
                    <a:lnTo>
                      <a:pt x="4434" y="887"/>
                    </a:lnTo>
                    <a:lnTo>
                      <a:pt x="4478" y="934"/>
                    </a:lnTo>
                    <a:lnTo>
                      <a:pt x="4520" y="982"/>
                    </a:lnTo>
                    <a:lnTo>
                      <a:pt x="4561" y="1029"/>
                    </a:lnTo>
                    <a:lnTo>
                      <a:pt x="4599" y="1077"/>
                    </a:lnTo>
                    <a:lnTo>
                      <a:pt x="4639" y="1127"/>
                    </a:lnTo>
                    <a:lnTo>
                      <a:pt x="4676" y="1179"/>
                    </a:lnTo>
                    <a:lnTo>
                      <a:pt x="4711" y="1231"/>
                    </a:lnTo>
                    <a:lnTo>
                      <a:pt x="4747" y="1282"/>
                    </a:lnTo>
                    <a:lnTo>
                      <a:pt x="4781" y="1335"/>
                    </a:lnTo>
                    <a:lnTo>
                      <a:pt x="4813" y="1390"/>
                    </a:lnTo>
                    <a:lnTo>
                      <a:pt x="4844" y="1444"/>
                    </a:lnTo>
                    <a:lnTo>
                      <a:pt x="4875" y="1500"/>
                    </a:lnTo>
                    <a:lnTo>
                      <a:pt x="4903" y="1557"/>
                    </a:lnTo>
                    <a:lnTo>
                      <a:pt x="4931" y="1614"/>
                    </a:lnTo>
                    <a:lnTo>
                      <a:pt x="4958" y="1672"/>
                    </a:lnTo>
                    <a:lnTo>
                      <a:pt x="4983" y="1731"/>
                    </a:lnTo>
                    <a:lnTo>
                      <a:pt x="5005" y="1789"/>
                    </a:lnTo>
                    <a:lnTo>
                      <a:pt x="5027" y="1850"/>
                    </a:lnTo>
                    <a:lnTo>
                      <a:pt x="5048" y="1910"/>
                    </a:lnTo>
                    <a:lnTo>
                      <a:pt x="5067" y="1971"/>
                    </a:lnTo>
                    <a:lnTo>
                      <a:pt x="5084" y="2033"/>
                    </a:lnTo>
                    <a:lnTo>
                      <a:pt x="5101" y="2096"/>
                    </a:lnTo>
                    <a:lnTo>
                      <a:pt x="5115" y="2158"/>
                    </a:lnTo>
                    <a:lnTo>
                      <a:pt x="5129" y="2221"/>
                    </a:lnTo>
                    <a:lnTo>
                      <a:pt x="5140" y="2286"/>
                    </a:lnTo>
                    <a:lnTo>
                      <a:pt x="5151" y="2350"/>
                    </a:lnTo>
                    <a:lnTo>
                      <a:pt x="5160" y="2415"/>
                    </a:lnTo>
                    <a:lnTo>
                      <a:pt x="5167" y="2479"/>
                    </a:lnTo>
                    <a:lnTo>
                      <a:pt x="5171" y="2546"/>
                    </a:lnTo>
                    <a:lnTo>
                      <a:pt x="5176" y="2612"/>
                    </a:lnTo>
                    <a:lnTo>
                      <a:pt x="5176" y="2612"/>
                    </a:lnTo>
                    <a:lnTo>
                      <a:pt x="5177" y="2676"/>
                    </a:lnTo>
                    <a:lnTo>
                      <a:pt x="5177" y="2740"/>
                    </a:lnTo>
                    <a:lnTo>
                      <a:pt x="5177" y="2804"/>
                    </a:lnTo>
                    <a:lnTo>
                      <a:pt x="5174" y="2867"/>
                    </a:lnTo>
                    <a:lnTo>
                      <a:pt x="5170" y="2929"/>
                    </a:lnTo>
                    <a:lnTo>
                      <a:pt x="5164" y="2993"/>
                    </a:lnTo>
                    <a:lnTo>
                      <a:pt x="5157" y="3055"/>
                    </a:lnTo>
                    <a:lnTo>
                      <a:pt x="5148" y="3116"/>
                    </a:lnTo>
                    <a:lnTo>
                      <a:pt x="5137" y="3177"/>
                    </a:lnTo>
                    <a:lnTo>
                      <a:pt x="5126" y="3239"/>
                    </a:lnTo>
                    <a:lnTo>
                      <a:pt x="5112" y="3299"/>
                    </a:lnTo>
                    <a:lnTo>
                      <a:pt x="5098" y="3358"/>
                    </a:lnTo>
                    <a:lnTo>
                      <a:pt x="5081" y="3419"/>
                    </a:lnTo>
                    <a:lnTo>
                      <a:pt x="5064" y="3478"/>
                    </a:lnTo>
                    <a:lnTo>
                      <a:pt x="5045" y="3535"/>
                    </a:lnTo>
                    <a:lnTo>
                      <a:pt x="5024" y="3594"/>
                    </a:lnTo>
                    <a:lnTo>
                      <a:pt x="5002" y="3650"/>
                    </a:lnTo>
                    <a:lnTo>
                      <a:pt x="4978" y="3708"/>
                    </a:lnTo>
                    <a:lnTo>
                      <a:pt x="4953" y="3764"/>
                    </a:lnTo>
                    <a:lnTo>
                      <a:pt x="4927" y="3818"/>
                    </a:lnTo>
                    <a:lnTo>
                      <a:pt x="4899" y="3873"/>
                    </a:lnTo>
                    <a:lnTo>
                      <a:pt x="4869" y="3927"/>
                    </a:lnTo>
                    <a:lnTo>
                      <a:pt x="4838" y="3980"/>
                    </a:lnTo>
                    <a:lnTo>
                      <a:pt x="4807" y="4034"/>
                    </a:lnTo>
                    <a:lnTo>
                      <a:pt x="4773" y="4085"/>
                    </a:lnTo>
                    <a:lnTo>
                      <a:pt x="4738" y="4135"/>
                    </a:lnTo>
                    <a:lnTo>
                      <a:pt x="4703" y="4187"/>
                    </a:lnTo>
                    <a:lnTo>
                      <a:pt x="4666" y="4236"/>
                    </a:lnTo>
                    <a:lnTo>
                      <a:pt x="4626" y="4284"/>
                    </a:lnTo>
                    <a:lnTo>
                      <a:pt x="4586" y="4331"/>
                    </a:lnTo>
                    <a:lnTo>
                      <a:pt x="4545" y="4379"/>
                    </a:lnTo>
                    <a:lnTo>
                      <a:pt x="4502" y="4424"/>
                    </a:lnTo>
                    <a:lnTo>
                      <a:pt x="4502" y="4424"/>
                    </a:lnTo>
                    <a:lnTo>
                      <a:pt x="4458" y="4468"/>
                    </a:lnTo>
                    <a:lnTo>
                      <a:pt x="4414" y="4513"/>
                    </a:lnTo>
                    <a:lnTo>
                      <a:pt x="4368" y="4554"/>
                    </a:lnTo>
                    <a:lnTo>
                      <a:pt x="4321" y="4595"/>
                    </a:lnTo>
                    <a:lnTo>
                      <a:pt x="4272" y="4635"/>
                    </a:lnTo>
                    <a:lnTo>
                      <a:pt x="4225" y="4673"/>
                    </a:lnTo>
                    <a:lnTo>
                      <a:pt x="4175" y="4710"/>
                    </a:lnTo>
                    <a:lnTo>
                      <a:pt x="4125" y="4746"/>
                    </a:lnTo>
                    <a:lnTo>
                      <a:pt x="4073" y="4780"/>
                    </a:lnTo>
                    <a:lnTo>
                      <a:pt x="4021" y="4812"/>
                    </a:lnTo>
                    <a:lnTo>
                      <a:pt x="3970" y="4843"/>
                    </a:lnTo>
                    <a:lnTo>
                      <a:pt x="3915" y="4874"/>
                    </a:lnTo>
                    <a:lnTo>
                      <a:pt x="3862" y="4902"/>
                    </a:lnTo>
                    <a:lnTo>
                      <a:pt x="3808" y="4930"/>
                    </a:lnTo>
                    <a:lnTo>
                      <a:pt x="3752" y="4955"/>
                    </a:lnTo>
                    <a:lnTo>
                      <a:pt x="3696" y="4980"/>
                    </a:lnTo>
                    <a:lnTo>
                      <a:pt x="3638" y="5004"/>
                    </a:lnTo>
                    <a:lnTo>
                      <a:pt x="3581" y="5024"/>
                    </a:lnTo>
                    <a:lnTo>
                      <a:pt x="3523" y="5045"/>
                    </a:lnTo>
                    <a:lnTo>
                      <a:pt x="3464" y="5064"/>
                    </a:lnTo>
                    <a:lnTo>
                      <a:pt x="3405" y="5082"/>
                    </a:lnTo>
                    <a:lnTo>
                      <a:pt x="3346" y="5097"/>
                    </a:lnTo>
                    <a:lnTo>
                      <a:pt x="3286" y="5111"/>
                    </a:lnTo>
                    <a:lnTo>
                      <a:pt x="3224" y="5125"/>
                    </a:lnTo>
                    <a:lnTo>
                      <a:pt x="3163" y="5136"/>
                    </a:lnTo>
                    <a:lnTo>
                      <a:pt x="3102" y="5145"/>
                    </a:lnTo>
                    <a:lnTo>
                      <a:pt x="3040" y="5154"/>
                    </a:lnTo>
                    <a:lnTo>
                      <a:pt x="2978" y="5161"/>
                    </a:lnTo>
                    <a:lnTo>
                      <a:pt x="2914" y="5166"/>
                    </a:lnTo>
                    <a:lnTo>
                      <a:pt x="2851" y="5170"/>
                    </a:lnTo>
                    <a:lnTo>
                      <a:pt x="2788" y="5173"/>
                    </a:lnTo>
                    <a:lnTo>
                      <a:pt x="2723" y="5173"/>
                    </a:lnTo>
                    <a:lnTo>
                      <a:pt x="2723" y="5173"/>
                    </a:lnTo>
                    <a:lnTo>
                      <a:pt x="2658" y="5173"/>
                    </a:lnTo>
                    <a:lnTo>
                      <a:pt x="2592" y="5170"/>
                    </a:lnTo>
                    <a:lnTo>
                      <a:pt x="2527" y="5166"/>
                    </a:lnTo>
                    <a:lnTo>
                      <a:pt x="2460" y="5160"/>
                    </a:lnTo>
                    <a:lnTo>
                      <a:pt x="2397" y="5153"/>
                    </a:lnTo>
                    <a:lnTo>
                      <a:pt x="2332" y="5144"/>
                    </a:lnTo>
                    <a:lnTo>
                      <a:pt x="2269" y="5133"/>
                    </a:lnTo>
                    <a:lnTo>
                      <a:pt x="2205" y="5122"/>
                    </a:lnTo>
                    <a:lnTo>
                      <a:pt x="2142" y="5108"/>
                    </a:lnTo>
                    <a:lnTo>
                      <a:pt x="2080" y="5092"/>
                    </a:lnTo>
                    <a:lnTo>
                      <a:pt x="2018" y="5076"/>
                    </a:lnTo>
                    <a:lnTo>
                      <a:pt x="1956" y="5058"/>
                    </a:lnTo>
                    <a:lnTo>
                      <a:pt x="1896" y="5039"/>
                    </a:lnTo>
                    <a:lnTo>
                      <a:pt x="1835" y="5017"/>
                    </a:lnTo>
                    <a:lnTo>
                      <a:pt x="1776" y="4995"/>
                    </a:lnTo>
                    <a:lnTo>
                      <a:pt x="1717" y="4971"/>
                    </a:lnTo>
                    <a:lnTo>
                      <a:pt x="1658" y="4946"/>
                    </a:lnTo>
                    <a:lnTo>
                      <a:pt x="1601" y="4920"/>
                    </a:lnTo>
                    <a:lnTo>
                      <a:pt x="1545" y="4893"/>
                    </a:lnTo>
                    <a:lnTo>
                      <a:pt x="1489" y="4864"/>
                    </a:lnTo>
                    <a:lnTo>
                      <a:pt x="1433" y="4833"/>
                    </a:lnTo>
                    <a:lnTo>
                      <a:pt x="1378" y="4802"/>
                    </a:lnTo>
                    <a:lnTo>
                      <a:pt x="1325" y="4769"/>
                    </a:lnTo>
                    <a:lnTo>
                      <a:pt x="1272" y="4735"/>
                    </a:lnTo>
                    <a:lnTo>
                      <a:pt x="1219" y="4700"/>
                    </a:lnTo>
                    <a:lnTo>
                      <a:pt x="1167" y="4663"/>
                    </a:lnTo>
                    <a:lnTo>
                      <a:pt x="1117" y="4626"/>
                    </a:lnTo>
                    <a:lnTo>
                      <a:pt x="1067" y="4586"/>
                    </a:lnTo>
                    <a:lnTo>
                      <a:pt x="1019" y="4547"/>
                    </a:lnTo>
                    <a:lnTo>
                      <a:pt x="971" y="4507"/>
                    </a:lnTo>
                    <a:lnTo>
                      <a:pt x="924" y="4464"/>
                    </a:lnTo>
                    <a:lnTo>
                      <a:pt x="878" y="4421"/>
                    </a:lnTo>
                    <a:lnTo>
                      <a:pt x="833" y="4377"/>
                    </a:lnTo>
                    <a:lnTo>
                      <a:pt x="790" y="4331"/>
                    </a:lnTo>
                    <a:lnTo>
                      <a:pt x="747" y="4286"/>
                    </a:lnTo>
                    <a:lnTo>
                      <a:pt x="705" y="4238"/>
                    </a:lnTo>
                    <a:lnTo>
                      <a:pt x="665" y="4191"/>
                    </a:lnTo>
                    <a:lnTo>
                      <a:pt x="625" y="4143"/>
                    </a:lnTo>
                    <a:lnTo>
                      <a:pt x="587" y="4092"/>
                    </a:lnTo>
                    <a:lnTo>
                      <a:pt x="548" y="4041"/>
                    </a:lnTo>
                    <a:lnTo>
                      <a:pt x="513" y="3989"/>
                    </a:lnTo>
                    <a:lnTo>
                      <a:pt x="477" y="3938"/>
                    </a:lnTo>
                    <a:lnTo>
                      <a:pt x="444" y="3885"/>
                    </a:lnTo>
                    <a:lnTo>
                      <a:pt x="411" y="3830"/>
                    </a:lnTo>
                    <a:lnTo>
                      <a:pt x="380" y="3775"/>
                    </a:lnTo>
                    <a:lnTo>
                      <a:pt x="349" y="3719"/>
                    </a:lnTo>
                    <a:lnTo>
                      <a:pt x="321" y="3663"/>
                    </a:lnTo>
                    <a:lnTo>
                      <a:pt x="293" y="3606"/>
                    </a:lnTo>
                    <a:lnTo>
                      <a:pt x="267" y="3548"/>
                    </a:lnTo>
                    <a:lnTo>
                      <a:pt x="243" y="3489"/>
                    </a:lnTo>
                    <a:lnTo>
                      <a:pt x="219" y="3430"/>
                    </a:lnTo>
                    <a:lnTo>
                      <a:pt x="197" y="3370"/>
                    </a:lnTo>
                    <a:lnTo>
                      <a:pt x="177" y="3310"/>
                    </a:lnTo>
                    <a:lnTo>
                      <a:pt x="158" y="3248"/>
                    </a:lnTo>
                    <a:lnTo>
                      <a:pt x="140" y="3187"/>
                    </a:lnTo>
                    <a:lnTo>
                      <a:pt x="124" y="3124"/>
                    </a:lnTo>
                    <a:lnTo>
                      <a:pt x="109" y="3062"/>
                    </a:lnTo>
                    <a:lnTo>
                      <a:pt x="96" y="2998"/>
                    </a:lnTo>
                    <a:lnTo>
                      <a:pt x="84" y="2934"/>
                    </a:lnTo>
                    <a:lnTo>
                      <a:pt x="74" y="2870"/>
                    </a:lnTo>
                    <a:lnTo>
                      <a:pt x="65" y="2805"/>
                    </a:lnTo>
                    <a:lnTo>
                      <a:pt x="57" y="2740"/>
                    </a:lnTo>
                    <a:lnTo>
                      <a:pt x="53" y="2674"/>
                    </a:lnTo>
                    <a:lnTo>
                      <a:pt x="48" y="2608"/>
                    </a:lnTo>
                    <a:lnTo>
                      <a:pt x="48" y="2608"/>
                    </a:lnTo>
                    <a:lnTo>
                      <a:pt x="47" y="2544"/>
                    </a:lnTo>
                    <a:lnTo>
                      <a:pt x="47" y="2479"/>
                    </a:lnTo>
                    <a:lnTo>
                      <a:pt x="48" y="2416"/>
                    </a:lnTo>
                    <a:lnTo>
                      <a:pt x="50" y="2353"/>
                    </a:lnTo>
                    <a:lnTo>
                      <a:pt x="54" y="2291"/>
                    </a:lnTo>
                    <a:lnTo>
                      <a:pt x="60" y="2227"/>
                    </a:lnTo>
                    <a:lnTo>
                      <a:pt x="68" y="2165"/>
                    </a:lnTo>
                    <a:lnTo>
                      <a:pt x="76" y="2104"/>
                    </a:lnTo>
                    <a:lnTo>
                      <a:pt x="87" y="2043"/>
                    </a:lnTo>
                    <a:lnTo>
                      <a:pt x="99" y="1981"/>
                    </a:lnTo>
                    <a:lnTo>
                      <a:pt x="112" y="1921"/>
                    </a:lnTo>
                    <a:lnTo>
                      <a:pt x="127" y="1862"/>
                    </a:lnTo>
                    <a:lnTo>
                      <a:pt x="143" y="1801"/>
                    </a:lnTo>
                    <a:lnTo>
                      <a:pt x="161" y="1742"/>
                    </a:lnTo>
                    <a:lnTo>
                      <a:pt x="181" y="1685"/>
                    </a:lnTo>
                    <a:lnTo>
                      <a:pt x="202" y="1626"/>
                    </a:lnTo>
                    <a:lnTo>
                      <a:pt x="224" y="1570"/>
                    </a:lnTo>
                    <a:lnTo>
                      <a:pt x="248" y="1512"/>
                    </a:lnTo>
                    <a:lnTo>
                      <a:pt x="271" y="1456"/>
                    </a:lnTo>
                    <a:lnTo>
                      <a:pt x="298" y="1402"/>
                    </a:lnTo>
                    <a:lnTo>
                      <a:pt x="326" y="1347"/>
                    </a:lnTo>
                    <a:lnTo>
                      <a:pt x="355" y="1293"/>
                    </a:lnTo>
                    <a:lnTo>
                      <a:pt x="386" y="1240"/>
                    </a:lnTo>
                    <a:lnTo>
                      <a:pt x="419" y="1186"/>
                    </a:lnTo>
                    <a:lnTo>
                      <a:pt x="451" y="1135"/>
                    </a:lnTo>
                    <a:lnTo>
                      <a:pt x="486" y="1083"/>
                    </a:lnTo>
                    <a:lnTo>
                      <a:pt x="522" y="1033"/>
                    </a:lnTo>
                    <a:lnTo>
                      <a:pt x="560" y="984"/>
                    </a:lnTo>
                    <a:lnTo>
                      <a:pt x="598" y="936"/>
                    </a:lnTo>
                    <a:lnTo>
                      <a:pt x="638" y="889"/>
                    </a:lnTo>
                    <a:lnTo>
                      <a:pt x="679" y="841"/>
                    </a:lnTo>
                    <a:lnTo>
                      <a:pt x="722" y="796"/>
                    </a:lnTo>
                    <a:lnTo>
                      <a:pt x="722" y="796"/>
                    </a:lnTo>
                    <a:lnTo>
                      <a:pt x="766" y="751"/>
                    </a:lnTo>
                    <a:lnTo>
                      <a:pt x="812" y="707"/>
                    </a:lnTo>
                    <a:lnTo>
                      <a:pt x="858" y="666"/>
                    </a:lnTo>
                    <a:lnTo>
                      <a:pt x="904" y="625"/>
                    </a:lnTo>
                    <a:lnTo>
                      <a:pt x="952" y="585"/>
                    </a:lnTo>
                    <a:lnTo>
                      <a:pt x="1001" y="547"/>
                    </a:lnTo>
                    <a:lnTo>
                      <a:pt x="1049" y="510"/>
                    </a:lnTo>
                    <a:lnTo>
                      <a:pt x="1100" y="474"/>
                    </a:lnTo>
                    <a:lnTo>
                      <a:pt x="1151" y="440"/>
                    </a:lnTo>
                    <a:lnTo>
                      <a:pt x="1203" y="408"/>
                    </a:lnTo>
                    <a:lnTo>
                      <a:pt x="1256" y="377"/>
                    </a:lnTo>
                    <a:lnTo>
                      <a:pt x="1309" y="346"/>
                    </a:lnTo>
                    <a:lnTo>
                      <a:pt x="1362" y="318"/>
                    </a:lnTo>
                    <a:lnTo>
                      <a:pt x="1418" y="290"/>
                    </a:lnTo>
                    <a:lnTo>
                      <a:pt x="1473" y="265"/>
                    </a:lnTo>
                    <a:lnTo>
                      <a:pt x="1529" y="240"/>
                    </a:lnTo>
                    <a:lnTo>
                      <a:pt x="1586" y="216"/>
                    </a:lnTo>
                    <a:lnTo>
                      <a:pt x="1644" y="196"/>
                    </a:lnTo>
                    <a:lnTo>
                      <a:pt x="1701" y="175"/>
                    </a:lnTo>
                    <a:lnTo>
                      <a:pt x="1760" y="156"/>
                    </a:lnTo>
                    <a:lnTo>
                      <a:pt x="1819" y="138"/>
                    </a:lnTo>
                    <a:lnTo>
                      <a:pt x="1879" y="123"/>
                    </a:lnTo>
                    <a:lnTo>
                      <a:pt x="1940" y="109"/>
                    </a:lnTo>
                    <a:lnTo>
                      <a:pt x="2000" y="95"/>
                    </a:lnTo>
                    <a:lnTo>
                      <a:pt x="2061" y="84"/>
                    </a:lnTo>
                    <a:lnTo>
                      <a:pt x="2123" y="75"/>
                    </a:lnTo>
                    <a:lnTo>
                      <a:pt x="2185" y="66"/>
                    </a:lnTo>
                    <a:lnTo>
                      <a:pt x="2248" y="59"/>
                    </a:lnTo>
                    <a:lnTo>
                      <a:pt x="2310" y="54"/>
                    </a:lnTo>
                    <a:lnTo>
                      <a:pt x="2373" y="50"/>
                    </a:lnTo>
                    <a:lnTo>
                      <a:pt x="2437" y="47"/>
                    </a:lnTo>
                    <a:lnTo>
                      <a:pt x="2502" y="47"/>
                    </a:lnTo>
                    <a:close/>
                    <a:moveTo>
                      <a:pt x="2502" y="0"/>
                    </a:moveTo>
                    <a:lnTo>
                      <a:pt x="2502" y="0"/>
                    </a:lnTo>
                    <a:lnTo>
                      <a:pt x="2434" y="0"/>
                    </a:lnTo>
                    <a:lnTo>
                      <a:pt x="2367" y="3"/>
                    </a:lnTo>
                    <a:lnTo>
                      <a:pt x="2301" y="7"/>
                    </a:lnTo>
                    <a:lnTo>
                      <a:pt x="2235" y="13"/>
                    </a:lnTo>
                    <a:lnTo>
                      <a:pt x="2170" y="20"/>
                    </a:lnTo>
                    <a:lnTo>
                      <a:pt x="2105" y="29"/>
                    </a:lnTo>
                    <a:lnTo>
                      <a:pt x="2040" y="39"/>
                    </a:lnTo>
                    <a:lnTo>
                      <a:pt x="1977" y="53"/>
                    </a:lnTo>
                    <a:lnTo>
                      <a:pt x="1915" y="66"/>
                    </a:lnTo>
                    <a:lnTo>
                      <a:pt x="1853" y="81"/>
                    </a:lnTo>
                    <a:lnTo>
                      <a:pt x="1791" y="98"/>
                    </a:lnTo>
                    <a:lnTo>
                      <a:pt x="1731" y="116"/>
                    </a:lnTo>
                    <a:lnTo>
                      <a:pt x="1670" y="137"/>
                    </a:lnTo>
                    <a:lnTo>
                      <a:pt x="1610" y="157"/>
                    </a:lnTo>
                    <a:lnTo>
                      <a:pt x="1552" y="179"/>
                    </a:lnTo>
                    <a:lnTo>
                      <a:pt x="1493" y="204"/>
                    </a:lnTo>
                    <a:lnTo>
                      <a:pt x="1437" y="230"/>
                    </a:lnTo>
                    <a:lnTo>
                      <a:pt x="1380" y="256"/>
                    </a:lnTo>
                    <a:lnTo>
                      <a:pt x="1325" y="284"/>
                    </a:lnTo>
                    <a:lnTo>
                      <a:pt x="1271" y="314"/>
                    </a:lnTo>
                    <a:lnTo>
                      <a:pt x="1216" y="345"/>
                    </a:lnTo>
                    <a:lnTo>
                      <a:pt x="1163" y="377"/>
                    </a:lnTo>
                    <a:lnTo>
                      <a:pt x="1111" y="411"/>
                    </a:lnTo>
                    <a:lnTo>
                      <a:pt x="1061" y="445"/>
                    </a:lnTo>
                    <a:lnTo>
                      <a:pt x="1011" y="480"/>
                    </a:lnTo>
                    <a:lnTo>
                      <a:pt x="961" y="517"/>
                    </a:lnTo>
                    <a:lnTo>
                      <a:pt x="914" y="555"/>
                    </a:lnTo>
                    <a:lnTo>
                      <a:pt x="867" y="595"/>
                    </a:lnTo>
                    <a:lnTo>
                      <a:pt x="820" y="635"/>
                    </a:lnTo>
                    <a:lnTo>
                      <a:pt x="775" y="678"/>
                    </a:lnTo>
                    <a:lnTo>
                      <a:pt x="731" y="721"/>
                    </a:lnTo>
                    <a:lnTo>
                      <a:pt x="688" y="763"/>
                    </a:lnTo>
                    <a:lnTo>
                      <a:pt x="646" y="809"/>
                    </a:lnTo>
                    <a:lnTo>
                      <a:pt x="606" y="855"/>
                    </a:lnTo>
                    <a:lnTo>
                      <a:pt x="566" y="902"/>
                    </a:lnTo>
                    <a:lnTo>
                      <a:pt x="528" y="949"/>
                    </a:lnTo>
                    <a:lnTo>
                      <a:pt x="489" y="998"/>
                    </a:lnTo>
                    <a:lnTo>
                      <a:pt x="454" y="1048"/>
                    </a:lnTo>
                    <a:lnTo>
                      <a:pt x="419" y="1098"/>
                    </a:lnTo>
                    <a:lnTo>
                      <a:pt x="386" y="1150"/>
                    </a:lnTo>
                    <a:lnTo>
                      <a:pt x="354" y="1203"/>
                    </a:lnTo>
                    <a:lnTo>
                      <a:pt x="323" y="1256"/>
                    </a:lnTo>
                    <a:lnTo>
                      <a:pt x="292" y="1310"/>
                    </a:lnTo>
                    <a:lnTo>
                      <a:pt x="264" y="1365"/>
                    </a:lnTo>
                    <a:lnTo>
                      <a:pt x="237" y="1421"/>
                    </a:lnTo>
                    <a:lnTo>
                      <a:pt x="211" y="1478"/>
                    </a:lnTo>
                    <a:lnTo>
                      <a:pt x="187" y="1536"/>
                    </a:lnTo>
                    <a:lnTo>
                      <a:pt x="163" y="1593"/>
                    </a:lnTo>
                    <a:lnTo>
                      <a:pt x="141" y="1652"/>
                    </a:lnTo>
                    <a:lnTo>
                      <a:pt x="122" y="1713"/>
                    </a:lnTo>
                    <a:lnTo>
                      <a:pt x="103" y="1773"/>
                    </a:lnTo>
                    <a:lnTo>
                      <a:pt x="85" y="1834"/>
                    </a:lnTo>
                    <a:lnTo>
                      <a:pt x="71" y="1896"/>
                    </a:lnTo>
                    <a:lnTo>
                      <a:pt x="56" y="1958"/>
                    </a:lnTo>
                    <a:lnTo>
                      <a:pt x="44" y="2021"/>
                    </a:lnTo>
                    <a:lnTo>
                      <a:pt x="32" y="2084"/>
                    </a:lnTo>
                    <a:lnTo>
                      <a:pt x="23" y="2148"/>
                    </a:lnTo>
                    <a:lnTo>
                      <a:pt x="15" y="2213"/>
                    </a:lnTo>
                    <a:lnTo>
                      <a:pt x="9" y="2278"/>
                    </a:lnTo>
                    <a:lnTo>
                      <a:pt x="4" y="2342"/>
                    </a:lnTo>
                    <a:lnTo>
                      <a:pt x="1" y="2409"/>
                    </a:lnTo>
                    <a:lnTo>
                      <a:pt x="0" y="2475"/>
                    </a:lnTo>
                    <a:lnTo>
                      <a:pt x="0" y="2543"/>
                    </a:lnTo>
                    <a:lnTo>
                      <a:pt x="1" y="2609"/>
                    </a:lnTo>
                    <a:lnTo>
                      <a:pt x="1" y="2609"/>
                    </a:lnTo>
                    <a:lnTo>
                      <a:pt x="6" y="2677"/>
                    </a:lnTo>
                    <a:lnTo>
                      <a:pt x="10" y="2745"/>
                    </a:lnTo>
                    <a:lnTo>
                      <a:pt x="18" y="2811"/>
                    </a:lnTo>
                    <a:lnTo>
                      <a:pt x="26" y="2878"/>
                    </a:lnTo>
                    <a:lnTo>
                      <a:pt x="37" y="2942"/>
                    </a:lnTo>
                    <a:lnTo>
                      <a:pt x="48" y="3007"/>
                    </a:lnTo>
                    <a:lnTo>
                      <a:pt x="62" y="3072"/>
                    </a:lnTo>
                    <a:lnTo>
                      <a:pt x="76" y="3136"/>
                    </a:lnTo>
                    <a:lnTo>
                      <a:pt x="94" y="3199"/>
                    </a:lnTo>
                    <a:lnTo>
                      <a:pt x="112" y="3262"/>
                    </a:lnTo>
                    <a:lnTo>
                      <a:pt x="131" y="3324"/>
                    </a:lnTo>
                    <a:lnTo>
                      <a:pt x="152" y="3386"/>
                    </a:lnTo>
                    <a:lnTo>
                      <a:pt x="174" y="3447"/>
                    </a:lnTo>
                    <a:lnTo>
                      <a:pt x="199" y="3507"/>
                    </a:lnTo>
                    <a:lnTo>
                      <a:pt x="224" y="3568"/>
                    </a:lnTo>
                    <a:lnTo>
                      <a:pt x="250" y="3627"/>
                    </a:lnTo>
                    <a:lnTo>
                      <a:pt x="278" y="3684"/>
                    </a:lnTo>
                    <a:lnTo>
                      <a:pt x="308" y="3742"/>
                    </a:lnTo>
                    <a:lnTo>
                      <a:pt x="337" y="3799"/>
                    </a:lnTo>
                    <a:lnTo>
                      <a:pt x="370" y="3855"/>
                    </a:lnTo>
                    <a:lnTo>
                      <a:pt x="402" y="3910"/>
                    </a:lnTo>
                    <a:lnTo>
                      <a:pt x="438" y="3964"/>
                    </a:lnTo>
                    <a:lnTo>
                      <a:pt x="473" y="4017"/>
                    </a:lnTo>
                    <a:lnTo>
                      <a:pt x="510" y="4070"/>
                    </a:lnTo>
                    <a:lnTo>
                      <a:pt x="548" y="4122"/>
                    </a:lnTo>
                    <a:lnTo>
                      <a:pt x="587" y="4172"/>
                    </a:lnTo>
                    <a:lnTo>
                      <a:pt x="626" y="4222"/>
                    </a:lnTo>
                    <a:lnTo>
                      <a:pt x="669" y="4271"/>
                    </a:lnTo>
                    <a:lnTo>
                      <a:pt x="710" y="4318"/>
                    </a:lnTo>
                    <a:lnTo>
                      <a:pt x="755" y="4365"/>
                    </a:lnTo>
                    <a:lnTo>
                      <a:pt x="799" y="4411"/>
                    </a:lnTo>
                    <a:lnTo>
                      <a:pt x="845" y="4457"/>
                    </a:lnTo>
                    <a:lnTo>
                      <a:pt x="892" y="4499"/>
                    </a:lnTo>
                    <a:lnTo>
                      <a:pt x="939" y="4542"/>
                    </a:lnTo>
                    <a:lnTo>
                      <a:pt x="988" y="4583"/>
                    </a:lnTo>
                    <a:lnTo>
                      <a:pt x="1038" y="4625"/>
                    </a:lnTo>
                    <a:lnTo>
                      <a:pt x="1088" y="4665"/>
                    </a:lnTo>
                    <a:lnTo>
                      <a:pt x="1139" y="4701"/>
                    </a:lnTo>
                    <a:lnTo>
                      <a:pt x="1191" y="4740"/>
                    </a:lnTo>
                    <a:lnTo>
                      <a:pt x="1244" y="4775"/>
                    </a:lnTo>
                    <a:lnTo>
                      <a:pt x="1299" y="4809"/>
                    </a:lnTo>
                    <a:lnTo>
                      <a:pt x="1353" y="4843"/>
                    </a:lnTo>
                    <a:lnTo>
                      <a:pt x="1409" y="4875"/>
                    </a:lnTo>
                    <a:lnTo>
                      <a:pt x="1465" y="4906"/>
                    </a:lnTo>
                    <a:lnTo>
                      <a:pt x="1523" y="4936"/>
                    </a:lnTo>
                    <a:lnTo>
                      <a:pt x="1580" y="4964"/>
                    </a:lnTo>
                    <a:lnTo>
                      <a:pt x="1639" y="4990"/>
                    </a:lnTo>
                    <a:lnTo>
                      <a:pt x="1698" y="5015"/>
                    </a:lnTo>
                    <a:lnTo>
                      <a:pt x="1759" y="5039"/>
                    </a:lnTo>
                    <a:lnTo>
                      <a:pt x="1819" y="5063"/>
                    </a:lnTo>
                    <a:lnTo>
                      <a:pt x="1881" y="5083"/>
                    </a:lnTo>
                    <a:lnTo>
                      <a:pt x="1941" y="5104"/>
                    </a:lnTo>
                    <a:lnTo>
                      <a:pt x="2005" y="5122"/>
                    </a:lnTo>
                    <a:lnTo>
                      <a:pt x="2068" y="5139"/>
                    </a:lnTo>
                    <a:lnTo>
                      <a:pt x="2132" y="5154"/>
                    </a:lnTo>
                    <a:lnTo>
                      <a:pt x="2195" y="5167"/>
                    </a:lnTo>
                    <a:lnTo>
                      <a:pt x="2260" y="5181"/>
                    </a:lnTo>
                    <a:lnTo>
                      <a:pt x="2325" y="5191"/>
                    </a:lnTo>
                    <a:lnTo>
                      <a:pt x="2390" y="5200"/>
                    </a:lnTo>
                    <a:lnTo>
                      <a:pt x="2456" y="5207"/>
                    </a:lnTo>
                    <a:lnTo>
                      <a:pt x="2522" y="5213"/>
                    </a:lnTo>
                    <a:lnTo>
                      <a:pt x="2589" y="5217"/>
                    </a:lnTo>
                    <a:lnTo>
                      <a:pt x="2656" y="5220"/>
                    </a:lnTo>
                    <a:lnTo>
                      <a:pt x="2723" y="5220"/>
                    </a:lnTo>
                    <a:lnTo>
                      <a:pt x="2723" y="5220"/>
                    </a:lnTo>
                    <a:lnTo>
                      <a:pt x="2791" y="5220"/>
                    </a:lnTo>
                    <a:lnTo>
                      <a:pt x="2857" y="5217"/>
                    </a:lnTo>
                    <a:lnTo>
                      <a:pt x="2923" y="5213"/>
                    </a:lnTo>
                    <a:lnTo>
                      <a:pt x="2990" y="5207"/>
                    </a:lnTo>
                    <a:lnTo>
                      <a:pt x="3054" y="5200"/>
                    </a:lnTo>
                    <a:lnTo>
                      <a:pt x="3119" y="5191"/>
                    </a:lnTo>
                    <a:lnTo>
                      <a:pt x="3184" y="5181"/>
                    </a:lnTo>
                    <a:lnTo>
                      <a:pt x="3248" y="5167"/>
                    </a:lnTo>
                    <a:lnTo>
                      <a:pt x="3309" y="5154"/>
                    </a:lnTo>
                    <a:lnTo>
                      <a:pt x="3373" y="5139"/>
                    </a:lnTo>
                    <a:lnTo>
                      <a:pt x="3433" y="5122"/>
                    </a:lnTo>
                    <a:lnTo>
                      <a:pt x="3495" y="5104"/>
                    </a:lnTo>
                    <a:lnTo>
                      <a:pt x="3554" y="5083"/>
                    </a:lnTo>
                    <a:lnTo>
                      <a:pt x="3615" y="5063"/>
                    </a:lnTo>
                    <a:lnTo>
                      <a:pt x="3674" y="5039"/>
                    </a:lnTo>
                    <a:lnTo>
                      <a:pt x="3731" y="5015"/>
                    </a:lnTo>
                    <a:lnTo>
                      <a:pt x="3789" y="4990"/>
                    </a:lnTo>
                    <a:lnTo>
                      <a:pt x="3845" y="4964"/>
                    </a:lnTo>
                    <a:lnTo>
                      <a:pt x="3899" y="4936"/>
                    </a:lnTo>
                    <a:lnTo>
                      <a:pt x="3954" y="4906"/>
                    </a:lnTo>
                    <a:lnTo>
                      <a:pt x="4008" y="4875"/>
                    </a:lnTo>
                    <a:lnTo>
                      <a:pt x="4061" y="4843"/>
                    </a:lnTo>
                    <a:lnTo>
                      <a:pt x="4113" y="4809"/>
                    </a:lnTo>
                    <a:lnTo>
                      <a:pt x="4164" y="4775"/>
                    </a:lnTo>
                    <a:lnTo>
                      <a:pt x="4215" y="4740"/>
                    </a:lnTo>
                    <a:lnTo>
                      <a:pt x="4263" y="4701"/>
                    </a:lnTo>
                    <a:lnTo>
                      <a:pt x="4312" y="4665"/>
                    </a:lnTo>
                    <a:lnTo>
                      <a:pt x="4359" y="4625"/>
                    </a:lnTo>
                    <a:lnTo>
                      <a:pt x="4405" y="4583"/>
                    </a:lnTo>
                    <a:lnTo>
                      <a:pt x="4450" y="4542"/>
                    </a:lnTo>
                    <a:lnTo>
                      <a:pt x="4493" y="4499"/>
                    </a:lnTo>
                    <a:lnTo>
                      <a:pt x="4537" y="4457"/>
                    </a:lnTo>
                    <a:lnTo>
                      <a:pt x="4579" y="4411"/>
                    </a:lnTo>
                    <a:lnTo>
                      <a:pt x="4620" y="4365"/>
                    </a:lnTo>
                    <a:lnTo>
                      <a:pt x="4658" y="4318"/>
                    </a:lnTo>
                    <a:lnTo>
                      <a:pt x="4697" y="4271"/>
                    </a:lnTo>
                    <a:lnTo>
                      <a:pt x="4735" y="4222"/>
                    </a:lnTo>
                    <a:lnTo>
                      <a:pt x="4770" y="4172"/>
                    </a:lnTo>
                    <a:lnTo>
                      <a:pt x="4806" y="4122"/>
                    </a:lnTo>
                    <a:lnTo>
                      <a:pt x="4840" y="4070"/>
                    </a:lnTo>
                    <a:lnTo>
                      <a:pt x="4872" y="4017"/>
                    </a:lnTo>
                    <a:lnTo>
                      <a:pt x="4903" y="3964"/>
                    </a:lnTo>
                    <a:lnTo>
                      <a:pt x="4933" y="3910"/>
                    </a:lnTo>
                    <a:lnTo>
                      <a:pt x="4961" y="3855"/>
                    </a:lnTo>
                    <a:lnTo>
                      <a:pt x="4987" y="3799"/>
                    </a:lnTo>
                    <a:lnTo>
                      <a:pt x="5014" y="3742"/>
                    </a:lnTo>
                    <a:lnTo>
                      <a:pt x="5037" y="3684"/>
                    </a:lnTo>
                    <a:lnTo>
                      <a:pt x="5061" y="3627"/>
                    </a:lnTo>
                    <a:lnTo>
                      <a:pt x="5083" y="3568"/>
                    </a:lnTo>
                    <a:lnTo>
                      <a:pt x="5102" y="3507"/>
                    </a:lnTo>
                    <a:lnTo>
                      <a:pt x="5121" y="3447"/>
                    </a:lnTo>
                    <a:lnTo>
                      <a:pt x="5139" y="3386"/>
                    </a:lnTo>
                    <a:lnTo>
                      <a:pt x="5154" y="3324"/>
                    </a:lnTo>
                    <a:lnTo>
                      <a:pt x="5168" y="3262"/>
                    </a:lnTo>
                    <a:lnTo>
                      <a:pt x="5182" y="3199"/>
                    </a:lnTo>
                    <a:lnTo>
                      <a:pt x="5192" y="3136"/>
                    </a:lnTo>
                    <a:lnTo>
                      <a:pt x="5202" y="3072"/>
                    </a:lnTo>
                    <a:lnTo>
                      <a:pt x="5210" y="3007"/>
                    </a:lnTo>
                    <a:lnTo>
                      <a:pt x="5216" y="2942"/>
                    </a:lnTo>
                    <a:lnTo>
                      <a:pt x="5220" y="2878"/>
                    </a:lnTo>
                    <a:lnTo>
                      <a:pt x="5224" y="2811"/>
                    </a:lnTo>
                    <a:lnTo>
                      <a:pt x="5224" y="2745"/>
                    </a:lnTo>
                    <a:lnTo>
                      <a:pt x="5224" y="2677"/>
                    </a:lnTo>
                    <a:lnTo>
                      <a:pt x="5223" y="2609"/>
                    </a:lnTo>
                    <a:lnTo>
                      <a:pt x="5223" y="2609"/>
                    </a:lnTo>
                    <a:lnTo>
                      <a:pt x="5219" y="2543"/>
                    </a:lnTo>
                    <a:lnTo>
                      <a:pt x="5214" y="2475"/>
                    </a:lnTo>
                    <a:lnTo>
                      <a:pt x="5207" y="2409"/>
                    </a:lnTo>
                    <a:lnTo>
                      <a:pt x="5198" y="2342"/>
                    </a:lnTo>
                    <a:lnTo>
                      <a:pt x="5188" y="2278"/>
                    </a:lnTo>
                    <a:lnTo>
                      <a:pt x="5176" y="2213"/>
                    </a:lnTo>
                    <a:lnTo>
                      <a:pt x="5163" y="2148"/>
                    </a:lnTo>
                    <a:lnTo>
                      <a:pt x="5148" y="2084"/>
                    </a:lnTo>
                    <a:lnTo>
                      <a:pt x="5132" y="2021"/>
                    </a:lnTo>
                    <a:lnTo>
                      <a:pt x="5112" y="1958"/>
                    </a:lnTo>
                    <a:lnTo>
                      <a:pt x="5093" y="1896"/>
                    </a:lnTo>
                    <a:lnTo>
                      <a:pt x="5073" y="1834"/>
                    </a:lnTo>
                    <a:lnTo>
                      <a:pt x="5050" y="1773"/>
                    </a:lnTo>
                    <a:lnTo>
                      <a:pt x="5027" y="1713"/>
                    </a:lnTo>
                    <a:lnTo>
                      <a:pt x="5000" y="1652"/>
                    </a:lnTo>
                    <a:lnTo>
                      <a:pt x="4974" y="1593"/>
                    </a:lnTo>
                    <a:lnTo>
                      <a:pt x="4946" y="1536"/>
                    </a:lnTo>
                    <a:lnTo>
                      <a:pt x="4918" y="1478"/>
                    </a:lnTo>
                    <a:lnTo>
                      <a:pt x="4887" y="1421"/>
                    </a:lnTo>
                    <a:lnTo>
                      <a:pt x="4854" y="1365"/>
                    </a:lnTo>
                    <a:lnTo>
                      <a:pt x="4822" y="1310"/>
                    </a:lnTo>
                    <a:lnTo>
                      <a:pt x="4787" y="1256"/>
                    </a:lnTo>
                    <a:lnTo>
                      <a:pt x="4751" y="1203"/>
                    </a:lnTo>
                    <a:lnTo>
                      <a:pt x="4714" y="1150"/>
                    </a:lnTo>
                    <a:lnTo>
                      <a:pt x="4678" y="1098"/>
                    </a:lnTo>
                    <a:lnTo>
                      <a:pt x="4638" y="1048"/>
                    </a:lnTo>
                    <a:lnTo>
                      <a:pt x="4598" y="998"/>
                    </a:lnTo>
                    <a:lnTo>
                      <a:pt x="4557" y="949"/>
                    </a:lnTo>
                    <a:lnTo>
                      <a:pt x="4514" y="902"/>
                    </a:lnTo>
                    <a:lnTo>
                      <a:pt x="4470" y="855"/>
                    </a:lnTo>
                    <a:lnTo>
                      <a:pt x="4425" y="809"/>
                    </a:lnTo>
                    <a:lnTo>
                      <a:pt x="4380" y="763"/>
                    </a:lnTo>
                    <a:lnTo>
                      <a:pt x="4333" y="721"/>
                    </a:lnTo>
                    <a:lnTo>
                      <a:pt x="4285" y="678"/>
                    </a:lnTo>
                    <a:lnTo>
                      <a:pt x="4237" y="635"/>
                    </a:lnTo>
                    <a:lnTo>
                      <a:pt x="4187" y="595"/>
                    </a:lnTo>
                    <a:lnTo>
                      <a:pt x="4136" y="555"/>
                    </a:lnTo>
                    <a:lnTo>
                      <a:pt x="4085" y="517"/>
                    </a:lnTo>
                    <a:lnTo>
                      <a:pt x="4033" y="480"/>
                    </a:lnTo>
                    <a:lnTo>
                      <a:pt x="3980" y="445"/>
                    </a:lnTo>
                    <a:lnTo>
                      <a:pt x="3926" y="411"/>
                    </a:lnTo>
                    <a:lnTo>
                      <a:pt x="3871" y="377"/>
                    </a:lnTo>
                    <a:lnTo>
                      <a:pt x="3815" y="345"/>
                    </a:lnTo>
                    <a:lnTo>
                      <a:pt x="3759" y="314"/>
                    </a:lnTo>
                    <a:lnTo>
                      <a:pt x="3702" y="284"/>
                    </a:lnTo>
                    <a:lnTo>
                      <a:pt x="3644" y="256"/>
                    </a:lnTo>
                    <a:lnTo>
                      <a:pt x="3585" y="230"/>
                    </a:lnTo>
                    <a:lnTo>
                      <a:pt x="3526" y="204"/>
                    </a:lnTo>
                    <a:lnTo>
                      <a:pt x="3466" y="179"/>
                    </a:lnTo>
                    <a:lnTo>
                      <a:pt x="3405" y="157"/>
                    </a:lnTo>
                    <a:lnTo>
                      <a:pt x="3345" y="137"/>
                    </a:lnTo>
                    <a:lnTo>
                      <a:pt x="3283" y="116"/>
                    </a:lnTo>
                    <a:lnTo>
                      <a:pt x="3220" y="98"/>
                    </a:lnTo>
                    <a:lnTo>
                      <a:pt x="3158" y="81"/>
                    </a:lnTo>
                    <a:lnTo>
                      <a:pt x="3094" y="66"/>
                    </a:lnTo>
                    <a:lnTo>
                      <a:pt x="3029" y="53"/>
                    </a:lnTo>
                    <a:lnTo>
                      <a:pt x="2964" y="39"/>
                    </a:lnTo>
                    <a:lnTo>
                      <a:pt x="2900" y="29"/>
                    </a:lnTo>
                    <a:lnTo>
                      <a:pt x="2835" y="20"/>
                    </a:lnTo>
                    <a:lnTo>
                      <a:pt x="2768" y="13"/>
                    </a:lnTo>
                    <a:lnTo>
                      <a:pt x="2702" y="7"/>
                    </a:lnTo>
                    <a:lnTo>
                      <a:pt x="2636" y="3"/>
                    </a:lnTo>
                    <a:lnTo>
                      <a:pt x="2568" y="0"/>
                    </a:lnTo>
                    <a:lnTo>
                      <a:pt x="2502" y="0"/>
                    </a:lnTo>
                    <a:lnTo>
                      <a:pt x="2502" y="0"/>
                    </a:lnTo>
                    <a:close/>
                  </a:path>
                </a:pathLst>
              </a:custGeom>
              <a:gradFill flip="none" rotWithShape="1">
                <a:gsLst>
                  <a:gs pos="20000">
                    <a:srgbClr val="414141"/>
                  </a:gs>
                  <a:gs pos="66000">
                    <a:srgbClr val="FFFFFF"/>
                  </a:gs>
                  <a:gs pos="80000">
                    <a:srgbClr val="CFCFCF"/>
                  </a:gs>
                  <a:gs pos="5000">
                    <a:srgbClr val="A6A6A6"/>
                  </a:gs>
                  <a:gs pos="45000">
                    <a:srgbClr val="A6A6A6"/>
                  </a:gs>
                  <a:gs pos="25000">
                    <a:srgbClr val="262626"/>
                  </a:gs>
                  <a:gs pos="54000">
                    <a:srgbClr val="454545"/>
                  </a:gs>
                  <a:gs pos="36000">
                    <a:srgbClr val="616161"/>
                  </a:gs>
                  <a:gs pos="82000">
                    <a:srgbClr val="A6A6A6"/>
                  </a:gs>
                </a:gsLst>
                <a:lin ang="240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35" name="Freeform 22">
                <a:extLst>
                  <a:ext uri="{FF2B5EF4-FFF2-40B4-BE49-F238E27FC236}">
                    <a16:creationId xmlns:a16="http://schemas.microsoft.com/office/drawing/2014/main" id="{042A4BB3-97F0-8444-A9A8-5FFFF5B49E63}"/>
                  </a:ext>
                </a:extLst>
              </p:cNvPr>
              <p:cNvSpPr>
                <a:spLocks/>
              </p:cNvSpPr>
              <p:nvPr/>
            </p:nvSpPr>
            <p:spPr bwMode="auto">
              <a:xfrm>
                <a:off x="8077200" y="2041525"/>
                <a:ext cx="153988" cy="301625"/>
              </a:xfrm>
              <a:custGeom>
                <a:avLst/>
                <a:gdLst/>
                <a:ahLst/>
                <a:cxnLst>
                  <a:cxn ang="0">
                    <a:pos x="105" y="569"/>
                  </a:cxn>
                  <a:cxn ang="0">
                    <a:pos x="105" y="569"/>
                  </a:cxn>
                  <a:cxn ang="0">
                    <a:pos x="112" y="570"/>
                  </a:cxn>
                  <a:cxn ang="0">
                    <a:pos x="121" y="567"/>
                  </a:cxn>
                  <a:cxn ang="0">
                    <a:pos x="130" y="563"/>
                  </a:cxn>
                  <a:cxn ang="0">
                    <a:pos x="139" y="555"/>
                  </a:cxn>
                  <a:cxn ang="0">
                    <a:pos x="149" y="547"/>
                  </a:cxn>
                  <a:cxn ang="0">
                    <a:pos x="159" y="535"/>
                  </a:cxn>
                  <a:cxn ang="0">
                    <a:pos x="170" y="520"/>
                  </a:cxn>
                  <a:cxn ang="0">
                    <a:pos x="180" y="505"/>
                  </a:cxn>
                  <a:cxn ang="0">
                    <a:pos x="190" y="488"/>
                  </a:cxn>
                  <a:cxn ang="0">
                    <a:pos x="201" y="467"/>
                  </a:cxn>
                  <a:cxn ang="0">
                    <a:pos x="220" y="424"/>
                  </a:cxn>
                  <a:cxn ang="0">
                    <a:pos x="239" y="374"/>
                  </a:cxn>
                  <a:cxn ang="0">
                    <a:pos x="257" y="321"/>
                  </a:cxn>
                  <a:cxn ang="0">
                    <a:pos x="257" y="321"/>
                  </a:cxn>
                  <a:cxn ang="0">
                    <a:pos x="271" y="265"/>
                  </a:cxn>
                  <a:cxn ang="0">
                    <a:pos x="282" y="213"/>
                  </a:cxn>
                  <a:cxn ang="0">
                    <a:pos x="288" y="166"/>
                  </a:cxn>
                  <a:cxn ang="0">
                    <a:pos x="289" y="144"/>
                  </a:cxn>
                  <a:cxn ang="0">
                    <a:pos x="291" y="123"/>
                  </a:cxn>
                  <a:cxn ang="0">
                    <a:pos x="289" y="104"/>
                  </a:cxn>
                  <a:cxn ang="0">
                    <a:pos x="288" y="87"/>
                  </a:cxn>
                  <a:cxn ang="0">
                    <a:pos x="286" y="72"/>
                  </a:cxn>
                  <a:cxn ang="0">
                    <a:pos x="283" y="58"/>
                  </a:cxn>
                  <a:cxn ang="0">
                    <a:pos x="279" y="48"/>
                  </a:cxn>
                  <a:cxn ang="0">
                    <a:pos x="273" y="39"/>
                  </a:cxn>
                  <a:cxn ang="0">
                    <a:pos x="267" y="32"/>
                  </a:cxn>
                  <a:cxn ang="0">
                    <a:pos x="260" y="29"/>
                  </a:cxn>
                  <a:cxn ang="0">
                    <a:pos x="156" y="0"/>
                  </a:cxn>
                  <a:cxn ang="0">
                    <a:pos x="156" y="0"/>
                  </a:cxn>
                  <a:cxn ang="0">
                    <a:pos x="164" y="2"/>
                  </a:cxn>
                  <a:cxn ang="0">
                    <a:pos x="170" y="8"/>
                  </a:cxn>
                  <a:cxn ang="0">
                    <a:pos x="176" y="17"/>
                  </a:cxn>
                  <a:cxn ang="0">
                    <a:pos x="180" y="29"/>
                  </a:cxn>
                  <a:cxn ang="0">
                    <a:pos x="183" y="42"/>
                  </a:cxn>
                  <a:cxn ang="0">
                    <a:pos x="184" y="57"/>
                  </a:cxn>
                  <a:cxn ang="0">
                    <a:pos x="186" y="75"/>
                  </a:cxn>
                  <a:cxn ang="0">
                    <a:pos x="186" y="94"/>
                  </a:cxn>
                  <a:cxn ang="0">
                    <a:pos x="186" y="115"/>
                  </a:cxn>
                  <a:cxn ang="0">
                    <a:pos x="184" y="135"/>
                  </a:cxn>
                  <a:cxn ang="0">
                    <a:pos x="177" y="184"/>
                  </a:cxn>
                  <a:cxn ang="0">
                    <a:pos x="167" y="235"/>
                  </a:cxn>
                  <a:cxn ang="0">
                    <a:pos x="154" y="290"/>
                  </a:cxn>
                  <a:cxn ang="0">
                    <a:pos x="154" y="290"/>
                  </a:cxn>
                  <a:cxn ang="0">
                    <a:pos x="136" y="345"/>
                  </a:cxn>
                  <a:cxn ang="0">
                    <a:pos x="117" y="393"/>
                  </a:cxn>
                  <a:cxn ang="0">
                    <a:pos x="97" y="437"/>
                  </a:cxn>
                  <a:cxn ang="0">
                    <a:pos x="87" y="457"/>
                  </a:cxn>
                  <a:cxn ang="0">
                    <a:pos x="77" y="474"/>
                  </a:cxn>
                  <a:cxn ang="0">
                    <a:pos x="67" y="490"/>
                  </a:cxn>
                  <a:cxn ang="0">
                    <a:pos x="56" y="505"/>
                  </a:cxn>
                  <a:cxn ang="0">
                    <a:pos x="46" y="517"/>
                  </a:cxn>
                  <a:cxn ang="0">
                    <a:pos x="36" y="526"/>
                  </a:cxn>
                  <a:cxn ang="0">
                    <a:pos x="27" y="533"/>
                  </a:cxn>
                  <a:cxn ang="0">
                    <a:pos x="18" y="538"/>
                  </a:cxn>
                  <a:cxn ang="0">
                    <a:pos x="9" y="539"/>
                  </a:cxn>
                  <a:cxn ang="0">
                    <a:pos x="0" y="539"/>
                  </a:cxn>
                  <a:cxn ang="0">
                    <a:pos x="105" y="569"/>
                  </a:cxn>
                </a:cxnLst>
                <a:rect l="0" t="0" r="r" b="b"/>
                <a:pathLst>
                  <a:path w="291" h="570">
                    <a:moveTo>
                      <a:pt x="105" y="569"/>
                    </a:moveTo>
                    <a:lnTo>
                      <a:pt x="105" y="569"/>
                    </a:lnTo>
                    <a:lnTo>
                      <a:pt x="112" y="570"/>
                    </a:lnTo>
                    <a:lnTo>
                      <a:pt x="121" y="567"/>
                    </a:lnTo>
                    <a:lnTo>
                      <a:pt x="130" y="563"/>
                    </a:lnTo>
                    <a:lnTo>
                      <a:pt x="139" y="555"/>
                    </a:lnTo>
                    <a:lnTo>
                      <a:pt x="149" y="547"/>
                    </a:lnTo>
                    <a:lnTo>
                      <a:pt x="159" y="535"/>
                    </a:lnTo>
                    <a:lnTo>
                      <a:pt x="170" y="520"/>
                    </a:lnTo>
                    <a:lnTo>
                      <a:pt x="180" y="505"/>
                    </a:lnTo>
                    <a:lnTo>
                      <a:pt x="190" y="488"/>
                    </a:lnTo>
                    <a:lnTo>
                      <a:pt x="201" y="467"/>
                    </a:lnTo>
                    <a:lnTo>
                      <a:pt x="220" y="424"/>
                    </a:lnTo>
                    <a:lnTo>
                      <a:pt x="239" y="374"/>
                    </a:lnTo>
                    <a:lnTo>
                      <a:pt x="257" y="321"/>
                    </a:lnTo>
                    <a:lnTo>
                      <a:pt x="257" y="321"/>
                    </a:lnTo>
                    <a:lnTo>
                      <a:pt x="271" y="265"/>
                    </a:lnTo>
                    <a:lnTo>
                      <a:pt x="282" y="213"/>
                    </a:lnTo>
                    <a:lnTo>
                      <a:pt x="288" y="166"/>
                    </a:lnTo>
                    <a:lnTo>
                      <a:pt x="289" y="144"/>
                    </a:lnTo>
                    <a:lnTo>
                      <a:pt x="291" y="123"/>
                    </a:lnTo>
                    <a:lnTo>
                      <a:pt x="289" y="104"/>
                    </a:lnTo>
                    <a:lnTo>
                      <a:pt x="288" y="87"/>
                    </a:lnTo>
                    <a:lnTo>
                      <a:pt x="286" y="72"/>
                    </a:lnTo>
                    <a:lnTo>
                      <a:pt x="283" y="58"/>
                    </a:lnTo>
                    <a:lnTo>
                      <a:pt x="279" y="48"/>
                    </a:lnTo>
                    <a:lnTo>
                      <a:pt x="273" y="39"/>
                    </a:lnTo>
                    <a:lnTo>
                      <a:pt x="267" y="32"/>
                    </a:lnTo>
                    <a:lnTo>
                      <a:pt x="260" y="29"/>
                    </a:lnTo>
                    <a:lnTo>
                      <a:pt x="156" y="0"/>
                    </a:lnTo>
                    <a:lnTo>
                      <a:pt x="156" y="0"/>
                    </a:lnTo>
                    <a:lnTo>
                      <a:pt x="164" y="2"/>
                    </a:lnTo>
                    <a:lnTo>
                      <a:pt x="170" y="8"/>
                    </a:lnTo>
                    <a:lnTo>
                      <a:pt x="176" y="17"/>
                    </a:lnTo>
                    <a:lnTo>
                      <a:pt x="180" y="29"/>
                    </a:lnTo>
                    <a:lnTo>
                      <a:pt x="183" y="42"/>
                    </a:lnTo>
                    <a:lnTo>
                      <a:pt x="184" y="57"/>
                    </a:lnTo>
                    <a:lnTo>
                      <a:pt x="186" y="75"/>
                    </a:lnTo>
                    <a:lnTo>
                      <a:pt x="186" y="94"/>
                    </a:lnTo>
                    <a:lnTo>
                      <a:pt x="186" y="115"/>
                    </a:lnTo>
                    <a:lnTo>
                      <a:pt x="184" y="135"/>
                    </a:lnTo>
                    <a:lnTo>
                      <a:pt x="177" y="184"/>
                    </a:lnTo>
                    <a:lnTo>
                      <a:pt x="167" y="235"/>
                    </a:lnTo>
                    <a:lnTo>
                      <a:pt x="154" y="290"/>
                    </a:lnTo>
                    <a:lnTo>
                      <a:pt x="154" y="290"/>
                    </a:lnTo>
                    <a:lnTo>
                      <a:pt x="136" y="345"/>
                    </a:lnTo>
                    <a:lnTo>
                      <a:pt x="117" y="393"/>
                    </a:lnTo>
                    <a:lnTo>
                      <a:pt x="97" y="437"/>
                    </a:lnTo>
                    <a:lnTo>
                      <a:pt x="87" y="457"/>
                    </a:lnTo>
                    <a:lnTo>
                      <a:pt x="77" y="474"/>
                    </a:lnTo>
                    <a:lnTo>
                      <a:pt x="67" y="490"/>
                    </a:lnTo>
                    <a:lnTo>
                      <a:pt x="56" y="505"/>
                    </a:lnTo>
                    <a:lnTo>
                      <a:pt x="46" y="517"/>
                    </a:lnTo>
                    <a:lnTo>
                      <a:pt x="36" y="526"/>
                    </a:lnTo>
                    <a:lnTo>
                      <a:pt x="27" y="533"/>
                    </a:lnTo>
                    <a:lnTo>
                      <a:pt x="18" y="538"/>
                    </a:lnTo>
                    <a:lnTo>
                      <a:pt x="9" y="539"/>
                    </a:lnTo>
                    <a:lnTo>
                      <a:pt x="0" y="539"/>
                    </a:lnTo>
                    <a:lnTo>
                      <a:pt x="105" y="569"/>
                    </a:lnTo>
                    <a:close/>
                  </a:path>
                </a:pathLst>
              </a:custGeom>
              <a:gradFill flip="none" rotWithShape="1">
                <a:gsLst>
                  <a:gs pos="15000">
                    <a:srgbClr val="414141"/>
                  </a:gs>
                  <a:gs pos="67000">
                    <a:srgbClr val="FFFFFF"/>
                  </a:gs>
                  <a:gs pos="100000">
                    <a:srgbClr val="CFCFCF"/>
                  </a:gs>
                  <a:gs pos="0">
                    <a:srgbClr val="A6A6A6"/>
                  </a:gs>
                  <a:gs pos="86000">
                    <a:srgbClr val="A6A6A6"/>
                  </a:gs>
                  <a:gs pos="16000">
                    <a:srgbClr val="262626"/>
                  </a:gs>
                </a:gsLst>
                <a:lin ang="1728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36" name="Freeform 23">
                <a:extLst>
                  <a:ext uri="{FF2B5EF4-FFF2-40B4-BE49-F238E27FC236}">
                    <a16:creationId xmlns:a16="http://schemas.microsoft.com/office/drawing/2014/main" id="{53EE4E86-CA72-6E46-8E0C-F5E9E7E2ABE1}"/>
                  </a:ext>
                </a:extLst>
              </p:cNvPr>
              <p:cNvSpPr>
                <a:spLocks/>
              </p:cNvSpPr>
              <p:nvPr/>
            </p:nvSpPr>
            <p:spPr bwMode="auto">
              <a:xfrm>
                <a:off x="8062912" y="2041525"/>
                <a:ext cx="112713" cy="285750"/>
              </a:xfrm>
              <a:custGeom>
                <a:avLst/>
                <a:gdLst/>
                <a:ahLst/>
                <a:cxnLst>
                  <a:cxn ang="0">
                    <a:pos x="182" y="292"/>
                  </a:cxn>
                  <a:cxn ang="0">
                    <a:pos x="182" y="292"/>
                  </a:cxn>
                  <a:cxn ang="0">
                    <a:pos x="165" y="347"/>
                  </a:cxn>
                  <a:cxn ang="0">
                    <a:pos x="146" y="397"/>
                  </a:cxn>
                  <a:cxn ang="0">
                    <a:pos x="125" y="439"/>
                  </a:cxn>
                  <a:cxn ang="0">
                    <a:pos x="115" y="460"/>
                  </a:cxn>
                  <a:cxn ang="0">
                    <a:pos x="105" y="478"/>
                  </a:cxn>
                  <a:cxn ang="0">
                    <a:pos x="95" y="492"/>
                  </a:cxn>
                  <a:cxn ang="0">
                    <a:pos x="84" y="507"/>
                  </a:cxn>
                  <a:cxn ang="0">
                    <a:pos x="74" y="519"/>
                  </a:cxn>
                  <a:cxn ang="0">
                    <a:pos x="65" y="528"/>
                  </a:cxn>
                  <a:cxn ang="0">
                    <a:pos x="55" y="535"/>
                  </a:cxn>
                  <a:cxn ang="0">
                    <a:pos x="46" y="540"/>
                  </a:cxn>
                  <a:cxn ang="0">
                    <a:pos x="37" y="541"/>
                  </a:cxn>
                  <a:cxn ang="0">
                    <a:pos x="30" y="541"/>
                  </a:cxn>
                  <a:cxn ang="0">
                    <a:pos x="30" y="541"/>
                  </a:cxn>
                  <a:cxn ang="0">
                    <a:pos x="22" y="537"/>
                  </a:cxn>
                  <a:cxn ang="0">
                    <a:pos x="16" y="531"/>
                  </a:cxn>
                  <a:cxn ang="0">
                    <a:pos x="10" y="522"/>
                  </a:cxn>
                  <a:cxn ang="0">
                    <a:pos x="6" y="512"/>
                  </a:cxn>
                  <a:cxn ang="0">
                    <a:pos x="3" y="498"/>
                  </a:cxn>
                  <a:cxn ang="0">
                    <a:pos x="2" y="482"/>
                  </a:cxn>
                  <a:cxn ang="0">
                    <a:pos x="0" y="466"/>
                  </a:cxn>
                  <a:cxn ang="0">
                    <a:pos x="0" y="447"/>
                  </a:cxn>
                  <a:cxn ang="0">
                    <a:pos x="0" y="426"/>
                  </a:cxn>
                  <a:cxn ang="0">
                    <a:pos x="2" y="404"/>
                  </a:cxn>
                  <a:cxn ang="0">
                    <a:pos x="9" y="357"/>
                  </a:cxn>
                  <a:cxn ang="0">
                    <a:pos x="19" y="304"/>
                  </a:cxn>
                  <a:cxn ang="0">
                    <a:pos x="33" y="249"/>
                  </a:cxn>
                  <a:cxn ang="0">
                    <a:pos x="33" y="249"/>
                  </a:cxn>
                  <a:cxn ang="0">
                    <a:pos x="50" y="196"/>
                  </a:cxn>
                  <a:cxn ang="0">
                    <a:pos x="69" y="146"/>
                  </a:cxn>
                  <a:cxn ang="0">
                    <a:pos x="89" y="102"/>
                  </a:cxn>
                  <a:cxn ang="0">
                    <a:pos x="99" y="83"/>
                  </a:cxn>
                  <a:cxn ang="0">
                    <a:pos x="109" y="65"/>
                  </a:cxn>
                  <a:cxn ang="0">
                    <a:pos x="120" y="49"/>
                  </a:cxn>
                  <a:cxn ang="0">
                    <a:pos x="130" y="35"/>
                  </a:cxn>
                  <a:cxn ang="0">
                    <a:pos x="140" y="24"/>
                  </a:cxn>
                  <a:cxn ang="0">
                    <a:pos x="151" y="15"/>
                  </a:cxn>
                  <a:cxn ang="0">
                    <a:pos x="159" y="7"/>
                  </a:cxn>
                  <a:cxn ang="0">
                    <a:pos x="168" y="3"/>
                  </a:cxn>
                  <a:cxn ang="0">
                    <a:pos x="177" y="0"/>
                  </a:cxn>
                  <a:cxn ang="0">
                    <a:pos x="186" y="2"/>
                  </a:cxn>
                  <a:cxn ang="0">
                    <a:pos x="186" y="2"/>
                  </a:cxn>
                  <a:cxn ang="0">
                    <a:pos x="193" y="4"/>
                  </a:cxn>
                  <a:cxn ang="0">
                    <a:pos x="199" y="10"/>
                  </a:cxn>
                  <a:cxn ang="0">
                    <a:pos x="204" y="19"/>
                  </a:cxn>
                  <a:cxn ang="0">
                    <a:pos x="208" y="31"/>
                  </a:cxn>
                  <a:cxn ang="0">
                    <a:pos x="211" y="44"/>
                  </a:cxn>
                  <a:cxn ang="0">
                    <a:pos x="214" y="59"/>
                  </a:cxn>
                  <a:cxn ang="0">
                    <a:pos x="215" y="77"/>
                  </a:cxn>
                  <a:cxn ang="0">
                    <a:pos x="215" y="96"/>
                  </a:cxn>
                  <a:cxn ang="0">
                    <a:pos x="214" y="117"/>
                  </a:cxn>
                  <a:cxn ang="0">
                    <a:pos x="212" y="139"/>
                  </a:cxn>
                  <a:cxn ang="0">
                    <a:pos x="207" y="186"/>
                  </a:cxn>
                  <a:cxn ang="0">
                    <a:pos x="196" y="237"/>
                  </a:cxn>
                  <a:cxn ang="0">
                    <a:pos x="182" y="292"/>
                  </a:cxn>
                  <a:cxn ang="0">
                    <a:pos x="182" y="292"/>
                  </a:cxn>
                </a:cxnLst>
                <a:rect l="0" t="0" r="r" b="b"/>
                <a:pathLst>
                  <a:path w="215" h="541">
                    <a:moveTo>
                      <a:pt x="182" y="292"/>
                    </a:moveTo>
                    <a:lnTo>
                      <a:pt x="182" y="292"/>
                    </a:lnTo>
                    <a:lnTo>
                      <a:pt x="165" y="347"/>
                    </a:lnTo>
                    <a:lnTo>
                      <a:pt x="146" y="397"/>
                    </a:lnTo>
                    <a:lnTo>
                      <a:pt x="125" y="439"/>
                    </a:lnTo>
                    <a:lnTo>
                      <a:pt x="115" y="460"/>
                    </a:lnTo>
                    <a:lnTo>
                      <a:pt x="105" y="478"/>
                    </a:lnTo>
                    <a:lnTo>
                      <a:pt x="95" y="492"/>
                    </a:lnTo>
                    <a:lnTo>
                      <a:pt x="84" y="507"/>
                    </a:lnTo>
                    <a:lnTo>
                      <a:pt x="74" y="519"/>
                    </a:lnTo>
                    <a:lnTo>
                      <a:pt x="65" y="528"/>
                    </a:lnTo>
                    <a:lnTo>
                      <a:pt x="55" y="535"/>
                    </a:lnTo>
                    <a:lnTo>
                      <a:pt x="46" y="540"/>
                    </a:lnTo>
                    <a:lnTo>
                      <a:pt x="37" y="541"/>
                    </a:lnTo>
                    <a:lnTo>
                      <a:pt x="30" y="541"/>
                    </a:lnTo>
                    <a:lnTo>
                      <a:pt x="30" y="541"/>
                    </a:lnTo>
                    <a:lnTo>
                      <a:pt x="22" y="537"/>
                    </a:lnTo>
                    <a:lnTo>
                      <a:pt x="16" y="531"/>
                    </a:lnTo>
                    <a:lnTo>
                      <a:pt x="10" y="522"/>
                    </a:lnTo>
                    <a:lnTo>
                      <a:pt x="6" y="512"/>
                    </a:lnTo>
                    <a:lnTo>
                      <a:pt x="3" y="498"/>
                    </a:lnTo>
                    <a:lnTo>
                      <a:pt x="2" y="482"/>
                    </a:lnTo>
                    <a:lnTo>
                      <a:pt x="0" y="466"/>
                    </a:lnTo>
                    <a:lnTo>
                      <a:pt x="0" y="447"/>
                    </a:lnTo>
                    <a:lnTo>
                      <a:pt x="0" y="426"/>
                    </a:lnTo>
                    <a:lnTo>
                      <a:pt x="2" y="404"/>
                    </a:lnTo>
                    <a:lnTo>
                      <a:pt x="9" y="357"/>
                    </a:lnTo>
                    <a:lnTo>
                      <a:pt x="19" y="304"/>
                    </a:lnTo>
                    <a:lnTo>
                      <a:pt x="33" y="249"/>
                    </a:lnTo>
                    <a:lnTo>
                      <a:pt x="33" y="249"/>
                    </a:lnTo>
                    <a:lnTo>
                      <a:pt x="50" y="196"/>
                    </a:lnTo>
                    <a:lnTo>
                      <a:pt x="69" y="146"/>
                    </a:lnTo>
                    <a:lnTo>
                      <a:pt x="89" y="102"/>
                    </a:lnTo>
                    <a:lnTo>
                      <a:pt x="99" y="83"/>
                    </a:lnTo>
                    <a:lnTo>
                      <a:pt x="109" y="65"/>
                    </a:lnTo>
                    <a:lnTo>
                      <a:pt x="120" y="49"/>
                    </a:lnTo>
                    <a:lnTo>
                      <a:pt x="130" y="35"/>
                    </a:lnTo>
                    <a:lnTo>
                      <a:pt x="140" y="24"/>
                    </a:lnTo>
                    <a:lnTo>
                      <a:pt x="151" y="15"/>
                    </a:lnTo>
                    <a:lnTo>
                      <a:pt x="159" y="7"/>
                    </a:lnTo>
                    <a:lnTo>
                      <a:pt x="168" y="3"/>
                    </a:lnTo>
                    <a:lnTo>
                      <a:pt x="177" y="0"/>
                    </a:lnTo>
                    <a:lnTo>
                      <a:pt x="186" y="2"/>
                    </a:lnTo>
                    <a:lnTo>
                      <a:pt x="186" y="2"/>
                    </a:lnTo>
                    <a:lnTo>
                      <a:pt x="193" y="4"/>
                    </a:lnTo>
                    <a:lnTo>
                      <a:pt x="199" y="10"/>
                    </a:lnTo>
                    <a:lnTo>
                      <a:pt x="204" y="19"/>
                    </a:lnTo>
                    <a:lnTo>
                      <a:pt x="208" y="31"/>
                    </a:lnTo>
                    <a:lnTo>
                      <a:pt x="211" y="44"/>
                    </a:lnTo>
                    <a:lnTo>
                      <a:pt x="214" y="59"/>
                    </a:lnTo>
                    <a:lnTo>
                      <a:pt x="215" y="77"/>
                    </a:lnTo>
                    <a:lnTo>
                      <a:pt x="215" y="96"/>
                    </a:lnTo>
                    <a:lnTo>
                      <a:pt x="214" y="117"/>
                    </a:lnTo>
                    <a:lnTo>
                      <a:pt x="212" y="139"/>
                    </a:lnTo>
                    <a:lnTo>
                      <a:pt x="207" y="186"/>
                    </a:lnTo>
                    <a:lnTo>
                      <a:pt x="196" y="237"/>
                    </a:lnTo>
                    <a:lnTo>
                      <a:pt x="182" y="292"/>
                    </a:lnTo>
                    <a:lnTo>
                      <a:pt x="182" y="292"/>
                    </a:lnTo>
                    <a:close/>
                  </a:path>
                </a:pathLst>
              </a:custGeom>
              <a:gradFill flip="none" rotWithShape="1">
                <a:gsLst>
                  <a:gs pos="0">
                    <a:srgbClr val="DFDFDF"/>
                  </a:gs>
                  <a:gs pos="100000">
                    <a:srgbClr val="858585"/>
                  </a:gs>
                </a:gsLst>
                <a:lin ang="108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24">
                <a:extLst>
                  <a:ext uri="{FF2B5EF4-FFF2-40B4-BE49-F238E27FC236}">
                    <a16:creationId xmlns:a16="http://schemas.microsoft.com/office/drawing/2014/main" id="{1B120CBD-ABDD-9547-A4D3-BF95818C070A}"/>
                  </a:ext>
                </a:extLst>
              </p:cNvPr>
              <p:cNvSpPr>
                <a:spLocks/>
              </p:cNvSpPr>
              <p:nvPr/>
            </p:nvSpPr>
            <p:spPr bwMode="auto">
              <a:xfrm>
                <a:off x="8005762" y="0"/>
                <a:ext cx="2743200" cy="2217738"/>
              </a:xfrm>
              <a:custGeom>
                <a:avLst/>
                <a:gdLst/>
                <a:ahLst/>
                <a:cxnLst>
                  <a:cxn ang="0">
                    <a:pos x="219" y="4047"/>
                  </a:cxn>
                  <a:cxn ang="0">
                    <a:pos x="148" y="3985"/>
                  </a:cxn>
                  <a:cxn ang="0">
                    <a:pos x="138" y="3856"/>
                  </a:cxn>
                  <a:cxn ang="0">
                    <a:pos x="162" y="3490"/>
                  </a:cxn>
                  <a:cxn ang="0">
                    <a:pos x="227" y="3055"/>
                  </a:cxn>
                  <a:cxn ang="0">
                    <a:pos x="346" y="2546"/>
                  </a:cxn>
                  <a:cxn ang="0">
                    <a:pos x="539" y="2001"/>
                  </a:cxn>
                  <a:cxn ang="0">
                    <a:pos x="697" y="1673"/>
                  </a:cxn>
                  <a:cxn ang="0">
                    <a:pos x="855" y="1410"/>
                  </a:cxn>
                  <a:cxn ang="0">
                    <a:pos x="1005" y="1197"/>
                  </a:cxn>
                  <a:cxn ang="0">
                    <a:pos x="1242" y="927"/>
                  </a:cxn>
                  <a:cxn ang="0">
                    <a:pos x="1505" y="696"/>
                  </a:cxn>
                  <a:cxn ang="0">
                    <a:pos x="1792" y="504"/>
                  </a:cxn>
                  <a:cxn ang="0">
                    <a:pos x="2103" y="351"/>
                  </a:cxn>
                  <a:cxn ang="0">
                    <a:pos x="2436" y="237"/>
                  </a:cxn>
                  <a:cxn ang="0">
                    <a:pos x="2795" y="164"/>
                  </a:cxn>
                  <a:cxn ang="0">
                    <a:pos x="3039" y="143"/>
                  </a:cxn>
                  <a:cxn ang="0">
                    <a:pos x="3336" y="155"/>
                  </a:cxn>
                  <a:cxn ang="0">
                    <a:pos x="3653" y="202"/>
                  </a:cxn>
                  <a:cxn ang="0">
                    <a:pos x="4002" y="307"/>
                  </a:cxn>
                  <a:cxn ang="0">
                    <a:pos x="4320" y="464"/>
                  </a:cxn>
                  <a:cxn ang="0">
                    <a:pos x="4490" y="585"/>
                  </a:cxn>
                  <a:cxn ang="0">
                    <a:pos x="4615" y="694"/>
                  </a:cxn>
                  <a:cxn ang="0">
                    <a:pos x="4752" y="843"/>
                  </a:cxn>
                  <a:cxn ang="0">
                    <a:pos x="4873" y="1007"/>
                  </a:cxn>
                  <a:cxn ang="0">
                    <a:pos x="4956" y="1152"/>
                  </a:cxn>
                  <a:cxn ang="0">
                    <a:pos x="5184" y="1309"/>
                  </a:cxn>
                  <a:cxn ang="0">
                    <a:pos x="5053" y="1032"/>
                  </a:cxn>
                  <a:cxn ang="0">
                    <a:pos x="4890" y="787"/>
                  </a:cxn>
                  <a:cxn ang="0">
                    <a:pos x="4693" y="572"/>
                  </a:cxn>
                  <a:cxn ang="0">
                    <a:pos x="4545" y="447"/>
                  </a:cxn>
                  <a:cxn ang="0">
                    <a:pos x="4362" y="323"/>
                  </a:cxn>
                  <a:cxn ang="0">
                    <a:pos x="4062" y="177"/>
                  </a:cxn>
                  <a:cxn ang="0">
                    <a:pos x="3695" y="63"/>
                  </a:cxn>
                  <a:cxn ang="0">
                    <a:pos x="3361" y="12"/>
                  </a:cxn>
                  <a:cxn ang="0">
                    <a:pos x="3045" y="0"/>
                  </a:cxn>
                  <a:cxn ang="0">
                    <a:pos x="2851" y="13"/>
                  </a:cxn>
                  <a:cxn ang="0">
                    <a:pos x="2405" y="99"/>
                  </a:cxn>
                  <a:cxn ang="0">
                    <a:pos x="1994" y="242"/>
                  </a:cxn>
                  <a:cxn ang="0">
                    <a:pos x="1617" y="442"/>
                  </a:cxn>
                  <a:cxn ang="0">
                    <a:pos x="1276" y="699"/>
                  </a:cxn>
                  <a:cxn ang="0">
                    <a:pos x="971" y="1011"/>
                  </a:cxn>
                  <a:cxn ang="0">
                    <a:pos x="703" y="1382"/>
                  </a:cxn>
                  <a:cxn ang="0">
                    <a:pos x="549" y="1648"/>
                  </a:cxn>
                  <a:cxn ang="0">
                    <a:pos x="319" y="2173"/>
                  </a:cxn>
                  <a:cxn ang="0">
                    <a:pos x="162" y="2691"/>
                  </a:cxn>
                  <a:cxn ang="0">
                    <a:pos x="64" y="3168"/>
                  </a:cxn>
                  <a:cxn ang="0">
                    <a:pos x="14" y="3571"/>
                  </a:cxn>
                  <a:cxn ang="0">
                    <a:pos x="0" y="3864"/>
                  </a:cxn>
                  <a:cxn ang="0">
                    <a:pos x="5" y="4018"/>
                  </a:cxn>
                  <a:cxn ang="0">
                    <a:pos x="39" y="4077"/>
                  </a:cxn>
                  <a:cxn ang="0">
                    <a:pos x="132" y="4161"/>
                  </a:cxn>
                  <a:cxn ang="0">
                    <a:pos x="182" y="4190"/>
                  </a:cxn>
                  <a:cxn ang="0">
                    <a:pos x="202" y="4174"/>
                  </a:cxn>
                  <a:cxn ang="0">
                    <a:pos x="228" y="4099"/>
                  </a:cxn>
                  <a:cxn ang="0">
                    <a:pos x="227" y="4053"/>
                  </a:cxn>
                </a:cxnLst>
                <a:rect l="0" t="0" r="r" b="b"/>
                <a:pathLst>
                  <a:path w="5184" h="4192">
                    <a:moveTo>
                      <a:pt x="222" y="4050"/>
                    </a:moveTo>
                    <a:lnTo>
                      <a:pt x="222" y="4050"/>
                    </a:lnTo>
                    <a:lnTo>
                      <a:pt x="222" y="4050"/>
                    </a:lnTo>
                    <a:lnTo>
                      <a:pt x="222" y="4050"/>
                    </a:lnTo>
                    <a:lnTo>
                      <a:pt x="219" y="4047"/>
                    </a:lnTo>
                    <a:lnTo>
                      <a:pt x="219" y="4047"/>
                    </a:lnTo>
                    <a:lnTo>
                      <a:pt x="197" y="4032"/>
                    </a:lnTo>
                    <a:lnTo>
                      <a:pt x="175" y="4015"/>
                    </a:lnTo>
                    <a:lnTo>
                      <a:pt x="156" y="3994"/>
                    </a:lnTo>
                    <a:lnTo>
                      <a:pt x="148" y="3985"/>
                    </a:lnTo>
                    <a:lnTo>
                      <a:pt x="141" y="3975"/>
                    </a:lnTo>
                    <a:lnTo>
                      <a:pt x="141" y="3975"/>
                    </a:lnTo>
                    <a:lnTo>
                      <a:pt x="140" y="3956"/>
                    </a:lnTo>
                    <a:lnTo>
                      <a:pt x="138" y="3929"/>
                    </a:lnTo>
                    <a:lnTo>
                      <a:pt x="138" y="3856"/>
                    </a:lnTo>
                    <a:lnTo>
                      <a:pt x="141" y="3757"/>
                    </a:lnTo>
                    <a:lnTo>
                      <a:pt x="144" y="3698"/>
                    </a:lnTo>
                    <a:lnTo>
                      <a:pt x="148" y="3633"/>
                    </a:lnTo>
                    <a:lnTo>
                      <a:pt x="154" y="3564"/>
                    </a:lnTo>
                    <a:lnTo>
                      <a:pt x="162" y="3490"/>
                    </a:lnTo>
                    <a:lnTo>
                      <a:pt x="171" y="3410"/>
                    </a:lnTo>
                    <a:lnTo>
                      <a:pt x="182" y="3328"/>
                    </a:lnTo>
                    <a:lnTo>
                      <a:pt x="194" y="3241"/>
                    </a:lnTo>
                    <a:lnTo>
                      <a:pt x="209" y="3149"/>
                    </a:lnTo>
                    <a:lnTo>
                      <a:pt x="227" y="3055"/>
                    </a:lnTo>
                    <a:lnTo>
                      <a:pt x="246" y="2958"/>
                    </a:lnTo>
                    <a:lnTo>
                      <a:pt x="266" y="2857"/>
                    </a:lnTo>
                    <a:lnTo>
                      <a:pt x="290" y="2756"/>
                    </a:lnTo>
                    <a:lnTo>
                      <a:pt x="317" y="2651"/>
                    </a:lnTo>
                    <a:lnTo>
                      <a:pt x="346" y="2546"/>
                    </a:lnTo>
                    <a:lnTo>
                      <a:pt x="378" y="2439"/>
                    </a:lnTo>
                    <a:lnTo>
                      <a:pt x="414" y="2330"/>
                    </a:lnTo>
                    <a:lnTo>
                      <a:pt x="452" y="2220"/>
                    </a:lnTo>
                    <a:lnTo>
                      <a:pt x="495" y="2111"/>
                    </a:lnTo>
                    <a:lnTo>
                      <a:pt x="539" y="2001"/>
                    </a:lnTo>
                    <a:lnTo>
                      <a:pt x="588" y="1892"/>
                    </a:lnTo>
                    <a:lnTo>
                      <a:pt x="614" y="1837"/>
                    </a:lnTo>
                    <a:lnTo>
                      <a:pt x="641" y="1783"/>
                    </a:lnTo>
                    <a:lnTo>
                      <a:pt x="667" y="1728"/>
                    </a:lnTo>
                    <a:lnTo>
                      <a:pt x="697" y="1673"/>
                    </a:lnTo>
                    <a:lnTo>
                      <a:pt x="726" y="1620"/>
                    </a:lnTo>
                    <a:lnTo>
                      <a:pt x="756" y="1567"/>
                    </a:lnTo>
                    <a:lnTo>
                      <a:pt x="788" y="1514"/>
                    </a:lnTo>
                    <a:lnTo>
                      <a:pt x="821" y="1461"/>
                    </a:lnTo>
                    <a:lnTo>
                      <a:pt x="855" y="1410"/>
                    </a:lnTo>
                    <a:lnTo>
                      <a:pt x="889" y="1358"/>
                    </a:lnTo>
                    <a:lnTo>
                      <a:pt x="924" y="1306"/>
                    </a:lnTo>
                    <a:lnTo>
                      <a:pt x="961" y="1256"/>
                    </a:lnTo>
                    <a:lnTo>
                      <a:pt x="961" y="1256"/>
                    </a:lnTo>
                    <a:lnTo>
                      <a:pt x="1005" y="1197"/>
                    </a:lnTo>
                    <a:lnTo>
                      <a:pt x="1051" y="1140"/>
                    </a:lnTo>
                    <a:lnTo>
                      <a:pt x="1098" y="1084"/>
                    </a:lnTo>
                    <a:lnTo>
                      <a:pt x="1145" y="1031"/>
                    </a:lnTo>
                    <a:lnTo>
                      <a:pt x="1194" y="978"/>
                    </a:lnTo>
                    <a:lnTo>
                      <a:pt x="1242" y="927"/>
                    </a:lnTo>
                    <a:lnTo>
                      <a:pt x="1294" y="877"/>
                    </a:lnTo>
                    <a:lnTo>
                      <a:pt x="1346" y="830"/>
                    </a:lnTo>
                    <a:lnTo>
                      <a:pt x="1397" y="784"/>
                    </a:lnTo>
                    <a:lnTo>
                      <a:pt x="1450" y="739"/>
                    </a:lnTo>
                    <a:lnTo>
                      <a:pt x="1505" y="696"/>
                    </a:lnTo>
                    <a:lnTo>
                      <a:pt x="1561" y="655"/>
                    </a:lnTo>
                    <a:lnTo>
                      <a:pt x="1617" y="615"/>
                    </a:lnTo>
                    <a:lnTo>
                      <a:pt x="1674" y="576"/>
                    </a:lnTo>
                    <a:lnTo>
                      <a:pt x="1733" y="540"/>
                    </a:lnTo>
                    <a:lnTo>
                      <a:pt x="1792" y="504"/>
                    </a:lnTo>
                    <a:lnTo>
                      <a:pt x="1853" y="470"/>
                    </a:lnTo>
                    <a:lnTo>
                      <a:pt x="1913" y="438"/>
                    </a:lnTo>
                    <a:lnTo>
                      <a:pt x="1975" y="407"/>
                    </a:lnTo>
                    <a:lnTo>
                      <a:pt x="2038" y="379"/>
                    </a:lnTo>
                    <a:lnTo>
                      <a:pt x="2103" y="351"/>
                    </a:lnTo>
                    <a:lnTo>
                      <a:pt x="2168" y="324"/>
                    </a:lnTo>
                    <a:lnTo>
                      <a:pt x="2233" y="301"/>
                    </a:lnTo>
                    <a:lnTo>
                      <a:pt x="2301" y="279"/>
                    </a:lnTo>
                    <a:lnTo>
                      <a:pt x="2369" y="257"/>
                    </a:lnTo>
                    <a:lnTo>
                      <a:pt x="2436" y="237"/>
                    </a:lnTo>
                    <a:lnTo>
                      <a:pt x="2507" y="220"/>
                    </a:lnTo>
                    <a:lnTo>
                      <a:pt x="2578" y="203"/>
                    </a:lnTo>
                    <a:lnTo>
                      <a:pt x="2649" y="189"/>
                    </a:lnTo>
                    <a:lnTo>
                      <a:pt x="2721" y="175"/>
                    </a:lnTo>
                    <a:lnTo>
                      <a:pt x="2795" y="164"/>
                    </a:lnTo>
                    <a:lnTo>
                      <a:pt x="2868" y="153"/>
                    </a:lnTo>
                    <a:lnTo>
                      <a:pt x="2868" y="153"/>
                    </a:lnTo>
                    <a:lnTo>
                      <a:pt x="2916" y="149"/>
                    </a:lnTo>
                    <a:lnTo>
                      <a:pt x="2969" y="146"/>
                    </a:lnTo>
                    <a:lnTo>
                      <a:pt x="3039" y="143"/>
                    </a:lnTo>
                    <a:lnTo>
                      <a:pt x="3125" y="143"/>
                    </a:lnTo>
                    <a:lnTo>
                      <a:pt x="3174" y="144"/>
                    </a:lnTo>
                    <a:lnTo>
                      <a:pt x="3225" y="146"/>
                    </a:lnTo>
                    <a:lnTo>
                      <a:pt x="3278" y="150"/>
                    </a:lnTo>
                    <a:lnTo>
                      <a:pt x="3336" y="155"/>
                    </a:lnTo>
                    <a:lnTo>
                      <a:pt x="3395" y="161"/>
                    </a:lnTo>
                    <a:lnTo>
                      <a:pt x="3457" y="168"/>
                    </a:lnTo>
                    <a:lnTo>
                      <a:pt x="3520" y="178"/>
                    </a:lnTo>
                    <a:lnTo>
                      <a:pt x="3586" y="189"/>
                    </a:lnTo>
                    <a:lnTo>
                      <a:pt x="3653" y="202"/>
                    </a:lnTo>
                    <a:lnTo>
                      <a:pt x="3720" y="218"/>
                    </a:lnTo>
                    <a:lnTo>
                      <a:pt x="3790" y="236"/>
                    </a:lnTo>
                    <a:lnTo>
                      <a:pt x="3861" y="257"/>
                    </a:lnTo>
                    <a:lnTo>
                      <a:pt x="3931" y="280"/>
                    </a:lnTo>
                    <a:lnTo>
                      <a:pt x="4002" y="307"/>
                    </a:lnTo>
                    <a:lnTo>
                      <a:pt x="4073" y="336"/>
                    </a:lnTo>
                    <a:lnTo>
                      <a:pt x="4145" y="369"/>
                    </a:lnTo>
                    <a:lnTo>
                      <a:pt x="4216" y="405"/>
                    </a:lnTo>
                    <a:lnTo>
                      <a:pt x="4285" y="444"/>
                    </a:lnTo>
                    <a:lnTo>
                      <a:pt x="4320" y="464"/>
                    </a:lnTo>
                    <a:lnTo>
                      <a:pt x="4354" y="487"/>
                    </a:lnTo>
                    <a:lnTo>
                      <a:pt x="4390" y="510"/>
                    </a:lnTo>
                    <a:lnTo>
                      <a:pt x="4424" y="534"/>
                    </a:lnTo>
                    <a:lnTo>
                      <a:pt x="4458" y="559"/>
                    </a:lnTo>
                    <a:lnTo>
                      <a:pt x="4490" y="585"/>
                    </a:lnTo>
                    <a:lnTo>
                      <a:pt x="4524" y="612"/>
                    </a:lnTo>
                    <a:lnTo>
                      <a:pt x="4556" y="640"/>
                    </a:lnTo>
                    <a:lnTo>
                      <a:pt x="4556" y="640"/>
                    </a:lnTo>
                    <a:lnTo>
                      <a:pt x="4586" y="666"/>
                    </a:lnTo>
                    <a:lnTo>
                      <a:pt x="4615" y="694"/>
                    </a:lnTo>
                    <a:lnTo>
                      <a:pt x="4645" y="722"/>
                    </a:lnTo>
                    <a:lnTo>
                      <a:pt x="4673" y="752"/>
                    </a:lnTo>
                    <a:lnTo>
                      <a:pt x="4699" y="781"/>
                    </a:lnTo>
                    <a:lnTo>
                      <a:pt x="4726" y="812"/>
                    </a:lnTo>
                    <a:lnTo>
                      <a:pt x="4752" y="843"/>
                    </a:lnTo>
                    <a:lnTo>
                      <a:pt x="4777" y="874"/>
                    </a:lnTo>
                    <a:lnTo>
                      <a:pt x="4803" y="907"/>
                    </a:lnTo>
                    <a:lnTo>
                      <a:pt x="4826" y="939"/>
                    </a:lnTo>
                    <a:lnTo>
                      <a:pt x="4850" y="973"/>
                    </a:lnTo>
                    <a:lnTo>
                      <a:pt x="4873" y="1007"/>
                    </a:lnTo>
                    <a:lnTo>
                      <a:pt x="4894" y="1042"/>
                    </a:lnTo>
                    <a:lnTo>
                      <a:pt x="4916" y="1078"/>
                    </a:lnTo>
                    <a:lnTo>
                      <a:pt x="4937" y="1115"/>
                    </a:lnTo>
                    <a:lnTo>
                      <a:pt x="4956" y="1152"/>
                    </a:lnTo>
                    <a:lnTo>
                      <a:pt x="4956" y="1152"/>
                    </a:lnTo>
                    <a:lnTo>
                      <a:pt x="5015" y="1188"/>
                    </a:lnTo>
                    <a:lnTo>
                      <a:pt x="5072" y="1227"/>
                    </a:lnTo>
                    <a:lnTo>
                      <a:pt x="5130" y="1268"/>
                    </a:lnTo>
                    <a:lnTo>
                      <a:pt x="5184" y="1309"/>
                    </a:lnTo>
                    <a:lnTo>
                      <a:pt x="5184" y="1309"/>
                    </a:lnTo>
                    <a:lnTo>
                      <a:pt x="5161" y="1250"/>
                    </a:lnTo>
                    <a:lnTo>
                      <a:pt x="5136" y="1194"/>
                    </a:lnTo>
                    <a:lnTo>
                      <a:pt x="5111" y="1140"/>
                    </a:lnTo>
                    <a:lnTo>
                      <a:pt x="5083" y="1085"/>
                    </a:lnTo>
                    <a:lnTo>
                      <a:pt x="5053" y="1032"/>
                    </a:lnTo>
                    <a:lnTo>
                      <a:pt x="5024" y="980"/>
                    </a:lnTo>
                    <a:lnTo>
                      <a:pt x="4993" y="930"/>
                    </a:lnTo>
                    <a:lnTo>
                      <a:pt x="4959" y="882"/>
                    </a:lnTo>
                    <a:lnTo>
                      <a:pt x="4925" y="833"/>
                    </a:lnTo>
                    <a:lnTo>
                      <a:pt x="4890" y="787"/>
                    </a:lnTo>
                    <a:lnTo>
                      <a:pt x="4853" y="742"/>
                    </a:lnTo>
                    <a:lnTo>
                      <a:pt x="4816" y="697"/>
                    </a:lnTo>
                    <a:lnTo>
                      <a:pt x="4776" y="655"/>
                    </a:lnTo>
                    <a:lnTo>
                      <a:pt x="4735" y="612"/>
                    </a:lnTo>
                    <a:lnTo>
                      <a:pt x="4693" y="572"/>
                    </a:lnTo>
                    <a:lnTo>
                      <a:pt x="4651" y="532"/>
                    </a:lnTo>
                    <a:lnTo>
                      <a:pt x="4651" y="532"/>
                    </a:lnTo>
                    <a:lnTo>
                      <a:pt x="4615" y="503"/>
                    </a:lnTo>
                    <a:lnTo>
                      <a:pt x="4580" y="475"/>
                    </a:lnTo>
                    <a:lnTo>
                      <a:pt x="4545" y="447"/>
                    </a:lnTo>
                    <a:lnTo>
                      <a:pt x="4509" y="420"/>
                    </a:lnTo>
                    <a:lnTo>
                      <a:pt x="4472" y="394"/>
                    </a:lnTo>
                    <a:lnTo>
                      <a:pt x="4435" y="370"/>
                    </a:lnTo>
                    <a:lnTo>
                      <a:pt x="4399" y="346"/>
                    </a:lnTo>
                    <a:lnTo>
                      <a:pt x="4362" y="323"/>
                    </a:lnTo>
                    <a:lnTo>
                      <a:pt x="4325" y="302"/>
                    </a:lnTo>
                    <a:lnTo>
                      <a:pt x="4288" y="282"/>
                    </a:lnTo>
                    <a:lnTo>
                      <a:pt x="4213" y="243"/>
                    </a:lnTo>
                    <a:lnTo>
                      <a:pt x="4138" y="208"/>
                    </a:lnTo>
                    <a:lnTo>
                      <a:pt x="4062" y="177"/>
                    </a:lnTo>
                    <a:lnTo>
                      <a:pt x="3987" y="149"/>
                    </a:lnTo>
                    <a:lnTo>
                      <a:pt x="3914" y="122"/>
                    </a:lnTo>
                    <a:lnTo>
                      <a:pt x="3840" y="100"/>
                    </a:lnTo>
                    <a:lnTo>
                      <a:pt x="3768" y="81"/>
                    </a:lnTo>
                    <a:lnTo>
                      <a:pt x="3695" y="63"/>
                    </a:lnTo>
                    <a:lnTo>
                      <a:pt x="3625" y="50"/>
                    </a:lnTo>
                    <a:lnTo>
                      <a:pt x="3555" y="37"/>
                    </a:lnTo>
                    <a:lnTo>
                      <a:pt x="3489" y="27"/>
                    </a:lnTo>
                    <a:lnTo>
                      <a:pt x="3424" y="19"/>
                    </a:lnTo>
                    <a:lnTo>
                      <a:pt x="3361" y="12"/>
                    </a:lnTo>
                    <a:lnTo>
                      <a:pt x="3302" y="7"/>
                    </a:lnTo>
                    <a:lnTo>
                      <a:pt x="3244" y="3"/>
                    </a:lnTo>
                    <a:lnTo>
                      <a:pt x="3190" y="1"/>
                    </a:lnTo>
                    <a:lnTo>
                      <a:pt x="3138" y="0"/>
                    </a:lnTo>
                    <a:lnTo>
                      <a:pt x="3045" y="0"/>
                    </a:lnTo>
                    <a:lnTo>
                      <a:pt x="2970" y="3"/>
                    </a:lnTo>
                    <a:lnTo>
                      <a:pt x="2910" y="7"/>
                    </a:lnTo>
                    <a:lnTo>
                      <a:pt x="2870" y="10"/>
                    </a:lnTo>
                    <a:lnTo>
                      <a:pt x="2851" y="13"/>
                    </a:lnTo>
                    <a:lnTo>
                      <a:pt x="2851" y="13"/>
                    </a:lnTo>
                    <a:lnTo>
                      <a:pt x="2759" y="25"/>
                    </a:lnTo>
                    <a:lnTo>
                      <a:pt x="2668" y="40"/>
                    </a:lnTo>
                    <a:lnTo>
                      <a:pt x="2579" y="58"/>
                    </a:lnTo>
                    <a:lnTo>
                      <a:pt x="2491" y="77"/>
                    </a:lnTo>
                    <a:lnTo>
                      <a:pt x="2405" y="99"/>
                    </a:lnTo>
                    <a:lnTo>
                      <a:pt x="2320" y="122"/>
                    </a:lnTo>
                    <a:lnTo>
                      <a:pt x="2236" y="149"/>
                    </a:lnTo>
                    <a:lnTo>
                      <a:pt x="2155" y="177"/>
                    </a:lnTo>
                    <a:lnTo>
                      <a:pt x="2074" y="208"/>
                    </a:lnTo>
                    <a:lnTo>
                      <a:pt x="1994" y="242"/>
                    </a:lnTo>
                    <a:lnTo>
                      <a:pt x="1916" y="277"/>
                    </a:lnTo>
                    <a:lnTo>
                      <a:pt x="1839" y="314"/>
                    </a:lnTo>
                    <a:lnTo>
                      <a:pt x="1764" y="355"/>
                    </a:lnTo>
                    <a:lnTo>
                      <a:pt x="1690" y="397"/>
                    </a:lnTo>
                    <a:lnTo>
                      <a:pt x="1617" y="442"/>
                    </a:lnTo>
                    <a:lnTo>
                      <a:pt x="1546" y="488"/>
                    </a:lnTo>
                    <a:lnTo>
                      <a:pt x="1477" y="538"/>
                    </a:lnTo>
                    <a:lnTo>
                      <a:pt x="1409" y="590"/>
                    </a:lnTo>
                    <a:lnTo>
                      <a:pt x="1341" y="643"/>
                    </a:lnTo>
                    <a:lnTo>
                      <a:pt x="1276" y="699"/>
                    </a:lnTo>
                    <a:lnTo>
                      <a:pt x="1213" y="756"/>
                    </a:lnTo>
                    <a:lnTo>
                      <a:pt x="1149" y="817"/>
                    </a:lnTo>
                    <a:lnTo>
                      <a:pt x="1089" y="880"/>
                    </a:lnTo>
                    <a:lnTo>
                      <a:pt x="1030" y="945"/>
                    </a:lnTo>
                    <a:lnTo>
                      <a:pt x="971" y="1011"/>
                    </a:lnTo>
                    <a:lnTo>
                      <a:pt x="915" y="1082"/>
                    </a:lnTo>
                    <a:lnTo>
                      <a:pt x="859" y="1153"/>
                    </a:lnTo>
                    <a:lnTo>
                      <a:pt x="806" y="1227"/>
                    </a:lnTo>
                    <a:lnTo>
                      <a:pt x="753" y="1303"/>
                    </a:lnTo>
                    <a:lnTo>
                      <a:pt x="703" y="1382"/>
                    </a:lnTo>
                    <a:lnTo>
                      <a:pt x="653" y="1463"/>
                    </a:lnTo>
                    <a:lnTo>
                      <a:pt x="605" y="1545"/>
                    </a:lnTo>
                    <a:lnTo>
                      <a:pt x="605" y="1545"/>
                    </a:lnTo>
                    <a:lnTo>
                      <a:pt x="577" y="1597"/>
                    </a:lnTo>
                    <a:lnTo>
                      <a:pt x="549" y="1648"/>
                    </a:lnTo>
                    <a:lnTo>
                      <a:pt x="498" y="1752"/>
                    </a:lnTo>
                    <a:lnTo>
                      <a:pt x="448" y="1856"/>
                    </a:lnTo>
                    <a:lnTo>
                      <a:pt x="402" y="1962"/>
                    </a:lnTo>
                    <a:lnTo>
                      <a:pt x="359" y="2067"/>
                    </a:lnTo>
                    <a:lnTo>
                      <a:pt x="319" y="2173"/>
                    </a:lnTo>
                    <a:lnTo>
                      <a:pt x="283" y="2278"/>
                    </a:lnTo>
                    <a:lnTo>
                      <a:pt x="249" y="2383"/>
                    </a:lnTo>
                    <a:lnTo>
                      <a:pt x="218" y="2487"/>
                    </a:lnTo>
                    <a:lnTo>
                      <a:pt x="188" y="2591"/>
                    </a:lnTo>
                    <a:lnTo>
                      <a:pt x="162" y="2691"/>
                    </a:lnTo>
                    <a:lnTo>
                      <a:pt x="138" y="2791"/>
                    </a:lnTo>
                    <a:lnTo>
                      <a:pt x="116" y="2888"/>
                    </a:lnTo>
                    <a:lnTo>
                      <a:pt x="97" y="2984"/>
                    </a:lnTo>
                    <a:lnTo>
                      <a:pt x="79" y="3077"/>
                    </a:lnTo>
                    <a:lnTo>
                      <a:pt x="64" y="3168"/>
                    </a:lnTo>
                    <a:lnTo>
                      <a:pt x="51" y="3255"/>
                    </a:lnTo>
                    <a:lnTo>
                      <a:pt x="39" y="3340"/>
                    </a:lnTo>
                    <a:lnTo>
                      <a:pt x="29" y="3421"/>
                    </a:lnTo>
                    <a:lnTo>
                      <a:pt x="22" y="3497"/>
                    </a:lnTo>
                    <a:lnTo>
                      <a:pt x="14" y="3571"/>
                    </a:lnTo>
                    <a:lnTo>
                      <a:pt x="8" y="3639"/>
                    </a:lnTo>
                    <a:lnTo>
                      <a:pt x="4" y="3702"/>
                    </a:lnTo>
                    <a:lnTo>
                      <a:pt x="1" y="3763"/>
                    </a:lnTo>
                    <a:lnTo>
                      <a:pt x="0" y="3816"/>
                    </a:lnTo>
                    <a:lnTo>
                      <a:pt x="0" y="3864"/>
                    </a:lnTo>
                    <a:lnTo>
                      <a:pt x="0" y="3907"/>
                    </a:lnTo>
                    <a:lnTo>
                      <a:pt x="0" y="3944"/>
                    </a:lnTo>
                    <a:lnTo>
                      <a:pt x="1" y="3975"/>
                    </a:lnTo>
                    <a:lnTo>
                      <a:pt x="4" y="4000"/>
                    </a:lnTo>
                    <a:lnTo>
                      <a:pt x="5" y="4018"/>
                    </a:lnTo>
                    <a:lnTo>
                      <a:pt x="8" y="4028"/>
                    </a:lnTo>
                    <a:lnTo>
                      <a:pt x="8" y="4028"/>
                    </a:lnTo>
                    <a:lnTo>
                      <a:pt x="17" y="4044"/>
                    </a:lnTo>
                    <a:lnTo>
                      <a:pt x="28" y="4061"/>
                    </a:lnTo>
                    <a:lnTo>
                      <a:pt x="39" y="4077"/>
                    </a:lnTo>
                    <a:lnTo>
                      <a:pt x="51" y="4091"/>
                    </a:lnTo>
                    <a:lnTo>
                      <a:pt x="64" y="4105"/>
                    </a:lnTo>
                    <a:lnTo>
                      <a:pt x="79" y="4118"/>
                    </a:lnTo>
                    <a:lnTo>
                      <a:pt x="106" y="4142"/>
                    </a:lnTo>
                    <a:lnTo>
                      <a:pt x="132" y="4161"/>
                    </a:lnTo>
                    <a:lnTo>
                      <a:pt x="154" y="4176"/>
                    </a:lnTo>
                    <a:lnTo>
                      <a:pt x="181" y="4192"/>
                    </a:lnTo>
                    <a:lnTo>
                      <a:pt x="182" y="4190"/>
                    </a:lnTo>
                    <a:lnTo>
                      <a:pt x="182" y="4190"/>
                    </a:lnTo>
                    <a:lnTo>
                      <a:pt x="182" y="4190"/>
                    </a:lnTo>
                    <a:lnTo>
                      <a:pt x="182" y="4190"/>
                    </a:lnTo>
                    <a:lnTo>
                      <a:pt x="187" y="4190"/>
                    </a:lnTo>
                    <a:lnTo>
                      <a:pt x="191" y="4187"/>
                    </a:lnTo>
                    <a:lnTo>
                      <a:pt x="197" y="4181"/>
                    </a:lnTo>
                    <a:lnTo>
                      <a:pt x="202" y="4174"/>
                    </a:lnTo>
                    <a:lnTo>
                      <a:pt x="207" y="4164"/>
                    </a:lnTo>
                    <a:lnTo>
                      <a:pt x="212" y="4153"/>
                    </a:lnTo>
                    <a:lnTo>
                      <a:pt x="222" y="4127"/>
                    </a:lnTo>
                    <a:lnTo>
                      <a:pt x="222" y="4127"/>
                    </a:lnTo>
                    <a:lnTo>
                      <a:pt x="228" y="4099"/>
                    </a:lnTo>
                    <a:lnTo>
                      <a:pt x="230" y="4086"/>
                    </a:lnTo>
                    <a:lnTo>
                      <a:pt x="231" y="4075"/>
                    </a:lnTo>
                    <a:lnTo>
                      <a:pt x="230" y="4066"/>
                    </a:lnTo>
                    <a:lnTo>
                      <a:pt x="228" y="4059"/>
                    </a:lnTo>
                    <a:lnTo>
                      <a:pt x="227" y="4053"/>
                    </a:lnTo>
                    <a:lnTo>
                      <a:pt x="222" y="4050"/>
                    </a:lnTo>
                    <a:lnTo>
                      <a:pt x="222" y="4050"/>
                    </a:lnTo>
                    <a:close/>
                  </a:path>
                </a:pathLst>
              </a:custGeom>
              <a:gradFill flip="none" rotWithShape="1">
                <a:gsLst>
                  <a:gs pos="38000">
                    <a:srgbClr val="414141"/>
                  </a:gs>
                  <a:gs pos="0">
                    <a:srgbClr val="A6A6A6"/>
                  </a:gs>
                  <a:gs pos="100000">
                    <a:srgbClr val="A6A6A6"/>
                  </a:gs>
                  <a:gs pos="74000">
                    <a:srgbClr val="DFDFDF"/>
                  </a:gs>
                </a:gsLst>
                <a:path path="circle">
                  <a:fillToRect l="100000" t="100000"/>
                </a:path>
                <a:tileRect r="-100000" b="-100000"/>
              </a:gradFill>
              <a:ln w="9525">
                <a:noFill/>
                <a:round/>
                <a:headEnd/>
                <a:tailEnd/>
              </a:ln>
              <a:effectLst>
                <a:innerShdw blurRad="66675" dist="50800" dir="13500000">
                  <a:srgbClr val="000000">
                    <a:alpha val="50000"/>
                  </a:srgbClr>
                </a:innerShdw>
              </a:effectLst>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38" name="Line 28">
                <a:extLst>
                  <a:ext uri="{FF2B5EF4-FFF2-40B4-BE49-F238E27FC236}">
                    <a16:creationId xmlns:a16="http://schemas.microsoft.com/office/drawing/2014/main" id="{688C1EAA-E2BA-4949-B9C6-525777152570}"/>
                  </a:ext>
                </a:extLst>
              </p:cNvPr>
              <p:cNvSpPr>
                <a:spLocks noChangeShapeType="1"/>
              </p:cNvSpPr>
              <p:nvPr/>
            </p:nvSpPr>
            <p:spPr bwMode="auto">
              <a:xfrm>
                <a:off x="8245475" y="2058988"/>
                <a:ext cx="1588" cy="1588"/>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Line 29">
                <a:extLst>
                  <a:ext uri="{FF2B5EF4-FFF2-40B4-BE49-F238E27FC236}">
                    <a16:creationId xmlns:a16="http://schemas.microsoft.com/office/drawing/2014/main" id="{2174EDD6-C364-D54B-B033-FC9F895E5E7C}"/>
                  </a:ext>
                </a:extLst>
              </p:cNvPr>
              <p:cNvSpPr>
                <a:spLocks noChangeShapeType="1"/>
              </p:cNvSpPr>
              <p:nvPr/>
            </p:nvSpPr>
            <p:spPr bwMode="auto">
              <a:xfrm>
                <a:off x="8245475" y="2058988"/>
                <a:ext cx="1588" cy="1588"/>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84">
              <a:extLst>
                <a:ext uri="{FF2B5EF4-FFF2-40B4-BE49-F238E27FC236}">
                  <a16:creationId xmlns:a16="http://schemas.microsoft.com/office/drawing/2014/main" id="{DF409AA7-8B1C-A540-8757-523D0D2AA594}"/>
                </a:ext>
              </a:extLst>
            </p:cNvPr>
            <p:cNvGrpSpPr/>
            <p:nvPr/>
          </p:nvGrpSpPr>
          <p:grpSpPr>
            <a:xfrm flipH="1">
              <a:off x="6358035" y="1509364"/>
              <a:ext cx="941843" cy="1552796"/>
              <a:chOff x="8843962" y="2613025"/>
              <a:chExt cx="2043113" cy="3368437"/>
            </a:xfrm>
          </p:grpSpPr>
          <p:grpSp>
            <p:nvGrpSpPr>
              <p:cNvPr id="19" name="Group 70">
                <a:extLst>
                  <a:ext uri="{FF2B5EF4-FFF2-40B4-BE49-F238E27FC236}">
                    <a16:creationId xmlns:a16="http://schemas.microsoft.com/office/drawing/2014/main" id="{75647093-356B-2643-9355-AF7A89D1A1F7}"/>
                  </a:ext>
                </a:extLst>
              </p:cNvPr>
              <p:cNvGrpSpPr/>
              <p:nvPr/>
            </p:nvGrpSpPr>
            <p:grpSpPr>
              <a:xfrm>
                <a:off x="8843962" y="2613025"/>
                <a:ext cx="2043113" cy="3368437"/>
                <a:chOff x="8843962" y="2613025"/>
                <a:chExt cx="2043113" cy="3368437"/>
              </a:xfrm>
            </p:grpSpPr>
            <p:sp>
              <p:nvSpPr>
                <p:cNvPr id="24" name="Freeform 27">
                  <a:extLst>
                    <a:ext uri="{FF2B5EF4-FFF2-40B4-BE49-F238E27FC236}">
                      <a16:creationId xmlns:a16="http://schemas.microsoft.com/office/drawing/2014/main" id="{F0EA3497-1E43-AA4E-86C6-659B0AD5B3F1}"/>
                    </a:ext>
                  </a:extLst>
                </p:cNvPr>
                <p:cNvSpPr>
                  <a:spLocks/>
                </p:cNvSpPr>
                <p:nvPr/>
              </p:nvSpPr>
              <p:spPr bwMode="auto">
                <a:xfrm>
                  <a:off x="8843962" y="2613025"/>
                  <a:ext cx="2043113" cy="2081213"/>
                </a:xfrm>
                <a:custGeom>
                  <a:avLst/>
                  <a:gdLst/>
                  <a:ahLst/>
                  <a:cxnLst>
                    <a:cxn ang="0">
                      <a:pos x="0" y="22"/>
                    </a:cxn>
                    <a:cxn ang="0">
                      <a:pos x="12" y="12"/>
                    </a:cxn>
                    <a:cxn ang="0">
                      <a:pos x="40" y="3"/>
                    </a:cxn>
                    <a:cxn ang="0">
                      <a:pos x="95" y="0"/>
                    </a:cxn>
                    <a:cxn ang="0">
                      <a:pos x="183" y="8"/>
                    </a:cxn>
                    <a:cxn ang="0">
                      <a:pos x="248" y="18"/>
                    </a:cxn>
                    <a:cxn ang="0">
                      <a:pos x="443" y="70"/>
                    </a:cxn>
                    <a:cxn ang="0">
                      <a:pos x="925" y="214"/>
                    </a:cxn>
                    <a:cxn ang="0">
                      <a:pos x="1357" y="338"/>
                    </a:cxn>
                    <a:cxn ang="0">
                      <a:pos x="1722" y="428"/>
                    </a:cxn>
                    <a:cxn ang="0">
                      <a:pos x="1932" y="468"/>
                    </a:cxn>
                    <a:cxn ang="0">
                      <a:pos x="2123" y="494"/>
                    </a:cxn>
                    <a:cxn ang="0">
                      <a:pos x="2240" y="502"/>
                    </a:cxn>
                    <a:cxn ang="0">
                      <a:pos x="2409" y="503"/>
                    </a:cxn>
                    <a:cxn ang="0">
                      <a:pos x="2571" y="496"/>
                    </a:cxn>
                    <a:cxn ang="0">
                      <a:pos x="2823" y="468"/>
                    </a:cxn>
                    <a:cxn ang="0">
                      <a:pos x="3087" y="419"/>
                    </a:cxn>
                    <a:cxn ang="0">
                      <a:pos x="3292" y="367"/>
                    </a:cxn>
                    <a:cxn ang="0">
                      <a:pos x="3454" y="322"/>
                    </a:cxn>
                    <a:cxn ang="0">
                      <a:pos x="3624" y="285"/>
                    </a:cxn>
                    <a:cxn ang="0">
                      <a:pos x="3770" y="267"/>
                    </a:cxn>
                    <a:cxn ang="0">
                      <a:pos x="3836" y="272"/>
                    </a:cxn>
                    <a:cxn ang="0">
                      <a:pos x="3861" y="282"/>
                    </a:cxn>
                    <a:cxn ang="0">
                      <a:pos x="3841" y="325"/>
                    </a:cxn>
                    <a:cxn ang="0">
                      <a:pos x="3789" y="485"/>
                    </a:cxn>
                    <a:cxn ang="0">
                      <a:pos x="3729" y="764"/>
                    </a:cxn>
                    <a:cxn ang="0">
                      <a:pos x="3680" y="1087"/>
                    </a:cxn>
                    <a:cxn ang="0">
                      <a:pos x="3656" y="1320"/>
                    </a:cxn>
                    <a:cxn ang="0">
                      <a:pos x="3640" y="1584"/>
                    </a:cxn>
                    <a:cxn ang="0">
                      <a:pos x="3633" y="1877"/>
                    </a:cxn>
                    <a:cxn ang="0">
                      <a:pos x="3633" y="2089"/>
                    </a:cxn>
                    <a:cxn ang="0">
                      <a:pos x="3649" y="3807"/>
                    </a:cxn>
                    <a:cxn ang="0">
                      <a:pos x="2377" y="3931"/>
                    </a:cxn>
                    <a:cxn ang="0">
                      <a:pos x="2378" y="3763"/>
                    </a:cxn>
                    <a:cxn ang="0">
                      <a:pos x="2368" y="3502"/>
                    </a:cxn>
                    <a:cxn ang="0">
                      <a:pos x="2346" y="3251"/>
                    </a:cxn>
                    <a:cxn ang="0">
                      <a:pos x="2307" y="2968"/>
                    </a:cxn>
                    <a:cxn ang="0">
                      <a:pos x="2247" y="2670"/>
                    </a:cxn>
                    <a:cxn ang="0">
                      <a:pos x="2176" y="2418"/>
                    </a:cxn>
                    <a:cxn ang="0">
                      <a:pos x="2125" y="2269"/>
                    </a:cxn>
                    <a:cxn ang="0">
                      <a:pos x="2064" y="2126"/>
                    </a:cxn>
                    <a:cxn ang="0">
                      <a:pos x="1995" y="1988"/>
                    </a:cxn>
                    <a:cxn ang="0">
                      <a:pos x="1917" y="1857"/>
                    </a:cxn>
                    <a:cxn ang="0">
                      <a:pos x="1828" y="1736"/>
                    </a:cxn>
                    <a:cxn ang="0">
                      <a:pos x="1730" y="1627"/>
                    </a:cxn>
                    <a:cxn ang="0">
                      <a:pos x="1619" y="1529"/>
                    </a:cxn>
                    <a:cxn ang="0">
                      <a:pos x="1516" y="1454"/>
                    </a:cxn>
                    <a:cxn ang="0">
                      <a:pos x="1290" y="1308"/>
                    </a:cxn>
                    <a:cxn ang="0">
                      <a:pos x="931" y="1093"/>
                    </a:cxn>
                    <a:cxn ang="0">
                      <a:pos x="698" y="941"/>
                    </a:cxn>
                    <a:cxn ang="0">
                      <a:pos x="534" y="819"/>
                    </a:cxn>
                    <a:cxn ang="0">
                      <a:pos x="387" y="687"/>
                    </a:cxn>
                    <a:cxn ang="0">
                      <a:pos x="263" y="541"/>
                    </a:cxn>
                    <a:cxn ang="0">
                      <a:pos x="210" y="462"/>
                    </a:cxn>
                    <a:cxn ang="0">
                      <a:pos x="165" y="379"/>
                    </a:cxn>
                    <a:cxn ang="0">
                      <a:pos x="129" y="291"/>
                    </a:cxn>
                    <a:cxn ang="0">
                      <a:pos x="102" y="199"/>
                    </a:cxn>
                    <a:cxn ang="0">
                      <a:pos x="89" y="134"/>
                    </a:cxn>
                    <a:cxn ang="0">
                      <a:pos x="28" y="64"/>
                    </a:cxn>
                    <a:cxn ang="0">
                      <a:pos x="0" y="25"/>
                    </a:cxn>
                  </a:cxnLst>
                  <a:rect l="0" t="0" r="r" b="b"/>
                  <a:pathLst>
                    <a:path w="3861" h="3931">
                      <a:moveTo>
                        <a:pt x="0" y="25"/>
                      </a:moveTo>
                      <a:lnTo>
                        <a:pt x="0" y="25"/>
                      </a:lnTo>
                      <a:lnTo>
                        <a:pt x="0" y="22"/>
                      </a:lnTo>
                      <a:lnTo>
                        <a:pt x="5" y="18"/>
                      </a:lnTo>
                      <a:lnTo>
                        <a:pt x="8" y="15"/>
                      </a:lnTo>
                      <a:lnTo>
                        <a:pt x="12" y="12"/>
                      </a:lnTo>
                      <a:lnTo>
                        <a:pt x="20" y="9"/>
                      </a:lnTo>
                      <a:lnTo>
                        <a:pt x="28" y="6"/>
                      </a:lnTo>
                      <a:lnTo>
                        <a:pt x="40" y="3"/>
                      </a:lnTo>
                      <a:lnTo>
                        <a:pt x="55" y="2"/>
                      </a:lnTo>
                      <a:lnTo>
                        <a:pt x="74" y="0"/>
                      </a:lnTo>
                      <a:lnTo>
                        <a:pt x="95" y="0"/>
                      </a:lnTo>
                      <a:lnTo>
                        <a:pt x="120" y="2"/>
                      </a:lnTo>
                      <a:lnTo>
                        <a:pt x="149" y="3"/>
                      </a:lnTo>
                      <a:lnTo>
                        <a:pt x="183" y="8"/>
                      </a:lnTo>
                      <a:lnTo>
                        <a:pt x="221" y="14"/>
                      </a:lnTo>
                      <a:lnTo>
                        <a:pt x="221" y="14"/>
                      </a:lnTo>
                      <a:lnTo>
                        <a:pt x="248" y="18"/>
                      </a:lnTo>
                      <a:lnTo>
                        <a:pt x="277" y="25"/>
                      </a:lnTo>
                      <a:lnTo>
                        <a:pt x="353" y="43"/>
                      </a:lnTo>
                      <a:lnTo>
                        <a:pt x="443" y="70"/>
                      </a:lnTo>
                      <a:lnTo>
                        <a:pt x="547" y="101"/>
                      </a:lnTo>
                      <a:lnTo>
                        <a:pt x="791" y="174"/>
                      </a:lnTo>
                      <a:lnTo>
                        <a:pt x="925" y="214"/>
                      </a:lnTo>
                      <a:lnTo>
                        <a:pt x="1065" y="255"/>
                      </a:lnTo>
                      <a:lnTo>
                        <a:pt x="1209" y="298"/>
                      </a:lnTo>
                      <a:lnTo>
                        <a:pt x="1357" y="338"/>
                      </a:lnTo>
                      <a:lnTo>
                        <a:pt x="1506" y="376"/>
                      </a:lnTo>
                      <a:lnTo>
                        <a:pt x="1651" y="412"/>
                      </a:lnTo>
                      <a:lnTo>
                        <a:pt x="1722" y="428"/>
                      </a:lnTo>
                      <a:lnTo>
                        <a:pt x="1793" y="443"/>
                      </a:lnTo>
                      <a:lnTo>
                        <a:pt x="1864" y="456"/>
                      </a:lnTo>
                      <a:lnTo>
                        <a:pt x="1932" y="468"/>
                      </a:lnTo>
                      <a:lnTo>
                        <a:pt x="1996" y="478"/>
                      </a:lnTo>
                      <a:lnTo>
                        <a:pt x="2061" y="487"/>
                      </a:lnTo>
                      <a:lnTo>
                        <a:pt x="2123" y="494"/>
                      </a:lnTo>
                      <a:lnTo>
                        <a:pt x="2182" y="499"/>
                      </a:lnTo>
                      <a:lnTo>
                        <a:pt x="2182" y="499"/>
                      </a:lnTo>
                      <a:lnTo>
                        <a:pt x="2240" y="502"/>
                      </a:lnTo>
                      <a:lnTo>
                        <a:pt x="2296" y="503"/>
                      </a:lnTo>
                      <a:lnTo>
                        <a:pt x="2353" y="504"/>
                      </a:lnTo>
                      <a:lnTo>
                        <a:pt x="2409" y="503"/>
                      </a:lnTo>
                      <a:lnTo>
                        <a:pt x="2464" y="502"/>
                      </a:lnTo>
                      <a:lnTo>
                        <a:pt x="2518" y="500"/>
                      </a:lnTo>
                      <a:lnTo>
                        <a:pt x="2571" y="496"/>
                      </a:lnTo>
                      <a:lnTo>
                        <a:pt x="2624" y="493"/>
                      </a:lnTo>
                      <a:lnTo>
                        <a:pt x="2726" y="481"/>
                      </a:lnTo>
                      <a:lnTo>
                        <a:pt x="2823" y="468"/>
                      </a:lnTo>
                      <a:lnTo>
                        <a:pt x="2918" y="453"/>
                      </a:lnTo>
                      <a:lnTo>
                        <a:pt x="3005" y="437"/>
                      </a:lnTo>
                      <a:lnTo>
                        <a:pt x="3087" y="419"/>
                      </a:lnTo>
                      <a:lnTo>
                        <a:pt x="3163" y="401"/>
                      </a:lnTo>
                      <a:lnTo>
                        <a:pt x="3232" y="384"/>
                      </a:lnTo>
                      <a:lnTo>
                        <a:pt x="3292" y="367"/>
                      </a:lnTo>
                      <a:lnTo>
                        <a:pt x="3391" y="339"/>
                      </a:lnTo>
                      <a:lnTo>
                        <a:pt x="3454" y="322"/>
                      </a:lnTo>
                      <a:lnTo>
                        <a:pt x="3454" y="322"/>
                      </a:lnTo>
                      <a:lnTo>
                        <a:pt x="3505" y="308"/>
                      </a:lnTo>
                      <a:lnTo>
                        <a:pt x="3562" y="297"/>
                      </a:lnTo>
                      <a:lnTo>
                        <a:pt x="3624" y="285"/>
                      </a:lnTo>
                      <a:lnTo>
                        <a:pt x="3686" y="274"/>
                      </a:lnTo>
                      <a:lnTo>
                        <a:pt x="3743" y="269"/>
                      </a:lnTo>
                      <a:lnTo>
                        <a:pt x="3770" y="267"/>
                      </a:lnTo>
                      <a:lnTo>
                        <a:pt x="3795" y="267"/>
                      </a:lnTo>
                      <a:lnTo>
                        <a:pt x="3817" y="269"/>
                      </a:lnTo>
                      <a:lnTo>
                        <a:pt x="3836" y="272"/>
                      </a:lnTo>
                      <a:lnTo>
                        <a:pt x="3851" y="276"/>
                      </a:lnTo>
                      <a:lnTo>
                        <a:pt x="3857" y="279"/>
                      </a:lnTo>
                      <a:lnTo>
                        <a:pt x="3861" y="282"/>
                      </a:lnTo>
                      <a:lnTo>
                        <a:pt x="3861" y="282"/>
                      </a:lnTo>
                      <a:lnTo>
                        <a:pt x="3854" y="297"/>
                      </a:lnTo>
                      <a:lnTo>
                        <a:pt x="3841" y="325"/>
                      </a:lnTo>
                      <a:lnTo>
                        <a:pt x="3826" y="364"/>
                      </a:lnTo>
                      <a:lnTo>
                        <a:pt x="3808" y="418"/>
                      </a:lnTo>
                      <a:lnTo>
                        <a:pt x="3789" y="485"/>
                      </a:lnTo>
                      <a:lnTo>
                        <a:pt x="3770" y="565"/>
                      </a:lnTo>
                      <a:lnTo>
                        <a:pt x="3749" y="658"/>
                      </a:lnTo>
                      <a:lnTo>
                        <a:pt x="3729" y="764"/>
                      </a:lnTo>
                      <a:lnTo>
                        <a:pt x="3708" y="882"/>
                      </a:lnTo>
                      <a:lnTo>
                        <a:pt x="3689" y="1015"/>
                      </a:lnTo>
                      <a:lnTo>
                        <a:pt x="3680" y="1087"/>
                      </a:lnTo>
                      <a:lnTo>
                        <a:pt x="3671" y="1161"/>
                      </a:lnTo>
                      <a:lnTo>
                        <a:pt x="3664" y="1239"/>
                      </a:lnTo>
                      <a:lnTo>
                        <a:pt x="3656" y="1320"/>
                      </a:lnTo>
                      <a:lnTo>
                        <a:pt x="3650" y="1404"/>
                      </a:lnTo>
                      <a:lnTo>
                        <a:pt x="3645" y="1492"/>
                      </a:lnTo>
                      <a:lnTo>
                        <a:pt x="3640" y="1584"/>
                      </a:lnTo>
                      <a:lnTo>
                        <a:pt x="3637" y="1678"/>
                      </a:lnTo>
                      <a:lnTo>
                        <a:pt x="3634" y="1777"/>
                      </a:lnTo>
                      <a:lnTo>
                        <a:pt x="3633" y="1877"/>
                      </a:lnTo>
                      <a:lnTo>
                        <a:pt x="3631" y="1982"/>
                      </a:lnTo>
                      <a:lnTo>
                        <a:pt x="3633" y="2089"/>
                      </a:lnTo>
                      <a:lnTo>
                        <a:pt x="3633" y="2089"/>
                      </a:lnTo>
                      <a:lnTo>
                        <a:pt x="3642" y="2869"/>
                      </a:lnTo>
                      <a:lnTo>
                        <a:pt x="3646" y="3447"/>
                      </a:lnTo>
                      <a:lnTo>
                        <a:pt x="3649" y="3807"/>
                      </a:lnTo>
                      <a:lnTo>
                        <a:pt x="3649" y="3931"/>
                      </a:lnTo>
                      <a:lnTo>
                        <a:pt x="2377" y="3931"/>
                      </a:lnTo>
                      <a:lnTo>
                        <a:pt x="2377" y="3931"/>
                      </a:lnTo>
                      <a:lnTo>
                        <a:pt x="2378" y="3910"/>
                      </a:lnTo>
                      <a:lnTo>
                        <a:pt x="2378" y="3853"/>
                      </a:lnTo>
                      <a:lnTo>
                        <a:pt x="2378" y="3763"/>
                      </a:lnTo>
                      <a:lnTo>
                        <a:pt x="2375" y="3645"/>
                      </a:lnTo>
                      <a:lnTo>
                        <a:pt x="2371" y="3576"/>
                      </a:lnTo>
                      <a:lnTo>
                        <a:pt x="2368" y="3502"/>
                      </a:lnTo>
                      <a:lnTo>
                        <a:pt x="2362" y="3422"/>
                      </a:lnTo>
                      <a:lnTo>
                        <a:pt x="2355" y="3338"/>
                      </a:lnTo>
                      <a:lnTo>
                        <a:pt x="2346" y="3251"/>
                      </a:lnTo>
                      <a:lnTo>
                        <a:pt x="2335" y="3160"/>
                      </a:lnTo>
                      <a:lnTo>
                        <a:pt x="2322" y="3066"/>
                      </a:lnTo>
                      <a:lnTo>
                        <a:pt x="2307" y="2968"/>
                      </a:lnTo>
                      <a:lnTo>
                        <a:pt x="2290" y="2869"/>
                      </a:lnTo>
                      <a:lnTo>
                        <a:pt x="2269" y="2771"/>
                      </a:lnTo>
                      <a:lnTo>
                        <a:pt x="2247" y="2670"/>
                      </a:lnTo>
                      <a:lnTo>
                        <a:pt x="2220" y="2569"/>
                      </a:lnTo>
                      <a:lnTo>
                        <a:pt x="2192" y="2468"/>
                      </a:lnTo>
                      <a:lnTo>
                        <a:pt x="2176" y="2418"/>
                      </a:lnTo>
                      <a:lnTo>
                        <a:pt x="2160" y="2368"/>
                      </a:lnTo>
                      <a:lnTo>
                        <a:pt x="2142" y="2319"/>
                      </a:lnTo>
                      <a:lnTo>
                        <a:pt x="2125" y="2269"/>
                      </a:lnTo>
                      <a:lnTo>
                        <a:pt x="2106" y="2221"/>
                      </a:lnTo>
                      <a:lnTo>
                        <a:pt x="2085" y="2174"/>
                      </a:lnTo>
                      <a:lnTo>
                        <a:pt x="2064" y="2126"/>
                      </a:lnTo>
                      <a:lnTo>
                        <a:pt x="2042" y="2079"/>
                      </a:lnTo>
                      <a:lnTo>
                        <a:pt x="2019" y="2033"/>
                      </a:lnTo>
                      <a:lnTo>
                        <a:pt x="1995" y="1988"/>
                      </a:lnTo>
                      <a:lnTo>
                        <a:pt x="1970" y="1944"/>
                      </a:lnTo>
                      <a:lnTo>
                        <a:pt x="1943" y="1899"/>
                      </a:lnTo>
                      <a:lnTo>
                        <a:pt x="1917" y="1857"/>
                      </a:lnTo>
                      <a:lnTo>
                        <a:pt x="1889" y="1815"/>
                      </a:lnTo>
                      <a:lnTo>
                        <a:pt x="1859" y="1775"/>
                      </a:lnTo>
                      <a:lnTo>
                        <a:pt x="1828" y="1736"/>
                      </a:lnTo>
                      <a:lnTo>
                        <a:pt x="1796" y="1697"/>
                      </a:lnTo>
                      <a:lnTo>
                        <a:pt x="1763" y="1662"/>
                      </a:lnTo>
                      <a:lnTo>
                        <a:pt x="1730" y="1627"/>
                      </a:lnTo>
                      <a:lnTo>
                        <a:pt x="1694" y="1593"/>
                      </a:lnTo>
                      <a:lnTo>
                        <a:pt x="1657" y="1560"/>
                      </a:lnTo>
                      <a:lnTo>
                        <a:pt x="1619" y="1529"/>
                      </a:lnTo>
                      <a:lnTo>
                        <a:pt x="1619" y="1529"/>
                      </a:lnTo>
                      <a:lnTo>
                        <a:pt x="1569" y="1491"/>
                      </a:lnTo>
                      <a:lnTo>
                        <a:pt x="1516" y="1454"/>
                      </a:lnTo>
                      <a:lnTo>
                        <a:pt x="1461" y="1417"/>
                      </a:lnTo>
                      <a:lnTo>
                        <a:pt x="1405" y="1380"/>
                      </a:lnTo>
                      <a:lnTo>
                        <a:pt x="1290" y="1308"/>
                      </a:lnTo>
                      <a:lnTo>
                        <a:pt x="1172" y="1237"/>
                      </a:lnTo>
                      <a:lnTo>
                        <a:pt x="1051" y="1165"/>
                      </a:lnTo>
                      <a:lnTo>
                        <a:pt x="931" y="1093"/>
                      </a:lnTo>
                      <a:lnTo>
                        <a:pt x="813" y="1019"/>
                      </a:lnTo>
                      <a:lnTo>
                        <a:pt x="754" y="981"/>
                      </a:lnTo>
                      <a:lnTo>
                        <a:pt x="698" y="941"/>
                      </a:lnTo>
                      <a:lnTo>
                        <a:pt x="642" y="901"/>
                      </a:lnTo>
                      <a:lnTo>
                        <a:pt x="587" y="861"/>
                      </a:lnTo>
                      <a:lnTo>
                        <a:pt x="534" y="819"/>
                      </a:lnTo>
                      <a:lnTo>
                        <a:pt x="482" y="776"/>
                      </a:lnTo>
                      <a:lnTo>
                        <a:pt x="434" y="732"/>
                      </a:lnTo>
                      <a:lnTo>
                        <a:pt x="387" y="687"/>
                      </a:lnTo>
                      <a:lnTo>
                        <a:pt x="342" y="640"/>
                      </a:lnTo>
                      <a:lnTo>
                        <a:pt x="301" y="591"/>
                      </a:lnTo>
                      <a:lnTo>
                        <a:pt x="263" y="541"/>
                      </a:lnTo>
                      <a:lnTo>
                        <a:pt x="244" y="515"/>
                      </a:lnTo>
                      <a:lnTo>
                        <a:pt x="226" y="488"/>
                      </a:lnTo>
                      <a:lnTo>
                        <a:pt x="210" y="462"/>
                      </a:lnTo>
                      <a:lnTo>
                        <a:pt x="195" y="435"/>
                      </a:lnTo>
                      <a:lnTo>
                        <a:pt x="179" y="407"/>
                      </a:lnTo>
                      <a:lnTo>
                        <a:pt x="165" y="379"/>
                      </a:lnTo>
                      <a:lnTo>
                        <a:pt x="152" y="350"/>
                      </a:lnTo>
                      <a:lnTo>
                        <a:pt x="140" y="322"/>
                      </a:lnTo>
                      <a:lnTo>
                        <a:pt x="129" y="291"/>
                      </a:lnTo>
                      <a:lnTo>
                        <a:pt x="118" y="261"/>
                      </a:lnTo>
                      <a:lnTo>
                        <a:pt x="109" y="230"/>
                      </a:lnTo>
                      <a:lnTo>
                        <a:pt x="102" y="199"/>
                      </a:lnTo>
                      <a:lnTo>
                        <a:pt x="95" y="167"/>
                      </a:lnTo>
                      <a:lnTo>
                        <a:pt x="89" y="134"/>
                      </a:lnTo>
                      <a:lnTo>
                        <a:pt x="89" y="134"/>
                      </a:lnTo>
                      <a:lnTo>
                        <a:pt x="73" y="117"/>
                      </a:lnTo>
                      <a:lnTo>
                        <a:pt x="56" y="99"/>
                      </a:lnTo>
                      <a:lnTo>
                        <a:pt x="28" y="64"/>
                      </a:lnTo>
                      <a:lnTo>
                        <a:pt x="8" y="36"/>
                      </a:lnTo>
                      <a:lnTo>
                        <a:pt x="0" y="25"/>
                      </a:lnTo>
                      <a:lnTo>
                        <a:pt x="0" y="25"/>
                      </a:lnTo>
                      <a:close/>
                    </a:path>
                  </a:pathLst>
                </a:custGeom>
                <a:gradFill flip="none" rotWithShape="1">
                  <a:gsLst>
                    <a:gs pos="100000">
                      <a:schemeClr val="accent5">
                        <a:lumMod val="75000"/>
                      </a:schemeClr>
                    </a:gs>
                    <a:gs pos="3000">
                      <a:schemeClr val="accent5">
                        <a:lumMod val="50000"/>
                      </a:scheme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Rectangle 30">
                  <a:extLst>
                    <a:ext uri="{FF2B5EF4-FFF2-40B4-BE49-F238E27FC236}">
                      <a16:creationId xmlns:a16="http://schemas.microsoft.com/office/drawing/2014/main" id="{4BF2528A-C1B3-9A45-A27E-51A42FB9407A}"/>
                    </a:ext>
                  </a:extLst>
                </p:cNvPr>
                <p:cNvSpPr>
                  <a:spLocks noChangeArrowheads="1"/>
                </p:cNvSpPr>
                <p:nvPr/>
              </p:nvSpPr>
              <p:spPr bwMode="auto">
                <a:xfrm>
                  <a:off x="10101263" y="4679950"/>
                  <a:ext cx="673101" cy="857548"/>
                </a:xfrm>
                <a:prstGeom prst="rect">
                  <a:avLst/>
                </a:prstGeom>
                <a:solidFill>
                  <a:schemeClr val="accent5">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31">
                  <a:extLst>
                    <a:ext uri="{FF2B5EF4-FFF2-40B4-BE49-F238E27FC236}">
                      <a16:creationId xmlns:a16="http://schemas.microsoft.com/office/drawing/2014/main" id="{0176FF7C-00A5-AE44-B970-386A26E3A684}"/>
                    </a:ext>
                  </a:extLst>
                </p:cNvPr>
                <p:cNvSpPr>
                  <a:spLocks/>
                </p:cNvSpPr>
                <p:nvPr/>
              </p:nvSpPr>
              <p:spPr bwMode="auto">
                <a:xfrm>
                  <a:off x="10101263" y="5530611"/>
                  <a:ext cx="673101" cy="450851"/>
                </a:xfrm>
                <a:custGeom>
                  <a:avLst/>
                  <a:gdLst/>
                  <a:ahLst/>
                  <a:cxnLst>
                    <a:cxn ang="0">
                      <a:pos x="0" y="0"/>
                    </a:cxn>
                    <a:cxn ang="0">
                      <a:pos x="0" y="719"/>
                    </a:cxn>
                    <a:cxn ang="0">
                      <a:pos x="0" y="719"/>
                    </a:cxn>
                    <a:cxn ang="0">
                      <a:pos x="1" y="727"/>
                    </a:cxn>
                    <a:cxn ang="0">
                      <a:pos x="4" y="734"/>
                    </a:cxn>
                    <a:cxn ang="0">
                      <a:pos x="7" y="740"/>
                    </a:cxn>
                    <a:cxn ang="0">
                      <a:pos x="13" y="747"/>
                    </a:cxn>
                    <a:cxn ang="0">
                      <a:pos x="20" y="753"/>
                    </a:cxn>
                    <a:cxn ang="0">
                      <a:pos x="29" y="759"/>
                    </a:cxn>
                    <a:cxn ang="0">
                      <a:pos x="50" y="771"/>
                    </a:cxn>
                    <a:cxn ang="0">
                      <a:pos x="76" y="783"/>
                    </a:cxn>
                    <a:cxn ang="0">
                      <a:pos x="109" y="795"/>
                    </a:cxn>
                    <a:cxn ang="0">
                      <a:pos x="146" y="805"/>
                    </a:cxn>
                    <a:cxn ang="0">
                      <a:pos x="187" y="814"/>
                    </a:cxn>
                    <a:cxn ang="0">
                      <a:pos x="231" y="823"/>
                    </a:cxn>
                    <a:cxn ang="0">
                      <a:pos x="280" y="830"/>
                    </a:cxn>
                    <a:cxn ang="0">
                      <a:pos x="333" y="837"/>
                    </a:cxn>
                    <a:cxn ang="0">
                      <a:pos x="389" y="842"/>
                    </a:cxn>
                    <a:cxn ang="0">
                      <a:pos x="446" y="846"/>
                    </a:cxn>
                    <a:cxn ang="0">
                      <a:pos x="508" y="851"/>
                    </a:cxn>
                    <a:cxn ang="0">
                      <a:pos x="570" y="852"/>
                    </a:cxn>
                    <a:cxn ang="0">
                      <a:pos x="637" y="852"/>
                    </a:cxn>
                    <a:cxn ang="0">
                      <a:pos x="637" y="852"/>
                    </a:cxn>
                    <a:cxn ang="0">
                      <a:pos x="701" y="852"/>
                    </a:cxn>
                    <a:cxn ang="0">
                      <a:pos x="763" y="851"/>
                    </a:cxn>
                    <a:cxn ang="0">
                      <a:pos x="825" y="846"/>
                    </a:cxn>
                    <a:cxn ang="0">
                      <a:pos x="883" y="842"/>
                    </a:cxn>
                    <a:cxn ang="0">
                      <a:pos x="939" y="837"/>
                    </a:cxn>
                    <a:cxn ang="0">
                      <a:pos x="992" y="830"/>
                    </a:cxn>
                    <a:cxn ang="0">
                      <a:pos x="1041" y="823"/>
                    </a:cxn>
                    <a:cxn ang="0">
                      <a:pos x="1085" y="814"/>
                    </a:cxn>
                    <a:cxn ang="0">
                      <a:pos x="1126" y="805"/>
                    </a:cxn>
                    <a:cxn ang="0">
                      <a:pos x="1163" y="795"/>
                    </a:cxn>
                    <a:cxn ang="0">
                      <a:pos x="1195" y="783"/>
                    </a:cxn>
                    <a:cxn ang="0">
                      <a:pos x="1222" y="771"/>
                    </a:cxn>
                    <a:cxn ang="0">
                      <a:pos x="1243" y="759"/>
                    </a:cxn>
                    <a:cxn ang="0">
                      <a:pos x="1251" y="753"/>
                    </a:cxn>
                    <a:cxn ang="0">
                      <a:pos x="1259" y="747"/>
                    </a:cxn>
                    <a:cxn ang="0">
                      <a:pos x="1265" y="740"/>
                    </a:cxn>
                    <a:cxn ang="0">
                      <a:pos x="1268" y="734"/>
                    </a:cxn>
                    <a:cxn ang="0">
                      <a:pos x="1271" y="727"/>
                    </a:cxn>
                    <a:cxn ang="0">
                      <a:pos x="1272" y="719"/>
                    </a:cxn>
                    <a:cxn ang="0">
                      <a:pos x="1272" y="0"/>
                    </a:cxn>
                    <a:cxn ang="0">
                      <a:pos x="0" y="0"/>
                    </a:cxn>
                  </a:cxnLst>
                  <a:rect l="0" t="0" r="r" b="b"/>
                  <a:pathLst>
                    <a:path w="1272" h="852">
                      <a:moveTo>
                        <a:pt x="0" y="0"/>
                      </a:moveTo>
                      <a:lnTo>
                        <a:pt x="0" y="719"/>
                      </a:lnTo>
                      <a:lnTo>
                        <a:pt x="0" y="719"/>
                      </a:lnTo>
                      <a:lnTo>
                        <a:pt x="1" y="727"/>
                      </a:lnTo>
                      <a:lnTo>
                        <a:pt x="4" y="734"/>
                      </a:lnTo>
                      <a:lnTo>
                        <a:pt x="7" y="740"/>
                      </a:lnTo>
                      <a:lnTo>
                        <a:pt x="13" y="747"/>
                      </a:lnTo>
                      <a:lnTo>
                        <a:pt x="20" y="753"/>
                      </a:lnTo>
                      <a:lnTo>
                        <a:pt x="29" y="759"/>
                      </a:lnTo>
                      <a:lnTo>
                        <a:pt x="50" y="771"/>
                      </a:lnTo>
                      <a:lnTo>
                        <a:pt x="76" y="783"/>
                      </a:lnTo>
                      <a:lnTo>
                        <a:pt x="109" y="795"/>
                      </a:lnTo>
                      <a:lnTo>
                        <a:pt x="146" y="805"/>
                      </a:lnTo>
                      <a:lnTo>
                        <a:pt x="187" y="814"/>
                      </a:lnTo>
                      <a:lnTo>
                        <a:pt x="231" y="823"/>
                      </a:lnTo>
                      <a:lnTo>
                        <a:pt x="280" y="830"/>
                      </a:lnTo>
                      <a:lnTo>
                        <a:pt x="333" y="837"/>
                      </a:lnTo>
                      <a:lnTo>
                        <a:pt x="389" y="842"/>
                      </a:lnTo>
                      <a:lnTo>
                        <a:pt x="446" y="846"/>
                      </a:lnTo>
                      <a:lnTo>
                        <a:pt x="508" y="851"/>
                      </a:lnTo>
                      <a:lnTo>
                        <a:pt x="570" y="852"/>
                      </a:lnTo>
                      <a:lnTo>
                        <a:pt x="637" y="852"/>
                      </a:lnTo>
                      <a:lnTo>
                        <a:pt x="637" y="852"/>
                      </a:lnTo>
                      <a:lnTo>
                        <a:pt x="701" y="852"/>
                      </a:lnTo>
                      <a:lnTo>
                        <a:pt x="763" y="851"/>
                      </a:lnTo>
                      <a:lnTo>
                        <a:pt x="825" y="846"/>
                      </a:lnTo>
                      <a:lnTo>
                        <a:pt x="883" y="842"/>
                      </a:lnTo>
                      <a:lnTo>
                        <a:pt x="939" y="837"/>
                      </a:lnTo>
                      <a:lnTo>
                        <a:pt x="992" y="830"/>
                      </a:lnTo>
                      <a:lnTo>
                        <a:pt x="1041" y="823"/>
                      </a:lnTo>
                      <a:lnTo>
                        <a:pt x="1085" y="814"/>
                      </a:lnTo>
                      <a:lnTo>
                        <a:pt x="1126" y="805"/>
                      </a:lnTo>
                      <a:lnTo>
                        <a:pt x="1163" y="795"/>
                      </a:lnTo>
                      <a:lnTo>
                        <a:pt x="1195" y="783"/>
                      </a:lnTo>
                      <a:lnTo>
                        <a:pt x="1222" y="771"/>
                      </a:lnTo>
                      <a:lnTo>
                        <a:pt x="1243" y="759"/>
                      </a:lnTo>
                      <a:lnTo>
                        <a:pt x="1251" y="753"/>
                      </a:lnTo>
                      <a:lnTo>
                        <a:pt x="1259" y="747"/>
                      </a:lnTo>
                      <a:lnTo>
                        <a:pt x="1265" y="740"/>
                      </a:lnTo>
                      <a:lnTo>
                        <a:pt x="1268" y="734"/>
                      </a:lnTo>
                      <a:lnTo>
                        <a:pt x="1271" y="727"/>
                      </a:lnTo>
                      <a:lnTo>
                        <a:pt x="1272" y="719"/>
                      </a:lnTo>
                      <a:lnTo>
                        <a:pt x="1272" y="0"/>
                      </a:lnTo>
                      <a:lnTo>
                        <a:pt x="0" y="0"/>
                      </a:lnTo>
                      <a:close/>
                    </a:path>
                  </a:pathLst>
                </a:custGeom>
                <a:solidFill>
                  <a:schemeClr val="accent5">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83">
                <a:extLst>
                  <a:ext uri="{FF2B5EF4-FFF2-40B4-BE49-F238E27FC236}">
                    <a16:creationId xmlns:a16="http://schemas.microsoft.com/office/drawing/2014/main" id="{9239B76A-F284-2E4A-967E-4731FA5F1D87}"/>
                  </a:ext>
                </a:extLst>
              </p:cNvPr>
              <p:cNvGrpSpPr/>
              <p:nvPr/>
            </p:nvGrpSpPr>
            <p:grpSpPr>
              <a:xfrm>
                <a:off x="8913812" y="2667000"/>
                <a:ext cx="1672695" cy="3201098"/>
                <a:chOff x="8913812" y="2667000"/>
                <a:chExt cx="1672695" cy="3201098"/>
              </a:xfrm>
            </p:grpSpPr>
            <p:sp>
              <p:nvSpPr>
                <p:cNvPr id="21" name="Freeform 20">
                  <a:extLst>
                    <a:ext uri="{FF2B5EF4-FFF2-40B4-BE49-F238E27FC236}">
                      <a16:creationId xmlns:a16="http://schemas.microsoft.com/office/drawing/2014/main" id="{C52CF721-9A45-544C-BE6C-BA68457D511B}"/>
                    </a:ext>
                  </a:extLst>
                </p:cNvPr>
                <p:cNvSpPr/>
                <p:nvPr/>
              </p:nvSpPr>
              <p:spPr>
                <a:xfrm>
                  <a:off x="8913812" y="2667000"/>
                  <a:ext cx="1672695" cy="411700"/>
                </a:xfrm>
                <a:custGeom>
                  <a:avLst/>
                  <a:gdLst>
                    <a:gd name="connsiteX0" fmla="*/ 44450 w 1367367"/>
                    <a:gd name="connsiteY0" fmla="*/ 0 h 336550"/>
                    <a:gd name="connsiteX1" fmla="*/ 336550 w 1367367"/>
                    <a:gd name="connsiteY1" fmla="*/ 88900 h 336550"/>
                    <a:gd name="connsiteX2" fmla="*/ 734483 w 1367367"/>
                    <a:gd name="connsiteY2" fmla="*/ 186267 h 336550"/>
                    <a:gd name="connsiteX3" fmla="*/ 1123950 w 1367367"/>
                    <a:gd name="connsiteY3" fmla="*/ 232833 h 336550"/>
                    <a:gd name="connsiteX4" fmla="*/ 1339850 w 1367367"/>
                    <a:gd name="connsiteY4" fmla="*/ 198967 h 336550"/>
                    <a:gd name="connsiteX5" fmla="*/ 1289050 w 1367367"/>
                    <a:gd name="connsiteY5" fmla="*/ 266700 h 336550"/>
                    <a:gd name="connsiteX6" fmla="*/ 1077383 w 1367367"/>
                    <a:gd name="connsiteY6" fmla="*/ 313267 h 336550"/>
                    <a:gd name="connsiteX7" fmla="*/ 683683 w 1367367"/>
                    <a:gd name="connsiteY7" fmla="*/ 317500 h 336550"/>
                    <a:gd name="connsiteX8" fmla="*/ 209550 w 1367367"/>
                    <a:gd name="connsiteY8" fmla="*/ 198967 h 336550"/>
                    <a:gd name="connsiteX9" fmla="*/ 69850 w 1367367"/>
                    <a:gd name="connsiteY9" fmla="*/ 88900 h 336550"/>
                    <a:gd name="connsiteX10" fmla="*/ 44450 w 1367367"/>
                    <a:gd name="connsiteY1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7367" h="336550">
                      <a:moveTo>
                        <a:pt x="44450" y="0"/>
                      </a:moveTo>
                      <a:cubicBezTo>
                        <a:pt x="88900" y="0"/>
                        <a:pt x="221545" y="57856"/>
                        <a:pt x="336550" y="88900"/>
                      </a:cubicBezTo>
                      <a:cubicBezTo>
                        <a:pt x="451556" y="119945"/>
                        <a:pt x="603250" y="162278"/>
                        <a:pt x="734483" y="186267"/>
                      </a:cubicBezTo>
                      <a:cubicBezTo>
                        <a:pt x="865716" y="210256"/>
                        <a:pt x="1023056" y="230716"/>
                        <a:pt x="1123950" y="232833"/>
                      </a:cubicBezTo>
                      <a:cubicBezTo>
                        <a:pt x="1224844" y="234950"/>
                        <a:pt x="1312333" y="193323"/>
                        <a:pt x="1339850" y="198967"/>
                      </a:cubicBezTo>
                      <a:cubicBezTo>
                        <a:pt x="1367367" y="204611"/>
                        <a:pt x="1332794" y="247650"/>
                        <a:pt x="1289050" y="266700"/>
                      </a:cubicBezTo>
                      <a:cubicBezTo>
                        <a:pt x="1245306" y="285750"/>
                        <a:pt x="1178277" y="304800"/>
                        <a:pt x="1077383" y="313267"/>
                      </a:cubicBezTo>
                      <a:cubicBezTo>
                        <a:pt x="976489" y="321734"/>
                        <a:pt x="828322" y="336550"/>
                        <a:pt x="683683" y="317500"/>
                      </a:cubicBezTo>
                      <a:cubicBezTo>
                        <a:pt x="539044" y="298450"/>
                        <a:pt x="311855" y="237067"/>
                        <a:pt x="209550" y="198967"/>
                      </a:cubicBezTo>
                      <a:cubicBezTo>
                        <a:pt x="107245" y="160867"/>
                        <a:pt x="102305" y="122767"/>
                        <a:pt x="69850" y="88900"/>
                      </a:cubicBezTo>
                      <a:cubicBezTo>
                        <a:pt x="37395" y="55033"/>
                        <a:pt x="0" y="0"/>
                        <a:pt x="44450" y="0"/>
                      </a:cubicBezTo>
                      <a:close/>
                    </a:path>
                  </a:pathLst>
                </a:custGeom>
                <a:gradFill flip="none" rotWithShape="1">
                  <a:gsLst>
                    <a:gs pos="11000">
                      <a:srgbClr val="FFFFFF"/>
                    </a:gs>
                    <a:gs pos="73000">
                      <a:srgbClr val="FFFFFF">
                        <a:alpha val="0"/>
                      </a:srgbClr>
                    </a:gs>
                  </a:gsLst>
                  <a:lin ang="56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reeform 21">
                  <a:extLst>
                    <a:ext uri="{FF2B5EF4-FFF2-40B4-BE49-F238E27FC236}">
                      <a16:creationId xmlns:a16="http://schemas.microsoft.com/office/drawing/2014/main" id="{617FD3C3-D251-5642-8E6D-D023C9E44C36}"/>
                    </a:ext>
                  </a:extLst>
                </p:cNvPr>
                <p:cNvSpPr/>
                <p:nvPr/>
              </p:nvSpPr>
              <p:spPr>
                <a:xfrm>
                  <a:off x="9070622" y="2808111"/>
                  <a:ext cx="1235428" cy="1897944"/>
                </a:xfrm>
                <a:custGeom>
                  <a:avLst/>
                  <a:gdLst>
                    <a:gd name="connsiteX0" fmla="*/ 1411 w 1235428"/>
                    <a:gd name="connsiteY0" fmla="*/ 11289 h 1897944"/>
                    <a:gd name="connsiteX1" fmla="*/ 200378 w 1235428"/>
                    <a:gd name="connsiteY1" fmla="*/ 222956 h 1897944"/>
                    <a:gd name="connsiteX2" fmla="*/ 450145 w 1235428"/>
                    <a:gd name="connsiteY2" fmla="*/ 349956 h 1897944"/>
                    <a:gd name="connsiteX3" fmla="*/ 797278 w 1235428"/>
                    <a:gd name="connsiteY3" fmla="*/ 608189 h 1897944"/>
                    <a:gd name="connsiteX4" fmla="*/ 1025878 w 1235428"/>
                    <a:gd name="connsiteY4" fmla="*/ 1124656 h 1897944"/>
                    <a:gd name="connsiteX5" fmla="*/ 1165578 w 1235428"/>
                    <a:gd name="connsiteY5" fmla="*/ 1353256 h 1897944"/>
                    <a:gd name="connsiteX6" fmla="*/ 1195211 w 1235428"/>
                    <a:gd name="connsiteY6" fmla="*/ 1882422 h 1897944"/>
                    <a:gd name="connsiteX7" fmla="*/ 1207911 w 1235428"/>
                    <a:gd name="connsiteY7" fmla="*/ 1260122 h 1897944"/>
                    <a:gd name="connsiteX8" fmla="*/ 1030111 w 1235428"/>
                    <a:gd name="connsiteY8" fmla="*/ 862189 h 1897944"/>
                    <a:gd name="connsiteX9" fmla="*/ 1008945 w 1235428"/>
                    <a:gd name="connsiteY9" fmla="*/ 468489 h 1897944"/>
                    <a:gd name="connsiteX10" fmla="*/ 509411 w 1235428"/>
                    <a:gd name="connsiteY10" fmla="*/ 273756 h 1897944"/>
                    <a:gd name="connsiteX11" fmla="*/ 191911 w 1235428"/>
                    <a:gd name="connsiteY11" fmla="*/ 155222 h 1897944"/>
                    <a:gd name="connsiteX12" fmla="*/ 1411 w 1235428"/>
                    <a:gd name="connsiteY12" fmla="*/ 11289 h 189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5428" h="1897944">
                      <a:moveTo>
                        <a:pt x="1411" y="11289"/>
                      </a:moveTo>
                      <a:cubicBezTo>
                        <a:pt x="2822" y="22578"/>
                        <a:pt x="125589" y="166512"/>
                        <a:pt x="200378" y="222956"/>
                      </a:cubicBezTo>
                      <a:cubicBezTo>
                        <a:pt x="275167" y="279401"/>
                        <a:pt x="350662" y="285751"/>
                        <a:pt x="450145" y="349956"/>
                      </a:cubicBezTo>
                      <a:cubicBezTo>
                        <a:pt x="549628" y="414161"/>
                        <a:pt x="701323" y="479072"/>
                        <a:pt x="797278" y="608189"/>
                      </a:cubicBezTo>
                      <a:cubicBezTo>
                        <a:pt x="893234" y="737306"/>
                        <a:pt x="964495" y="1000478"/>
                        <a:pt x="1025878" y="1124656"/>
                      </a:cubicBezTo>
                      <a:cubicBezTo>
                        <a:pt x="1087261" y="1248834"/>
                        <a:pt x="1137356" y="1226962"/>
                        <a:pt x="1165578" y="1353256"/>
                      </a:cubicBezTo>
                      <a:cubicBezTo>
                        <a:pt x="1193800" y="1479550"/>
                        <a:pt x="1188156" y="1897944"/>
                        <a:pt x="1195211" y="1882422"/>
                      </a:cubicBezTo>
                      <a:cubicBezTo>
                        <a:pt x="1202266" y="1866900"/>
                        <a:pt x="1235428" y="1430161"/>
                        <a:pt x="1207911" y="1260122"/>
                      </a:cubicBezTo>
                      <a:cubicBezTo>
                        <a:pt x="1180394" y="1090083"/>
                        <a:pt x="1063272" y="994128"/>
                        <a:pt x="1030111" y="862189"/>
                      </a:cubicBezTo>
                      <a:cubicBezTo>
                        <a:pt x="996950" y="730250"/>
                        <a:pt x="1095728" y="566561"/>
                        <a:pt x="1008945" y="468489"/>
                      </a:cubicBezTo>
                      <a:cubicBezTo>
                        <a:pt x="922162" y="370417"/>
                        <a:pt x="645583" y="325967"/>
                        <a:pt x="509411" y="273756"/>
                      </a:cubicBezTo>
                      <a:cubicBezTo>
                        <a:pt x="373239" y="221545"/>
                        <a:pt x="275872" y="202494"/>
                        <a:pt x="191911" y="155222"/>
                      </a:cubicBezTo>
                      <a:cubicBezTo>
                        <a:pt x="107950" y="107950"/>
                        <a:pt x="0" y="0"/>
                        <a:pt x="1411" y="11289"/>
                      </a:cubicBezTo>
                      <a:close/>
                    </a:path>
                  </a:pathLst>
                </a:custGeom>
                <a:gradFill flip="none" rotWithShape="1">
                  <a:gsLst>
                    <a:gs pos="28000">
                      <a:srgbClr val="FFFFFF"/>
                    </a:gs>
                    <a:gs pos="80000">
                      <a:srgbClr val="FFFFFF">
                        <a:alpha val="0"/>
                      </a:srgbClr>
                    </a:gs>
                  </a:gsLst>
                  <a:lin ang="187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reeform 22">
                  <a:extLst>
                    <a:ext uri="{FF2B5EF4-FFF2-40B4-BE49-F238E27FC236}">
                      <a16:creationId xmlns:a16="http://schemas.microsoft.com/office/drawing/2014/main" id="{BA754A26-8FDA-5141-B6B9-3E75F1349E08}"/>
                    </a:ext>
                  </a:extLst>
                </p:cNvPr>
                <p:cNvSpPr/>
                <p:nvPr/>
              </p:nvSpPr>
              <p:spPr>
                <a:xfrm>
                  <a:off x="10215562" y="4343403"/>
                  <a:ext cx="211137" cy="1524695"/>
                </a:xfrm>
                <a:custGeom>
                  <a:avLst/>
                  <a:gdLst>
                    <a:gd name="connsiteX0" fmla="*/ 37042 w 153459"/>
                    <a:gd name="connsiteY0" fmla="*/ 95250 h 2247900"/>
                    <a:gd name="connsiteX1" fmla="*/ 5292 w 153459"/>
                    <a:gd name="connsiteY1" fmla="*/ 520700 h 2247900"/>
                    <a:gd name="connsiteX2" fmla="*/ 68792 w 153459"/>
                    <a:gd name="connsiteY2" fmla="*/ 857250 h 2247900"/>
                    <a:gd name="connsiteX3" fmla="*/ 17992 w 153459"/>
                    <a:gd name="connsiteY3" fmla="*/ 1397000 h 2247900"/>
                    <a:gd name="connsiteX4" fmla="*/ 30692 w 153459"/>
                    <a:gd name="connsiteY4" fmla="*/ 2006600 h 2247900"/>
                    <a:gd name="connsiteX5" fmla="*/ 43392 w 153459"/>
                    <a:gd name="connsiteY5" fmla="*/ 2190750 h 2247900"/>
                    <a:gd name="connsiteX6" fmla="*/ 56092 w 153459"/>
                    <a:gd name="connsiteY6" fmla="*/ 1663700 h 2247900"/>
                    <a:gd name="connsiteX7" fmla="*/ 68792 w 153459"/>
                    <a:gd name="connsiteY7" fmla="*/ 1231900 h 2247900"/>
                    <a:gd name="connsiteX8" fmla="*/ 144992 w 153459"/>
                    <a:gd name="connsiteY8" fmla="*/ 1009650 h 2247900"/>
                    <a:gd name="connsiteX9" fmla="*/ 119592 w 153459"/>
                    <a:gd name="connsiteY9" fmla="*/ 768350 h 2247900"/>
                    <a:gd name="connsiteX10" fmla="*/ 62442 w 153459"/>
                    <a:gd name="connsiteY10" fmla="*/ 615950 h 2247900"/>
                    <a:gd name="connsiteX11" fmla="*/ 43392 w 153459"/>
                    <a:gd name="connsiteY11" fmla="*/ 215900 h 2247900"/>
                    <a:gd name="connsiteX12" fmla="*/ 43392 w 153459"/>
                    <a:gd name="connsiteY12" fmla="*/ 31750 h 2247900"/>
                    <a:gd name="connsiteX13" fmla="*/ 30692 w 153459"/>
                    <a:gd name="connsiteY13" fmla="*/ 2540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459" h="2247900">
                      <a:moveTo>
                        <a:pt x="37042" y="95250"/>
                      </a:moveTo>
                      <a:cubicBezTo>
                        <a:pt x="18521" y="244475"/>
                        <a:pt x="0" y="393700"/>
                        <a:pt x="5292" y="520700"/>
                      </a:cubicBezTo>
                      <a:cubicBezTo>
                        <a:pt x="10584" y="647700"/>
                        <a:pt x="66675" y="711200"/>
                        <a:pt x="68792" y="857250"/>
                      </a:cubicBezTo>
                      <a:cubicBezTo>
                        <a:pt x="70909" y="1003300"/>
                        <a:pt x="24342" y="1205442"/>
                        <a:pt x="17992" y="1397000"/>
                      </a:cubicBezTo>
                      <a:cubicBezTo>
                        <a:pt x="11642" y="1588558"/>
                        <a:pt x="26459" y="1874308"/>
                        <a:pt x="30692" y="2006600"/>
                      </a:cubicBezTo>
                      <a:cubicBezTo>
                        <a:pt x="34925" y="2138892"/>
                        <a:pt x="39159" y="2247900"/>
                        <a:pt x="43392" y="2190750"/>
                      </a:cubicBezTo>
                      <a:cubicBezTo>
                        <a:pt x="47625" y="2133600"/>
                        <a:pt x="51859" y="1823508"/>
                        <a:pt x="56092" y="1663700"/>
                      </a:cubicBezTo>
                      <a:cubicBezTo>
                        <a:pt x="60325" y="1503892"/>
                        <a:pt x="53975" y="1340908"/>
                        <a:pt x="68792" y="1231900"/>
                      </a:cubicBezTo>
                      <a:cubicBezTo>
                        <a:pt x="83609" y="1122892"/>
                        <a:pt x="136525" y="1086908"/>
                        <a:pt x="144992" y="1009650"/>
                      </a:cubicBezTo>
                      <a:cubicBezTo>
                        <a:pt x="153459" y="932392"/>
                        <a:pt x="133350" y="833967"/>
                        <a:pt x="119592" y="768350"/>
                      </a:cubicBezTo>
                      <a:cubicBezTo>
                        <a:pt x="105834" y="702733"/>
                        <a:pt x="75142" y="708025"/>
                        <a:pt x="62442" y="615950"/>
                      </a:cubicBezTo>
                      <a:cubicBezTo>
                        <a:pt x="49742" y="523875"/>
                        <a:pt x="46567" y="313267"/>
                        <a:pt x="43392" y="215900"/>
                      </a:cubicBezTo>
                      <a:cubicBezTo>
                        <a:pt x="40217" y="118533"/>
                        <a:pt x="45509" y="63500"/>
                        <a:pt x="43392" y="31750"/>
                      </a:cubicBezTo>
                      <a:cubicBezTo>
                        <a:pt x="41275" y="0"/>
                        <a:pt x="35983" y="12700"/>
                        <a:pt x="30692" y="25400"/>
                      </a:cubicBezTo>
                    </a:path>
                  </a:pathLst>
                </a:custGeom>
                <a:gradFill flip="none" rotWithShape="1">
                  <a:gsLst>
                    <a:gs pos="28000">
                      <a:srgbClr val="FFFFFF"/>
                    </a:gs>
                    <a:gs pos="80000">
                      <a:srgbClr val="FFFFFF">
                        <a:alpha val="0"/>
                      </a:srgbClr>
                    </a:gs>
                  </a:gsLst>
                  <a:lin ang="21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grpSp>
        <p:nvGrpSpPr>
          <p:cNvPr id="88" name="Group 207">
            <a:extLst>
              <a:ext uri="{FF2B5EF4-FFF2-40B4-BE49-F238E27FC236}">
                <a16:creationId xmlns:a16="http://schemas.microsoft.com/office/drawing/2014/main" id="{9AA4EA28-C275-7949-9EC2-399FEA4EB01F}"/>
              </a:ext>
            </a:extLst>
          </p:cNvPr>
          <p:cNvGrpSpPr/>
          <p:nvPr userDrawn="1"/>
        </p:nvGrpSpPr>
        <p:grpSpPr>
          <a:xfrm>
            <a:off x="2892949" y="874843"/>
            <a:ext cx="1682437" cy="2757360"/>
            <a:chOff x="4341810" y="304800"/>
            <a:chExt cx="1682437" cy="2757360"/>
          </a:xfrm>
        </p:grpSpPr>
        <p:grpSp>
          <p:nvGrpSpPr>
            <p:cNvPr id="89" name="Group 79">
              <a:extLst>
                <a:ext uri="{FF2B5EF4-FFF2-40B4-BE49-F238E27FC236}">
                  <a16:creationId xmlns:a16="http://schemas.microsoft.com/office/drawing/2014/main" id="{2F2E46F1-1B9A-E842-84C4-3CFC9AFA9EF8}"/>
                </a:ext>
              </a:extLst>
            </p:cNvPr>
            <p:cNvGrpSpPr/>
            <p:nvPr/>
          </p:nvGrpSpPr>
          <p:grpSpPr>
            <a:xfrm>
              <a:off x="4341810" y="304800"/>
              <a:ext cx="1682437" cy="1989067"/>
              <a:chOff x="7723187" y="0"/>
              <a:chExt cx="3649663" cy="4314826"/>
            </a:xfrm>
          </p:grpSpPr>
          <p:sp>
            <p:nvSpPr>
              <p:cNvPr id="99" name="Freeform 5">
                <a:extLst>
                  <a:ext uri="{FF2B5EF4-FFF2-40B4-BE49-F238E27FC236}">
                    <a16:creationId xmlns:a16="http://schemas.microsoft.com/office/drawing/2014/main" id="{9422EE13-F8B2-AC46-8964-C3F1DB5D01C7}"/>
                  </a:ext>
                </a:extLst>
              </p:cNvPr>
              <p:cNvSpPr>
                <a:spLocks/>
              </p:cNvSpPr>
              <p:nvPr/>
            </p:nvSpPr>
            <p:spPr bwMode="auto">
              <a:xfrm>
                <a:off x="7723187" y="1579563"/>
                <a:ext cx="2713038" cy="2735263"/>
              </a:xfrm>
              <a:custGeom>
                <a:avLst/>
                <a:gdLst/>
                <a:ahLst/>
                <a:cxnLst>
                  <a:cxn ang="0">
                    <a:pos x="5124" y="2784"/>
                  </a:cxn>
                  <a:cxn ang="0">
                    <a:pos x="5093" y="3105"/>
                  </a:cxn>
                  <a:cxn ang="0">
                    <a:pos x="5024" y="3413"/>
                  </a:cxn>
                  <a:cxn ang="0">
                    <a:pos x="4918" y="3705"/>
                  </a:cxn>
                  <a:cxn ang="0">
                    <a:pos x="4779" y="3978"/>
                  </a:cxn>
                  <a:cxn ang="0">
                    <a:pos x="4608" y="4229"/>
                  </a:cxn>
                  <a:cxn ang="0">
                    <a:pos x="4408" y="4456"/>
                  </a:cxn>
                  <a:cxn ang="0">
                    <a:pos x="4182" y="4656"/>
                  </a:cxn>
                  <a:cxn ang="0">
                    <a:pos x="3932" y="4827"/>
                  </a:cxn>
                  <a:cxn ang="0">
                    <a:pos x="3660" y="4966"/>
                  </a:cxn>
                  <a:cxn ang="0">
                    <a:pos x="3369" y="5071"/>
                  </a:cxn>
                  <a:cxn ang="0">
                    <a:pos x="3060" y="5140"/>
                  </a:cxn>
                  <a:cxn ang="0">
                    <a:pos x="2738" y="5168"/>
                  </a:cxn>
                  <a:cxn ang="0">
                    <a:pos x="2475" y="5162"/>
                  </a:cxn>
                  <a:cxn ang="0">
                    <a:pos x="2154" y="5116"/>
                  </a:cxn>
                  <a:cxn ang="0">
                    <a:pos x="1846" y="5034"/>
                  </a:cxn>
                  <a:cxn ang="0">
                    <a:pos x="1551" y="4914"/>
                  </a:cxn>
                  <a:cxn ang="0">
                    <a:pos x="1275" y="4762"/>
                  </a:cxn>
                  <a:cxn ang="0">
                    <a:pos x="1019" y="4578"/>
                  </a:cxn>
                  <a:cxn ang="0">
                    <a:pos x="784" y="4367"/>
                  </a:cxn>
                  <a:cxn ang="0">
                    <a:pos x="576" y="4131"/>
                  </a:cxn>
                  <a:cxn ang="0">
                    <a:pos x="397" y="3870"/>
                  </a:cxn>
                  <a:cxn ang="0">
                    <a:pos x="246" y="3590"/>
                  </a:cxn>
                  <a:cxn ang="0">
                    <a:pos x="130" y="3292"/>
                  </a:cxn>
                  <a:cxn ang="0">
                    <a:pos x="49" y="2978"/>
                  </a:cxn>
                  <a:cxn ang="0">
                    <a:pos x="6" y="2651"/>
                  </a:cxn>
                  <a:cxn ang="0">
                    <a:pos x="1" y="2386"/>
                  </a:cxn>
                  <a:cxn ang="0">
                    <a:pos x="32" y="2064"/>
                  </a:cxn>
                  <a:cxn ang="0">
                    <a:pos x="102" y="1756"/>
                  </a:cxn>
                  <a:cxn ang="0">
                    <a:pos x="208" y="1464"/>
                  </a:cxn>
                  <a:cxn ang="0">
                    <a:pos x="348" y="1191"/>
                  </a:cxn>
                  <a:cxn ang="0">
                    <a:pos x="519" y="941"/>
                  </a:cxn>
                  <a:cxn ang="0">
                    <a:pos x="718" y="714"/>
                  </a:cxn>
                  <a:cxn ang="0">
                    <a:pos x="943" y="515"/>
                  </a:cxn>
                  <a:cxn ang="0">
                    <a:pos x="1194" y="344"/>
                  </a:cxn>
                  <a:cxn ang="0">
                    <a:pos x="1467" y="204"/>
                  </a:cxn>
                  <a:cxn ang="0">
                    <a:pos x="1757" y="99"/>
                  </a:cxn>
                  <a:cxn ang="0">
                    <a:pos x="2065" y="31"/>
                  </a:cxn>
                  <a:cxn ang="0">
                    <a:pos x="2388" y="2"/>
                  </a:cxn>
                  <a:cxn ang="0">
                    <a:pos x="2652" y="9"/>
                  </a:cxn>
                  <a:cxn ang="0">
                    <a:pos x="2972" y="53"/>
                  </a:cxn>
                  <a:cxn ang="0">
                    <a:pos x="3282" y="137"/>
                  </a:cxn>
                  <a:cxn ang="0">
                    <a:pos x="3575" y="255"/>
                  </a:cxn>
                  <a:cxn ang="0">
                    <a:pos x="3851" y="408"/>
                  </a:cxn>
                  <a:cxn ang="0">
                    <a:pos x="4107" y="591"/>
                  </a:cxn>
                  <a:cxn ang="0">
                    <a:pos x="4342" y="802"/>
                  </a:cxn>
                  <a:cxn ang="0">
                    <a:pos x="4549" y="1038"/>
                  </a:cxn>
                  <a:cxn ang="0">
                    <a:pos x="4729" y="1299"/>
                  </a:cxn>
                  <a:cxn ang="0">
                    <a:pos x="4880" y="1579"/>
                  </a:cxn>
                  <a:cxn ang="0">
                    <a:pos x="4996" y="1877"/>
                  </a:cxn>
                  <a:cxn ang="0">
                    <a:pos x="5077" y="2191"/>
                  </a:cxn>
                  <a:cxn ang="0">
                    <a:pos x="5120" y="2518"/>
                  </a:cxn>
                </a:cxnLst>
                <a:rect l="0" t="0" r="r" b="b"/>
                <a:pathLst>
                  <a:path w="5126" h="5169">
                    <a:moveTo>
                      <a:pt x="5123" y="2585"/>
                    </a:moveTo>
                    <a:lnTo>
                      <a:pt x="5123" y="2585"/>
                    </a:lnTo>
                    <a:lnTo>
                      <a:pt x="5126" y="2651"/>
                    </a:lnTo>
                    <a:lnTo>
                      <a:pt x="5126" y="2717"/>
                    </a:lnTo>
                    <a:lnTo>
                      <a:pt x="5124" y="2784"/>
                    </a:lnTo>
                    <a:lnTo>
                      <a:pt x="5121" y="2849"/>
                    </a:lnTo>
                    <a:lnTo>
                      <a:pt x="5117" y="2914"/>
                    </a:lnTo>
                    <a:lnTo>
                      <a:pt x="5111" y="2978"/>
                    </a:lnTo>
                    <a:lnTo>
                      <a:pt x="5102" y="3042"/>
                    </a:lnTo>
                    <a:lnTo>
                      <a:pt x="5093" y="3105"/>
                    </a:lnTo>
                    <a:lnTo>
                      <a:pt x="5083" y="3169"/>
                    </a:lnTo>
                    <a:lnTo>
                      <a:pt x="5070" y="3231"/>
                    </a:lnTo>
                    <a:lnTo>
                      <a:pt x="5057" y="3292"/>
                    </a:lnTo>
                    <a:lnTo>
                      <a:pt x="5040" y="3353"/>
                    </a:lnTo>
                    <a:lnTo>
                      <a:pt x="5024" y="3413"/>
                    </a:lnTo>
                    <a:lnTo>
                      <a:pt x="5005" y="3474"/>
                    </a:lnTo>
                    <a:lnTo>
                      <a:pt x="4986" y="3533"/>
                    </a:lnTo>
                    <a:lnTo>
                      <a:pt x="4965" y="3590"/>
                    </a:lnTo>
                    <a:lnTo>
                      <a:pt x="4942" y="3648"/>
                    </a:lnTo>
                    <a:lnTo>
                      <a:pt x="4918" y="3705"/>
                    </a:lnTo>
                    <a:lnTo>
                      <a:pt x="4893" y="3761"/>
                    </a:lnTo>
                    <a:lnTo>
                      <a:pt x="4866" y="3816"/>
                    </a:lnTo>
                    <a:lnTo>
                      <a:pt x="4838" y="3870"/>
                    </a:lnTo>
                    <a:lnTo>
                      <a:pt x="4809" y="3925"/>
                    </a:lnTo>
                    <a:lnTo>
                      <a:pt x="4779" y="3978"/>
                    </a:lnTo>
                    <a:lnTo>
                      <a:pt x="4747" y="4030"/>
                    </a:lnTo>
                    <a:lnTo>
                      <a:pt x="4715" y="4081"/>
                    </a:lnTo>
                    <a:lnTo>
                      <a:pt x="4681" y="4131"/>
                    </a:lnTo>
                    <a:lnTo>
                      <a:pt x="4645" y="4180"/>
                    </a:lnTo>
                    <a:lnTo>
                      <a:pt x="4608" y="4229"/>
                    </a:lnTo>
                    <a:lnTo>
                      <a:pt x="4570" y="4276"/>
                    </a:lnTo>
                    <a:lnTo>
                      <a:pt x="4532" y="4323"/>
                    </a:lnTo>
                    <a:lnTo>
                      <a:pt x="4492" y="4367"/>
                    </a:lnTo>
                    <a:lnTo>
                      <a:pt x="4451" y="4412"/>
                    </a:lnTo>
                    <a:lnTo>
                      <a:pt x="4408" y="4456"/>
                    </a:lnTo>
                    <a:lnTo>
                      <a:pt x="4365" y="4497"/>
                    </a:lnTo>
                    <a:lnTo>
                      <a:pt x="4321" y="4538"/>
                    </a:lnTo>
                    <a:lnTo>
                      <a:pt x="4275" y="4578"/>
                    </a:lnTo>
                    <a:lnTo>
                      <a:pt x="4230" y="4618"/>
                    </a:lnTo>
                    <a:lnTo>
                      <a:pt x="4182" y="4656"/>
                    </a:lnTo>
                    <a:lnTo>
                      <a:pt x="4134" y="4692"/>
                    </a:lnTo>
                    <a:lnTo>
                      <a:pt x="4085" y="4727"/>
                    </a:lnTo>
                    <a:lnTo>
                      <a:pt x="4035" y="4762"/>
                    </a:lnTo>
                    <a:lnTo>
                      <a:pt x="3983" y="4795"/>
                    </a:lnTo>
                    <a:lnTo>
                      <a:pt x="3932" y="4827"/>
                    </a:lnTo>
                    <a:lnTo>
                      <a:pt x="3879" y="4857"/>
                    </a:lnTo>
                    <a:lnTo>
                      <a:pt x="3826" y="4886"/>
                    </a:lnTo>
                    <a:lnTo>
                      <a:pt x="3771" y="4914"/>
                    </a:lnTo>
                    <a:lnTo>
                      <a:pt x="3716" y="4941"/>
                    </a:lnTo>
                    <a:lnTo>
                      <a:pt x="3660" y="4966"/>
                    </a:lnTo>
                    <a:lnTo>
                      <a:pt x="3603" y="4989"/>
                    </a:lnTo>
                    <a:lnTo>
                      <a:pt x="3545" y="5012"/>
                    </a:lnTo>
                    <a:lnTo>
                      <a:pt x="3488" y="5034"/>
                    </a:lnTo>
                    <a:lnTo>
                      <a:pt x="3429" y="5053"/>
                    </a:lnTo>
                    <a:lnTo>
                      <a:pt x="3369" y="5071"/>
                    </a:lnTo>
                    <a:lnTo>
                      <a:pt x="3308" y="5088"/>
                    </a:lnTo>
                    <a:lnTo>
                      <a:pt x="3248" y="5103"/>
                    </a:lnTo>
                    <a:lnTo>
                      <a:pt x="3186" y="5116"/>
                    </a:lnTo>
                    <a:lnTo>
                      <a:pt x="3124" y="5128"/>
                    </a:lnTo>
                    <a:lnTo>
                      <a:pt x="3060" y="5140"/>
                    </a:lnTo>
                    <a:lnTo>
                      <a:pt x="2997" y="5149"/>
                    </a:lnTo>
                    <a:lnTo>
                      <a:pt x="2934" y="5156"/>
                    </a:lnTo>
                    <a:lnTo>
                      <a:pt x="2869" y="5162"/>
                    </a:lnTo>
                    <a:lnTo>
                      <a:pt x="2804" y="5165"/>
                    </a:lnTo>
                    <a:lnTo>
                      <a:pt x="2738" y="5168"/>
                    </a:lnTo>
                    <a:lnTo>
                      <a:pt x="2673" y="5169"/>
                    </a:lnTo>
                    <a:lnTo>
                      <a:pt x="2673" y="5169"/>
                    </a:lnTo>
                    <a:lnTo>
                      <a:pt x="2606" y="5168"/>
                    </a:lnTo>
                    <a:lnTo>
                      <a:pt x="2540" y="5165"/>
                    </a:lnTo>
                    <a:lnTo>
                      <a:pt x="2475" y="5162"/>
                    </a:lnTo>
                    <a:lnTo>
                      <a:pt x="2410" y="5156"/>
                    </a:lnTo>
                    <a:lnTo>
                      <a:pt x="2345" y="5149"/>
                    </a:lnTo>
                    <a:lnTo>
                      <a:pt x="2281" y="5140"/>
                    </a:lnTo>
                    <a:lnTo>
                      <a:pt x="2217" y="5128"/>
                    </a:lnTo>
                    <a:lnTo>
                      <a:pt x="2154" y="5116"/>
                    </a:lnTo>
                    <a:lnTo>
                      <a:pt x="2090" y="5103"/>
                    </a:lnTo>
                    <a:lnTo>
                      <a:pt x="2029" y="5088"/>
                    </a:lnTo>
                    <a:lnTo>
                      <a:pt x="1967" y="5071"/>
                    </a:lnTo>
                    <a:lnTo>
                      <a:pt x="1906" y="5053"/>
                    </a:lnTo>
                    <a:lnTo>
                      <a:pt x="1846" y="5034"/>
                    </a:lnTo>
                    <a:lnTo>
                      <a:pt x="1785" y="5012"/>
                    </a:lnTo>
                    <a:lnTo>
                      <a:pt x="1726" y="4989"/>
                    </a:lnTo>
                    <a:lnTo>
                      <a:pt x="1667" y="4966"/>
                    </a:lnTo>
                    <a:lnTo>
                      <a:pt x="1608" y="4941"/>
                    </a:lnTo>
                    <a:lnTo>
                      <a:pt x="1551" y="4914"/>
                    </a:lnTo>
                    <a:lnTo>
                      <a:pt x="1495" y="4886"/>
                    </a:lnTo>
                    <a:lnTo>
                      <a:pt x="1439" y="4857"/>
                    </a:lnTo>
                    <a:lnTo>
                      <a:pt x="1383" y="4827"/>
                    </a:lnTo>
                    <a:lnTo>
                      <a:pt x="1328" y="4795"/>
                    </a:lnTo>
                    <a:lnTo>
                      <a:pt x="1275" y="4762"/>
                    </a:lnTo>
                    <a:lnTo>
                      <a:pt x="1222" y="4727"/>
                    </a:lnTo>
                    <a:lnTo>
                      <a:pt x="1171" y="4692"/>
                    </a:lnTo>
                    <a:lnTo>
                      <a:pt x="1119" y="4656"/>
                    </a:lnTo>
                    <a:lnTo>
                      <a:pt x="1069" y="4618"/>
                    </a:lnTo>
                    <a:lnTo>
                      <a:pt x="1019" y="4578"/>
                    </a:lnTo>
                    <a:lnTo>
                      <a:pt x="970" y="4538"/>
                    </a:lnTo>
                    <a:lnTo>
                      <a:pt x="923" y="4497"/>
                    </a:lnTo>
                    <a:lnTo>
                      <a:pt x="876" y="4456"/>
                    </a:lnTo>
                    <a:lnTo>
                      <a:pt x="830" y="4412"/>
                    </a:lnTo>
                    <a:lnTo>
                      <a:pt x="784" y="4367"/>
                    </a:lnTo>
                    <a:lnTo>
                      <a:pt x="742" y="4323"/>
                    </a:lnTo>
                    <a:lnTo>
                      <a:pt x="699" y="4276"/>
                    </a:lnTo>
                    <a:lnTo>
                      <a:pt x="657" y="4229"/>
                    </a:lnTo>
                    <a:lnTo>
                      <a:pt x="616" y="4180"/>
                    </a:lnTo>
                    <a:lnTo>
                      <a:pt x="576" y="4131"/>
                    </a:lnTo>
                    <a:lnTo>
                      <a:pt x="538" y="4081"/>
                    </a:lnTo>
                    <a:lnTo>
                      <a:pt x="501" y="4030"/>
                    </a:lnTo>
                    <a:lnTo>
                      <a:pt x="464" y="3978"/>
                    </a:lnTo>
                    <a:lnTo>
                      <a:pt x="430" y="3925"/>
                    </a:lnTo>
                    <a:lnTo>
                      <a:pt x="397" y="3870"/>
                    </a:lnTo>
                    <a:lnTo>
                      <a:pt x="364" y="3816"/>
                    </a:lnTo>
                    <a:lnTo>
                      <a:pt x="333" y="3761"/>
                    </a:lnTo>
                    <a:lnTo>
                      <a:pt x="302" y="3705"/>
                    </a:lnTo>
                    <a:lnTo>
                      <a:pt x="274" y="3648"/>
                    </a:lnTo>
                    <a:lnTo>
                      <a:pt x="246" y="3590"/>
                    </a:lnTo>
                    <a:lnTo>
                      <a:pt x="221" y="3533"/>
                    </a:lnTo>
                    <a:lnTo>
                      <a:pt x="196" y="3474"/>
                    </a:lnTo>
                    <a:lnTo>
                      <a:pt x="172" y="3413"/>
                    </a:lnTo>
                    <a:lnTo>
                      <a:pt x="150" y="3353"/>
                    </a:lnTo>
                    <a:lnTo>
                      <a:pt x="130" y="3292"/>
                    </a:lnTo>
                    <a:lnTo>
                      <a:pt x="111" y="3231"/>
                    </a:lnTo>
                    <a:lnTo>
                      <a:pt x="93" y="3169"/>
                    </a:lnTo>
                    <a:lnTo>
                      <a:pt x="77" y="3105"/>
                    </a:lnTo>
                    <a:lnTo>
                      <a:pt x="62" y="3042"/>
                    </a:lnTo>
                    <a:lnTo>
                      <a:pt x="49" y="2978"/>
                    </a:lnTo>
                    <a:lnTo>
                      <a:pt x="37" y="2914"/>
                    </a:lnTo>
                    <a:lnTo>
                      <a:pt x="27" y="2849"/>
                    </a:lnTo>
                    <a:lnTo>
                      <a:pt x="19" y="2784"/>
                    </a:lnTo>
                    <a:lnTo>
                      <a:pt x="12" y="2717"/>
                    </a:lnTo>
                    <a:lnTo>
                      <a:pt x="6" y="2651"/>
                    </a:lnTo>
                    <a:lnTo>
                      <a:pt x="3" y="2585"/>
                    </a:lnTo>
                    <a:lnTo>
                      <a:pt x="3" y="2585"/>
                    </a:lnTo>
                    <a:lnTo>
                      <a:pt x="1" y="2518"/>
                    </a:lnTo>
                    <a:lnTo>
                      <a:pt x="0" y="2452"/>
                    </a:lnTo>
                    <a:lnTo>
                      <a:pt x="1" y="2386"/>
                    </a:lnTo>
                    <a:lnTo>
                      <a:pt x="4" y="2321"/>
                    </a:lnTo>
                    <a:lnTo>
                      <a:pt x="9" y="2256"/>
                    </a:lnTo>
                    <a:lnTo>
                      <a:pt x="16" y="2191"/>
                    </a:lnTo>
                    <a:lnTo>
                      <a:pt x="24" y="2128"/>
                    </a:lnTo>
                    <a:lnTo>
                      <a:pt x="32" y="2064"/>
                    </a:lnTo>
                    <a:lnTo>
                      <a:pt x="44" y="2001"/>
                    </a:lnTo>
                    <a:lnTo>
                      <a:pt x="56" y="1939"/>
                    </a:lnTo>
                    <a:lnTo>
                      <a:pt x="71" y="1877"/>
                    </a:lnTo>
                    <a:lnTo>
                      <a:pt x="86" y="1817"/>
                    </a:lnTo>
                    <a:lnTo>
                      <a:pt x="102" y="1756"/>
                    </a:lnTo>
                    <a:lnTo>
                      <a:pt x="121" y="1696"/>
                    </a:lnTo>
                    <a:lnTo>
                      <a:pt x="140" y="1637"/>
                    </a:lnTo>
                    <a:lnTo>
                      <a:pt x="162" y="1579"/>
                    </a:lnTo>
                    <a:lnTo>
                      <a:pt x="184" y="1522"/>
                    </a:lnTo>
                    <a:lnTo>
                      <a:pt x="208" y="1464"/>
                    </a:lnTo>
                    <a:lnTo>
                      <a:pt x="233" y="1408"/>
                    </a:lnTo>
                    <a:lnTo>
                      <a:pt x="259" y="1354"/>
                    </a:lnTo>
                    <a:lnTo>
                      <a:pt x="287" y="1299"/>
                    </a:lnTo>
                    <a:lnTo>
                      <a:pt x="317" y="1244"/>
                    </a:lnTo>
                    <a:lnTo>
                      <a:pt x="348" y="1191"/>
                    </a:lnTo>
                    <a:lnTo>
                      <a:pt x="379" y="1140"/>
                    </a:lnTo>
                    <a:lnTo>
                      <a:pt x="413" y="1090"/>
                    </a:lnTo>
                    <a:lnTo>
                      <a:pt x="447" y="1038"/>
                    </a:lnTo>
                    <a:lnTo>
                      <a:pt x="482" y="989"/>
                    </a:lnTo>
                    <a:lnTo>
                      <a:pt x="519" y="941"/>
                    </a:lnTo>
                    <a:lnTo>
                      <a:pt x="556" y="894"/>
                    </a:lnTo>
                    <a:lnTo>
                      <a:pt x="594" y="848"/>
                    </a:lnTo>
                    <a:lnTo>
                      <a:pt x="635" y="802"/>
                    </a:lnTo>
                    <a:lnTo>
                      <a:pt x="675" y="758"/>
                    </a:lnTo>
                    <a:lnTo>
                      <a:pt x="718" y="714"/>
                    </a:lnTo>
                    <a:lnTo>
                      <a:pt x="761" y="672"/>
                    </a:lnTo>
                    <a:lnTo>
                      <a:pt x="805" y="631"/>
                    </a:lnTo>
                    <a:lnTo>
                      <a:pt x="851" y="591"/>
                    </a:lnTo>
                    <a:lnTo>
                      <a:pt x="896" y="552"/>
                    </a:lnTo>
                    <a:lnTo>
                      <a:pt x="943" y="515"/>
                    </a:lnTo>
                    <a:lnTo>
                      <a:pt x="992" y="478"/>
                    </a:lnTo>
                    <a:lnTo>
                      <a:pt x="1041" y="442"/>
                    </a:lnTo>
                    <a:lnTo>
                      <a:pt x="1091" y="408"/>
                    </a:lnTo>
                    <a:lnTo>
                      <a:pt x="1143" y="375"/>
                    </a:lnTo>
                    <a:lnTo>
                      <a:pt x="1194" y="344"/>
                    </a:lnTo>
                    <a:lnTo>
                      <a:pt x="1247" y="313"/>
                    </a:lnTo>
                    <a:lnTo>
                      <a:pt x="1300" y="283"/>
                    </a:lnTo>
                    <a:lnTo>
                      <a:pt x="1355" y="255"/>
                    </a:lnTo>
                    <a:lnTo>
                      <a:pt x="1411" y="229"/>
                    </a:lnTo>
                    <a:lnTo>
                      <a:pt x="1467" y="204"/>
                    </a:lnTo>
                    <a:lnTo>
                      <a:pt x="1523" y="180"/>
                    </a:lnTo>
                    <a:lnTo>
                      <a:pt x="1580" y="158"/>
                    </a:lnTo>
                    <a:lnTo>
                      <a:pt x="1639" y="137"/>
                    </a:lnTo>
                    <a:lnTo>
                      <a:pt x="1698" y="117"/>
                    </a:lnTo>
                    <a:lnTo>
                      <a:pt x="1757" y="99"/>
                    </a:lnTo>
                    <a:lnTo>
                      <a:pt x="1818" y="83"/>
                    </a:lnTo>
                    <a:lnTo>
                      <a:pt x="1878" y="66"/>
                    </a:lnTo>
                    <a:lnTo>
                      <a:pt x="1940" y="53"/>
                    </a:lnTo>
                    <a:lnTo>
                      <a:pt x="2002" y="41"/>
                    </a:lnTo>
                    <a:lnTo>
                      <a:pt x="2065" y="31"/>
                    </a:lnTo>
                    <a:lnTo>
                      <a:pt x="2129" y="22"/>
                    </a:lnTo>
                    <a:lnTo>
                      <a:pt x="2194" y="15"/>
                    </a:lnTo>
                    <a:lnTo>
                      <a:pt x="2257" y="9"/>
                    </a:lnTo>
                    <a:lnTo>
                      <a:pt x="2322" y="5"/>
                    </a:lnTo>
                    <a:lnTo>
                      <a:pt x="2388" y="2"/>
                    </a:lnTo>
                    <a:lnTo>
                      <a:pt x="2455" y="0"/>
                    </a:lnTo>
                    <a:lnTo>
                      <a:pt x="2455" y="0"/>
                    </a:lnTo>
                    <a:lnTo>
                      <a:pt x="2521" y="2"/>
                    </a:lnTo>
                    <a:lnTo>
                      <a:pt x="2586" y="5"/>
                    </a:lnTo>
                    <a:lnTo>
                      <a:pt x="2652" y="9"/>
                    </a:lnTo>
                    <a:lnTo>
                      <a:pt x="2717" y="15"/>
                    </a:lnTo>
                    <a:lnTo>
                      <a:pt x="2782" y="22"/>
                    </a:lnTo>
                    <a:lnTo>
                      <a:pt x="2845" y="31"/>
                    </a:lnTo>
                    <a:lnTo>
                      <a:pt x="2909" y="41"/>
                    </a:lnTo>
                    <a:lnTo>
                      <a:pt x="2972" y="53"/>
                    </a:lnTo>
                    <a:lnTo>
                      <a:pt x="3035" y="66"/>
                    </a:lnTo>
                    <a:lnTo>
                      <a:pt x="3097" y="83"/>
                    </a:lnTo>
                    <a:lnTo>
                      <a:pt x="3159" y="99"/>
                    </a:lnTo>
                    <a:lnTo>
                      <a:pt x="3221" y="117"/>
                    </a:lnTo>
                    <a:lnTo>
                      <a:pt x="3282" y="137"/>
                    </a:lnTo>
                    <a:lnTo>
                      <a:pt x="3341" y="158"/>
                    </a:lnTo>
                    <a:lnTo>
                      <a:pt x="3401" y="180"/>
                    </a:lnTo>
                    <a:lnTo>
                      <a:pt x="3460" y="204"/>
                    </a:lnTo>
                    <a:lnTo>
                      <a:pt x="3517" y="229"/>
                    </a:lnTo>
                    <a:lnTo>
                      <a:pt x="3575" y="255"/>
                    </a:lnTo>
                    <a:lnTo>
                      <a:pt x="3631" y="283"/>
                    </a:lnTo>
                    <a:lnTo>
                      <a:pt x="3687" y="313"/>
                    </a:lnTo>
                    <a:lnTo>
                      <a:pt x="3743" y="344"/>
                    </a:lnTo>
                    <a:lnTo>
                      <a:pt x="3798" y="375"/>
                    </a:lnTo>
                    <a:lnTo>
                      <a:pt x="3851" y="408"/>
                    </a:lnTo>
                    <a:lnTo>
                      <a:pt x="3904" y="442"/>
                    </a:lnTo>
                    <a:lnTo>
                      <a:pt x="3957" y="478"/>
                    </a:lnTo>
                    <a:lnTo>
                      <a:pt x="4008" y="515"/>
                    </a:lnTo>
                    <a:lnTo>
                      <a:pt x="4059" y="552"/>
                    </a:lnTo>
                    <a:lnTo>
                      <a:pt x="4107" y="591"/>
                    </a:lnTo>
                    <a:lnTo>
                      <a:pt x="4156" y="631"/>
                    </a:lnTo>
                    <a:lnTo>
                      <a:pt x="4204" y="672"/>
                    </a:lnTo>
                    <a:lnTo>
                      <a:pt x="4250" y="714"/>
                    </a:lnTo>
                    <a:lnTo>
                      <a:pt x="4296" y="758"/>
                    </a:lnTo>
                    <a:lnTo>
                      <a:pt x="4342" y="802"/>
                    </a:lnTo>
                    <a:lnTo>
                      <a:pt x="4384" y="848"/>
                    </a:lnTo>
                    <a:lnTo>
                      <a:pt x="4427" y="894"/>
                    </a:lnTo>
                    <a:lnTo>
                      <a:pt x="4470" y="941"/>
                    </a:lnTo>
                    <a:lnTo>
                      <a:pt x="4510" y="989"/>
                    </a:lnTo>
                    <a:lnTo>
                      <a:pt x="4549" y="1038"/>
                    </a:lnTo>
                    <a:lnTo>
                      <a:pt x="4588" y="1090"/>
                    </a:lnTo>
                    <a:lnTo>
                      <a:pt x="4625" y="1140"/>
                    </a:lnTo>
                    <a:lnTo>
                      <a:pt x="4661" y="1191"/>
                    </a:lnTo>
                    <a:lnTo>
                      <a:pt x="4697" y="1244"/>
                    </a:lnTo>
                    <a:lnTo>
                      <a:pt x="4729" y="1299"/>
                    </a:lnTo>
                    <a:lnTo>
                      <a:pt x="4763" y="1354"/>
                    </a:lnTo>
                    <a:lnTo>
                      <a:pt x="4794" y="1408"/>
                    </a:lnTo>
                    <a:lnTo>
                      <a:pt x="4824" y="1464"/>
                    </a:lnTo>
                    <a:lnTo>
                      <a:pt x="4853" y="1522"/>
                    </a:lnTo>
                    <a:lnTo>
                      <a:pt x="4880" y="1579"/>
                    </a:lnTo>
                    <a:lnTo>
                      <a:pt x="4906" y="1637"/>
                    </a:lnTo>
                    <a:lnTo>
                      <a:pt x="4931" y="1696"/>
                    </a:lnTo>
                    <a:lnTo>
                      <a:pt x="4953" y="1756"/>
                    </a:lnTo>
                    <a:lnTo>
                      <a:pt x="4975" y="1817"/>
                    </a:lnTo>
                    <a:lnTo>
                      <a:pt x="4996" y="1877"/>
                    </a:lnTo>
                    <a:lnTo>
                      <a:pt x="5015" y="1939"/>
                    </a:lnTo>
                    <a:lnTo>
                      <a:pt x="5033" y="2001"/>
                    </a:lnTo>
                    <a:lnTo>
                      <a:pt x="5049" y="2064"/>
                    </a:lnTo>
                    <a:lnTo>
                      <a:pt x="5064" y="2128"/>
                    </a:lnTo>
                    <a:lnTo>
                      <a:pt x="5077" y="2191"/>
                    </a:lnTo>
                    <a:lnTo>
                      <a:pt x="5089" y="2256"/>
                    </a:lnTo>
                    <a:lnTo>
                      <a:pt x="5099" y="2321"/>
                    </a:lnTo>
                    <a:lnTo>
                      <a:pt x="5108" y="2386"/>
                    </a:lnTo>
                    <a:lnTo>
                      <a:pt x="5114" y="2452"/>
                    </a:lnTo>
                    <a:lnTo>
                      <a:pt x="5120" y="2518"/>
                    </a:lnTo>
                    <a:lnTo>
                      <a:pt x="5123" y="2585"/>
                    </a:lnTo>
                    <a:lnTo>
                      <a:pt x="5123" y="2585"/>
                    </a:lnTo>
                    <a:close/>
                  </a:path>
                </a:pathLst>
              </a:custGeom>
              <a:gradFill flip="none" rotWithShape="1">
                <a:gsLst>
                  <a:gs pos="20000">
                    <a:srgbClr val="414141"/>
                  </a:gs>
                  <a:gs pos="66000">
                    <a:srgbClr val="FFFFFF"/>
                  </a:gs>
                  <a:gs pos="80000">
                    <a:srgbClr val="CFCFCF"/>
                  </a:gs>
                  <a:gs pos="5000">
                    <a:srgbClr val="A6A6A6"/>
                  </a:gs>
                  <a:gs pos="45000">
                    <a:srgbClr val="A6A6A6"/>
                  </a:gs>
                  <a:gs pos="25000">
                    <a:srgbClr val="262626"/>
                  </a:gs>
                  <a:gs pos="54000">
                    <a:srgbClr val="454545"/>
                  </a:gs>
                  <a:gs pos="36000">
                    <a:srgbClr val="616161"/>
                  </a:gs>
                  <a:gs pos="82000">
                    <a:srgbClr val="A6A6A6"/>
                  </a:gs>
                </a:gsLst>
                <a:lin ang="1314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100" name="Freeform 8">
                <a:extLst>
                  <a:ext uri="{FF2B5EF4-FFF2-40B4-BE49-F238E27FC236}">
                    <a16:creationId xmlns:a16="http://schemas.microsoft.com/office/drawing/2014/main" id="{D1AB5BDD-67AC-9842-8168-24DD4795AA0D}"/>
                  </a:ext>
                </a:extLst>
              </p:cNvPr>
              <p:cNvSpPr>
                <a:spLocks/>
              </p:cNvSpPr>
              <p:nvPr/>
            </p:nvSpPr>
            <p:spPr bwMode="auto">
              <a:xfrm>
                <a:off x="8393112" y="406400"/>
                <a:ext cx="2947988" cy="2871788"/>
              </a:xfrm>
              <a:custGeom>
                <a:avLst/>
                <a:gdLst/>
                <a:ahLst/>
                <a:cxnLst>
                  <a:cxn ang="0">
                    <a:pos x="5553" y="2571"/>
                  </a:cxn>
                  <a:cxn ang="0">
                    <a:pos x="5490" y="2225"/>
                  </a:cxn>
                  <a:cxn ang="0">
                    <a:pos x="5385" y="1893"/>
                  </a:cxn>
                  <a:cxn ang="0">
                    <a:pos x="5244" y="1577"/>
                  </a:cxn>
                  <a:cxn ang="0">
                    <a:pos x="5067" y="1284"/>
                  </a:cxn>
                  <a:cxn ang="0">
                    <a:pos x="4859" y="1014"/>
                  </a:cxn>
                  <a:cxn ang="0">
                    <a:pos x="4620" y="769"/>
                  </a:cxn>
                  <a:cxn ang="0">
                    <a:pos x="4356" y="554"/>
                  </a:cxn>
                  <a:cxn ang="0">
                    <a:pos x="4069" y="370"/>
                  </a:cxn>
                  <a:cxn ang="0">
                    <a:pos x="3759" y="219"/>
                  </a:cxn>
                  <a:cxn ang="0">
                    <a:pos x="3433" y="106"/>
                  </a:cxn>
                  <a:cxn ang="0">
                    <a:pos x="3091" y="32"/>
                  </a:cxn>
                  <a:cxn ang="0">
                    <a:pos x="2737" y="1"/>
                  </a:cxn>
                  <a:cxn ang="0">
                    <a:pos x="2463" y="7"/>
                  </a:cxn>
                  <a:cxn ang="0">
                    <a:pos x="2137" y="51"/>
                  </a:cxn>
                  <a:cxn ang="0">
                    <a:pos x="1825" y="131"/>
                  </a:cxn>
                  <a:cxn ang="0">
                    <a:pos x="1530" y="246"/>
                  </a:cxn>
                  <a:cxn ang="0">
                    <a:pos x="1254" y="393"/>
                  </a:cxn>
                  <a:cxn ang="0">
                    <a:pos x="1001" y="572"/>
                  </a:cxn>
                  <a:cxn ang="0">
                    <a:pos x="769" y="778"/>
                  </a:cxn>
                  <a:cxn ang="0">
                    <a:pos x="564" y="1008"/>
                  </a:cxn>
                  <a:cxn ang="0">
                    <a:pos x="387" y="1263"/>
                  </a:cxn>
                  <a:cxn ang="0">
                    <a:pos x="240" y="1539"/>
                  </a:cxn>
                  <a:cxn ang="0">
                    <a:pos x="127" y="1832"/>
                  </a:cxn>
                  <a:cxn ang="0">
                    <a:pos x="47" y="2142"/>
                  </a:cxn>
                  <a:cxn ang="0">
                    <a:pos x="4" y="2466"/>
                  </a:cxn>
                  <a:cxn ang="0">
                    <a:pos x="199" y="2438"/>
                  </a:cxn>
                  <a:cxn ang="0">
                    <a:pos x="550" y="2322"/>
                  </a:cxn>
                  <a:cxn ang="0">
                    <a:pos x="926" y="2258"/>
                  </a:cxn>
                  <a:cxn ang="0">
                    <a:pos x="1226" y="2248"/>
                  </a:cxn>
                  <a:cxn ang="0">
                    <a:pos x="1551" y="2278"/>
                  </a:cxn>
                  <a:cxn ang="0">
                    <a:pos x="1865" y="2345"/>
                  </a:cxn>
                  <a:cxn ang="0">
                    <a:pos x="2164" y="2450"/>
                  </a:cxn>
                  <a:cxn ang="0">
                    <a:pos x="2448" y="2590"/>
                  </a:cxn>
                  <a:cxn ang="0">
                    <a:pos x="2712" y="2761"/>
                  </a:cxn>
                  <a:cxn ang="0">
                    <a:pos x="2956" y="2962"/>
                  </a:cxn>
                  <a:cxn ang="0">
                    <a:pos x="3175" y="3187"/>
                  </a:cxn>
                  <a:cxn ang="0">
                    <a:pos x="3367" y="3439"/>
                  </a:cxn>
                  <a:cxn ang="0">
                    <a:pos x="3529" y="3711"/>
                  </a:cxn>
                  <a:cxn ang="0">
                    <a:pos x="3659" y="4003"/>
                  </a:cxn>
                  <a:cxn ang="0">
                    <a:pos x="3755" y="4311"/>
                  </a:cxn>
                  <a:cxn ang="0">
                    <a:pos x="3814" y="4632"/>
                  </a:cxn>
                  <a:cxn ang="0">
                    <a:pos x="3831" y="4908"/>
                  </a:cxn>
                  <a:cxn ang="0">
                    <a:pos x="3809" y="5281"/>
                  </a:cxn>
                  <a:cxn ang="0">
                    <a:pos x="3886" y="5390"/>
                  </a:cxn>
                  <a:cxn ang="0">
                    <a:pos x="4129" y="5281"/>
                  </a:cxn>
                  <a:cxn ang="0">
                    <a:pos x="4358" y="5150"/>
                  </a:cxn>
                  <a:cxn ang="0">
                    <a:pos x="4571" y="4998"/>
                  </a:cxn>
                  <a:cxn ang="0">
                    <a:pos x="4767" y="4825"/>
                  </a:cxn>
                  <a:cxn ang="0">
                    <a:pos x="4946" y="4635"/>
                  </a:cxn>
                  <a:cxn ang="0">
                    <a:pos x="5105" y="4427"/>
                  </a:cxn>
                  <a:cxn ang="0">
                    <a:pos x="5242" y="4203"/>
                  </a:cxn>
                  <a:cxn ang="0">
                    <a:pos x="5359" y="3966"/>
                  </a:cxn>
                  <a:cxn ang="0">
                    <a:pos x="5450" y="3715"/>
                  </a:cxn>
                  <a:cxn ang="0">
                    <a:pos x="5518" y="3453"/>
                  </a:cxn>
                  <a:cxn ang="0">
                    <a:pos x="5559" y="3181"/>
                  </a:cxn>
                  <a:cxn ang="0">
                    <a:pos x="5572" y="2900"/>
                  </a:cxn>
                </a:cxnLst>
                <a:rect l="0" t="0" r="r" b="b"/>
                <a:pathLst>
                  <a:path w="5572" h="5427">
                    <a:moveTo>
                      <a:pt x="5569" y="2786"/>
                    </a:moveTo>
                    <a:lnTo>
                      <a:pt x="5569" y="2786"/>
                    </a:lnTo>
                    <a:lnTo>
                      <a:pt x="5566" y="2714"/>
                    </a:lnTo>
                    <a:lnTo>
                      <a:pt x="5560" y="2642"/>
                    </a:lnTo>
                    <a:lnTo>
                      <a:pt x="5553" y="2571"/>
                    </a:lnTo>
                    <a:lnTo>
                      <a:pt x="5543" y="2500"/>
                    </a:lnTo>
                    <a:lnTo>
                      <a:pt x="5532" y="2431"/>
                    </a:lnTo>
                    <a:lnTo>
                      <a:pt x="5519" y="2362"/>
                    </a:lnTo>
                    <a:lnTo>
                      <a:pt x="5504" y="2292"/>
                    </a:lnTo>
                    <a:lnTo>
                      <a:pt x="5490" y="2225"/>
                    </a:lnTo>
                    <a:lnTo>
                      <a:pt x="5472" y="2157"/>
                    </a:lnTo>
                    <a:lnTo>
                      <a:pt x="5453" y="2089"/>
                    </a:lnTo>
                    <a:lnTo>
                      <a:pt x="5432" y="2023"/>
                    </a:lnTo>
                    <a:lnTo>
                      <a:pt x="5409" y="1958"/>
                    </a:lnTo>
                    <a:lnTo>
                      <a:pt x="5385" y="1893"/>
                    </a:lnTo>
                    <a:lnTo>
                      <a:pt x="5360" y="1828"/>
                    </a:lnTo>
                    <a:lnTo>
                      <a:pt x="5333" y="1765"/>
                    </a:lnTo>
                    <a:lnTo>
                      <a:pt x="5304" y="1701"/>
                    </a:lnTo>
                    <a:lnTo>
                      <a:pt x="5274" y="1639"/>
                    </a:lnTo>
                    <a:lnTo>
                      <a:pt x="5244" y="1577"/>
                    </a:lnTo>
                    <a:lnTo>
                      <a:pt x="5211" y="1517"/>
                    </a:lnTo>
                    <a:lnTo>
                      <a:pt x="5177" y="1458"/>
                    </a:lnTo>
                    <a:lnTo>
                      <a:pt x="5142" y="1399"/>
                    </a:lnTo>
                    <a:lnTo>
                      <a:pt x="5105" y="1341"/>
                    </a:lnTo>
                    <a:lnTo>
                      <a:pt x="5067" y="1284"/>
                    </a:lnTo>
                    <a:lnTo>
                      <a:pt x="5028" y="1228"/>
                    </a:lnTo>
                    <a:lnTo>
                      <a:pt x="4987" y="1173"/>
                    </a:lnTo>
                    <a:lnTo>
                      <a:pt x="4946" y="1119"/>
                    </a:lnTo>
                    <a:lnTo>
                      <a:pt x="4903" y="1066"/>
                    </a:lnTo>
                    <a:lnTo>
                      <a:pt x="4859" y="1014"/>
                    </a:lnTo>
                    <a:lnTo>
                      <a:pt x="4813" y="962"/>
                    </a:lnTo>
                    <a:lnTo>
                      <a:pt x="4766" y="912"/>
                    </a:lnTo>
                    <a:lnTo>
                      <a:pt x="4719" y="864"/>
                    </a:lnTo>
                    <a:lnTo>
                      <a:pt x="4670" y="817"/>
                    </a:lnTo>
                    <a:lnTo>
                      <a:pt x="4620" y="769"/>
                    </a:lnTo>
                    <a:lnTo>
                      <a:pt x="4570" y="724"/>
                    </a:lnTo>
                    <a:lnTo>
                      <a:pt x="4518" y="679"/>
                    </a:lnTo>
                    <a:lnTo>
                      <a:pt x="4465" y="637"/>
                    </a:lnTo>
                    <a:lnTo>
                      <a:pt x="4411" y="594"/>
                    </a:lnTo>
                    <a:lnTo>
                      <a:pt x="4356" y="554"/>
                    </a:lnTo>
                    <a:lnTo>
                      <a:pt x="4300" y="514"/>
                    </a:lnTo>
                    <a:lnTo>
                      <a:pt x="4244" y="476"/>
                    </a:lnTo>
                    <a:lnTo>
                      <a:pt x="4187" y="439"/>
                    </a:lnTo>
                    <a:lnTo>
                      <a:pt x="4128" y="404"/>
                    </a:lnTo>
                    <a:lnTo>
                      <a:pt x="4069" y="370"/>
                    </a:lnTo>
                    <a:lnTo>
                      <a:pt x="4008" y="336"/>
                    </a:lnTo>
                    <a:lnTo>
                      <a:pt x="3946" y="305"/>
                    </a:lnTo>
                    <a:lnTo>
                      <a:pt x="3886" y="275"/>
                    </a:lnTo>
                    <a:lnTo>
                      <a:pt x="3822" y="246"/>
                    </a:lnTo>
                    <a:lnTo>
                      <a:pt x="3759" y="219"/>
                    </a:lnTo>
                    <a:lnTo>
                      <a:pt x="3696" y="193"/>
                    </a:lnTo>
                    <a:lnTo>
                      <a:pt x="3631" y="169"/>
                    </a:lnTo>
                    <a:lnTo>
                      <a:pt x="3566" y="147"/>
                    </a:lnTo>
                    <a:lnTo>
                      <a:pt x="3500" y="125"/>
                    </a:lnTo>
                    <a:lnTo>
                      <a:pt x="3433" y="106"/>
                    </a:lnTo>
                    <a:lnTo>
                      <a:pt x="3365" y="88"/>
                    </a:lnTo>
                    <a:lnTo>
                      <a:pt x="3298" y="72"/>
                    </a:lnTo>
                    <a:lnTo>
                      <a:pt x="3230" y="57"/>
                    </a:lnTo>
                    <a:lnTo>
                      <a:pt x="3160" y="44"/>
                    </a:lnTo>
                    <a:lnTo>
                      <a:pt x="3091" y="32"/>
                    </a:lnTo>
                    <a:lnTo>
                      <a:pt x="3022" y="23"/>
                    </a:lnTo>
                    <a:lnTo>
                      <a:pt x="2951" y="14"/>
                    </a:lnTo>
                    <a:lnTo>
                      <a:pt x="2880" y="9"/>
                    </a:lnTo>
                    <a:lnTo>
                      <a:pt x="2810" y="4"/>
                    </a:lnTo>
                    <a:lnTo>
                      <a:pt x="2737" y="1"/>
                    </a:lnTo>
                    <a:lnTo>
                      <a:pt x="2667" y="0"/>
                    </a:lnTo>
                    <a:lnTo>
                      <a:pt x="2667" y="0"/>
                    </a:lnTo>
                    <a:lnTo>
                      <a:pt x="2599" y="1"/>
                    </a:lnTo>
                    <a:lnTo>
                      <a:pt x="2531" y="4"/>
                    </a:lnTo>
                    <a:lnTo>
                      <a:pt x="2463" y="7"/>
                    </a:lnTo>
                    <a:lnTo>
                      <a:pt x="2397" y="13"/>
                    </a:lnTo>
                    <a:lnTo>
                      <a:pt x="2332" y="20"/>
                    </a:lnTo>
                    <a:lnTo>
                      <a:pt x="2266" y="29"/>
                    </a:lnTo>
                    <a:lnTo>
                      <a:pt x="2201" y="39"/>
                    </a:lnTo>
                    <a:lnTo>
                      <a:pt x="2137" y="51"/>
                    </a:lnTo>
                    <a:lnTo>
                      <a:pt x="2074" y="65"/>
                    </a:lnTo>
                    <a:lnTo>
                      <a:pt x="2011" y="79"/>
                    </a:lnTo>
                    <a:lnTo>
                      <a:pt x="1949" y="94"/>
                    </a:lnTo>
                    <a:lnTo>
                      <a:pt x="1887" y="112"/>
                    </a:lnTo>
                    <a:lnTo>
                      <a:pt x="1825" y="131"/>
                    </a:lnTo>
                    <a:lnTo>
                      <a:pt x="1764" y="152"/>
                    </a:lnTo>
                    <a:lnTo>
                      <a:pt x="1705" y="174"/>
                    </a:lnTo>
                    <a:lnTo>
                      <a:pt x="1646" y="196"/>
                    </a:lnTo>
                    <a:lnTo>
                      <a:pt x="1587" y="221"/>
                    </a:lnTo>
                    <a:lnTo>
                      <a:pt x="1530" y="246"/>
                    </a:lnTo>
                    <a:lnTo>
                      <a:pt x="1474" y="274"/>
                    </a:lnTo>
                    <a:lnTo>
                      <a:pt x="1418" y="302"/>
                    </a:lnTo>
                    <a:lnTo>
                      <a:pt x="1362" y="331"/>
                    </a:lnTo>
                    <a:lnTo>
                      <a:pt x="1307" y="362"/>
                    </a:lnTo>
                    <a:lnTo>
                      <a:pt x="1254" y="393"/>
                    </a:lnTo>
                    <a:lnTo>
                      <a:pt x="1201" y="427"/>
                    </a:lnTo>
                    <a:lnTo>
                      <a:pt x="1150" y="461"/>
                    </a:lnTo>
                    <a:lnTo>
                      <a:pt x="1100" y="497"/>
                    </a:lnTo>
                    <a:lnTo>
                      <a:pt x="1049" y="533"/>
                    </a:lnTo>
                    <a:lnTo>
                      <a:pt x="1001" y="572"/>
                    </a:lnTo>
                    <a:lnTo>
                      <a:pt x="952" y="610"/>
                    </a:lnTo>
                    <a:lnTo>
                      <a:pt x="905" y="651"/>
                    </a:lnTo>
                    <a:lnTo>
                      <a:pt x="859" y="693"/>
                    </a:lnTo>
                    <a:lnTo>
                      <a:pt x="814" y="734"/>
                    </a:lnTo>
                    <a:lnTo>
                      <a:pt x="769" y="778"/>
                    </a:lnTo>
                    <a:lnTo>
                      <a:pt x="727" y="822"/>
                    </a:lnTo>
                    <a:lnTo>
                      <a:pt x="684" y="867"/>
                    </a:lnTo>
                    <a:lnTo>
                      <a:pt x="643" y="914"/>
                    </a:lnTo>
                    <a:lnTo>
                      <a:pt x="603" y="961"/>
                    </a:lnTo>
                    <a:lnTo>
                      <a:pt x="564" y="1008"/>
                    </a:lnTo>
                    <a:lnTo>
                      <a:pt x="526" y="1058"/>
                    </a:lnTo>
                    <a:lnTo>
                      <a:pt x="491" y="1108"/>
                    </a:lnTo>
                    <a:lnTo>
                      <a:pt x="455" y="1159"/>
                    </a:lnTo>
                    <a:lnTo>
                      <a:pt x="420" y="1210"/>
                    </a:lnTo>
                    <a:lnTo>
                      <a:pt x="387" y="1263"/>
                    </a:lnTo>
                    <a:lnTo>
                      <a:pt x="355" y="1316"/>
                    </a:lnTo>
                    <a:lnTo>
                      <a:pt x="326" y="1371"/>
                    </a:lnTo>
                    <a:lnTo>
                      <a:pt x="296" y="1425"/>
                    </a:lnTo>
                    <a:lnTo>
                      <a:pt x="268" y="1481"/>
                    </a:lnTo>
                    <a:lnTo>
                      <a:pt x="240" y="1539"/>
                    </a:lnTo>
                    <a:lnTo>
                      <a:pt x="215" y="1596"/>
                    </a:lnTo>
                    <a:lnTo>
                      <a:pt x="191" y="1654"/>
                    </a:lnTo>
                    <a:lnTo>
                      <a:pt x="168" y="1713"/>
                    </a:lnTo>
                    <a:lnTo>
                      <a:pt x="147" y="1772"/>
                    </a:lnTo>
                    <a:lnTo>
                      <a:pt x="127" y="1832"/>
                    </a:lnTo>
                    <a:lnTo>
                      <a:pt x="107" y="1893"/>
                    </a:lnTo>
                    <a:lnTo>
                      <a:pt x="90" y="1955"/>
                    </a:lnTo>
                    <a:lnTo>
                      <a:pt x="75" y="2017"/>
                    </a:lnTo>
                    <a:lnTo>
                      <a:pt x="60" y="2080"/>
                    </a:lnTo>
                    <a:lnTo>
                      <a:pt x="47" y="2142"/>
                    </a:lnTo>
                    <a:lnTo>
                      <a:pt x="35" y="2207"/>
                    </a:lnTo>
                    <a:lnTo>
                      <a:pt x="25" y="2270"/>
                    </a:lnTo>
                    <a:lnTo>
                      <a:pt x="17" y="2335"/>
                    </a:lnTo>
                    <a:lnTo>
                      <a:pt x="10" y="2401"/>
                    </a:lnTo>
                    <a:lnTo>
                      <a:pt x="4" y="2466"/>
                    </a:lnTo>
                    <a:lnTo>
                      <a:pt x="0" y="2533"/>
                    </a:lnTo>
                    <a:lnTo>
                      <a:pt x="0" y="2533"/>
                    </a:lnTo>
                    <a:lnTo>
                      <a:pt x="65" y="2500"/>
                    </a:lnTo>
                    <a:lnTo>
                      <a:pt x="131" y="2468"/>
                    </a:lnTo>
                    <a:lnTo>
                      <a:pt x="199" y="2438"/>
                    </a:lnTo>
                    <a:lnTo>
                      <a:pt x="267" y="2412"/>
                    </a:lnTo>
                    <a:lnTo>
                      <a:pt x="336" y="2387"/>
                    </a:lnTo>
                    <a:lnTo>
                      <a:pt x="407" y="2363"/>
                    </a:lnTo>
                    <a:lnTo>
                      <a:pt x="477" y="2341"/>
                    </a:lnTo>
                    <a:lnTo>
                      <a:pt x="550" y="2322"/>
                    </a:lnTo>
                    <a:lnTo>
                      <a:pt x="623" y="2304"/>
                    </a:lnTo>
                    <a:lnTo>
                      <a:pt x="697" y="2289"/>
                    </a:lnTo>
                    <a:lnTo>
                      <a:pt x="772" y="2278"/>
                    </a:lnTo>
                    <a:lnTo>
                      <a:pt x="849" y="2266"/>
                    </a:lnTo>
                    <a:lnTo>
                      <a:pt x="926" y="2258"/>
                    </a:lnTo>
                    <a:lnTo>
                      <a:pt x="1002" y="2253"/>
                    </a:lnTo>
                    <a:lnTo>
                      <a:pt x="1080" y="2248"/>
                    </a:lnTo>
                    <a:lnTo>
                      <a:pt x="1160" y="2248"/>
                    </a:lnTo>
                    <a:lnTo>
                      <a:pt x="1160" y="2248"/>
                    </a:lnTo>
                    <a:lnTo>
                      <a:pt x="1226" y="2248"/>
                    </a:lnTo>
                    <a:lnTo>
                      <a:pt x="1291" y="2251"/>
                    </a:lnTo>
                    <a:lnTo>
                      <a:pt x="1358" y="2256"/>
                    </a:lnTo>
                    <a:lnTo>
                      <a:pt x="1422" y="2261"/>
                    </a:lnTo>
                    <a:lnTo>
                      <a:pt x="1486" y="2269"/>
                    </a:lnTo>
                    <a:lnTo>
                      <a:pt x="1551" y="2278"/>
                    </a:lnTo>
                    <a:lnTo>
                      <a:pt x="1614" y="2288"/>
                    </a:lnTo>
                    <a:lnTo>
                      <a:pt x="1677" y="2300"/>
                    </a:lnTo>
                    <a:lnTo>
                      <a:pt x="1741" y="2313"/>
                    </a:lnTo>
                    <a:lnTo>
                      <a:pt x="1803" y="2329"/>
                    </a:lnTo>
                    <a:lnTo>
                      <a:pt x="1865" y="2345"/>
                    </a:lnTo>
                    <a:lnTo>
                      <a:pt x="1925" y="2363"/>
                    </a:lnTo>
                    <a:lnTo>
                      <a:pt x="1987" y="2384"/>
                    </a:lnTo>
                    <a:lnTo>
                      <a:pt x="2046" y="2404"/>
                    </a:lnTo>
                    <a:lnTo>
                      <a:pt x="2106" y="2427"/>
                    </a:lnTo>
                    <a:lnTo>
                      <a:pt x="2164" y="2450"/>
                    </a:lnTo>
                    <a:lnTo>
                      <a:pt x="2223" y="2475"/>
                    </a:lnTo>
                    <a:lnTo>
                      <a:pt x="2280" y="2502"/>
                    </a:lnTo>
                    <a:lnTo>
                      <a:pt x="2336" y="2530"/>
                    </a:lnTo>
                    <a:lnTo>
                      <a:pt x="2392" y="2559"/>
                    </a:lnTo>
                    <a:lnTo>
                      <a:pt x="2448" y="2590"/>
                    </a:lnTo>
                    <a:lnTo>
                      <a:pt x="2503" y="2621"/>
                    </a:lnTo>
                    <a:lnTo>
                      <a:pt x="2556" y="2655"/>
                    </a:lnTo>
                    <a:lnTo>
                      <a:pt x="2609" y="2689"/>
                    </a:lnTo>
                    <a:lnTo>
                      <a:pt x="2662" y="2724"/>
                    </a:lnTo>
                    <a:lnTo>
                      <a:pt x="2712" y="2761"/>
                    </a:lnTo>
                    <a:lnTo>
                      <a:pt x="2764" y="2798"/>
                    </a:lnTo>
                    <a:lnTo>
                      <a:pt x="2813" y="2838"/>
                    </a:lnTo>
                    <a:lnTo>
                      <a:pt x="2861" y="2878"/>
                    </a:lnTo>
                    <a:lnTo>
                      <a:pt x="2910" y="2919"/>
                    </a:lnTo>
                    <a:lnTo>
                      <a:pt x="2956" y="2962"/>
                    </a:lnTo>
                    <a:lnTo>
                      <a:pt x="3001" y="3005"/>
                    </a:lnTo>
                    <a:lnTo>
                      <a:pt x="3047" y="3049"/>
                    </a:lnTo>
                    <a:lnTo>
                      <a:pt x="3090" y="3094"/>
                    </a:lnTo>
                    <a:lnTo>
                      <a:pt x="3132" y="3140"/>
                    </a:lnTo>
                    <a:lnTo>
                      <a:pt x="3175" y="3187"/>
                    </a:lnTo>
                    <a:lnTo>
                      <a:pt x="3215" y="3236"/>
                    </a:lnTo>
                    <a:lnTo>
                      <a:pt x="3255" y="3286"/>
                    </a:lnTo>
                    <a:lnTo>
                      <a:pt x="3293" y="3336"/>
                    </a:lnTo>
                    <a:lnTo>
                      <a:pt x="3330" y="3386"/>
                    </a:lnTo>
                    <a:lnTo>
                      <a:pt x="3367" y="3439"/>
                    </a:lnTo>
                    <a:lnTo>
                      <a:pt x="3402" y="3491"/>
                    </a:lnTo>
                    <a:lnTo>
                      <a:pt x="3435" y="3546"/>
                    </a:lnTo>
                    <a:lnTo>
                      <a:pt x="3467" y="3600"/>
                    </a:lnTo>
                    <a:lnTo>
                      <a:pt x="3500" y="3655"/>
                    </a:lnTo>
                    <a:lnTo>
                      <a:pt x="3529" y="3711"/>
                    </a:lnTo>
                    <a:lnTo>
                      <a:pt x="3557" y="3768"/>
                    </a:lnTo>
                    <a:lnTo>
                      <a:pt x="3585" y="3826"/>
                    </a:lnTo>
                    <a:lnTo>
                      <a:pt x="3612" y="3885"/>
                    </a:lnTo>
                    <a:lnTo>
                      <a:pt x="3635" y="3944"/>
                    </a:lnTo>
                    <a:lnTo>
                      <a:pt x="3659" y="4003"/>
                    </a:lnTo>
                    <a:lnTo>
                      <a:pt x="3681" y="4063"/>
                    </a:lnTo>
                    <a:lnTo>
                      <a:pt x="3702" y="4124"/>
                    </a:lnTo>
                    <a:lnTo>
                      <a:pt x="3721" y="4186"/>
                    </a:lnTo>
                    <a:lnTo>
                      <a:pt x="3738" y="4247"/>
                    </a:lnTo>
                    <a:lnTo>
                      <a:pt x="3755" y="4311"/>
                    </a:lnTo>
                    <a:lnTo>
                      <a:pt x="3769" y="4374"/>
                    </a:lnTo>
                    <a:lnTo>
                      <a:pt x="3783" y="4438"/>
                    </a:lnTo>
                    <a:lnTo>
                      <a:pt x="3794" y="4503"/>
                    </a:lnTo>
                    <a:lnTo>
                      <a:pt x="3805" y="4567"/>
                    </a:lnTo>
                    <a:lnTo>
                      <a:pt x="3814" y="4632"/>
                    </a:lnTo>
                    <a:lnTo>
                      <a:pt x="3819" y="4699"/>
                    </a:lnTo>
                    <a:lnTo>
                      <a:pt x="3825" y="4765"/>
                    </a:lnTo>
                    <a:lnTo>
                      <a:pt x="3828" y="4831"/>
                    </a:lnTo>
                    <a:lnTo>
                      <a:pt x="3828" y="4831"/>
                    </a:lnTo>
                    <a:lnTo>
                      <a:pt x="3831" y="4908"/>
                    </a:lnTo>
                    <a:lnTo>
                      <a:pt x="3831" y="4985"/>
                    </a:lnTo>
                    <a:lnTo>
                      <a:pt x="3828" y="5060"/>
                    </a:lnTo>
                    <a:lnTo>
                      <a:pt x="3824" y="5134"/>
                    </a:lnTo>
                    <a:lnTo>
                      <a:pt x="3818" y="5209"/>
                    </a:lnTo>
                    <a:lnTo>
                      <a:pt x="3809" y="5281"/>
                    </a:lnTo>
                    <a:lnTo>
                      <a:pt x="3799" y="5355"/>
                    </a:lnTo>
                    <a:lnTo>
                      <a:pt x="3786" y="5427"/>
                    </a:lnTo>
                    <a:lnTo>
                      <a:pt x="3786" y="5427"/>
                    </a:lnTo>
                    <a:lnTo>
                      <a:pt x="3836" y="5408"/>
                    </a:lnTo>
                    <a:lnTo>
                      <a:pt x="3886" y="5390"/>
                    </a:lnTo>
                    <a:lnTo>
                      <a:pt x="3936" y="5369"/>
                    </a:lnTo>
                    <a:lnTo>
                      <a:pt x="3985" y="5349"/>
                    </a:lnTo>
                    <a:lnTo>
                      <a:pt x="4033" y="5327"/>
                    </a:lnTo>
                    <a:lnTo>
                      <a:pt x="4082" y="5305"/>
                    </a:lnTo>
                    <a:lnTo>
                      <a:pt x="4129" y="5281"/>
                    </a:lnTo>
                    <a:lnTo>
                      <a:pt x="4176" y="5256"/>
                    </a:lnTo>
                    <a:lnTo>
                      <a:pt x="4223" y="5231"/>
                    </a:lnTo>
                    <a:lnTo>
                      <a:pt x="4269" y="5204"/>
                    </a:lnTo>
                    <a:lnTo>
                      <a:pt x="4313" y="5178"/>
                    </a:lnTo>
                    <a:lnTo>
                      <a:pt x="4358" y="5150"/>
                    </a:lnTo>
                    <a:lnTo>
                      <a:pt x="4402" y="5122"/>
                    </a:lnTo>
                    <a:lnTo>
                      <a:pt x="4446" y="5092"/>
                    </a:lnTo>
                    <a:lnTo>
                      <a:pt x="4489" y="5061"/>
                    </a:lnTo>
                    <a:lnTo>
                      <a:pt x="4530" y="5030"/>
                    </a:lnTo>
                    <a:lnTo>
                      <a:pt x="4571" y="4998"/>
                    </a:lnTo>
                    <a:lnTo>
                      <a:pt x="4613" y="4965"/>
                    </a:lnTo>
                    <a:lnTo>
                      <a:pt x="4652" y="4932"/>
                    </a:lnTo>
                    <a:lnTo>
                      <a:pt x="4691" y="4896"/>
                    </a:lnTo>
                    <a:lnTo>
                      <a:pt x="4731" y="4861"/>
                    </a:lnTo>
                    <a:lnTo>
                      <a:pt x="4767" y="4825"/>
                    </a:lnTo>
                    <a:lnTo>
                      <a:pt x="4804" y="4789"/>
                    </a:lnTo>
                    <a:lnTo>
                      <a:pt x="4841" y="4752"/>
                    </a:lnTo>
                    <a:lnTo>
                      <a:pt x="4876" y="4713"/>
                    </a:lnTo>
                    <a:lnTo>
                      <a:pt x="4912" y="4675"/>
                    </a:lnTo>
                    <a:lnTo>
                      <a:pt x="4946" y="4635"/>
                    </a:lnTo>
                    <a:lnTo>
                      <a:pt x="4980" y="4595"/>
                    </a:lnTo>
                    <a:lnTo>
                      <a:pt x="5012" y="4554"/>
                    </a:lnTo>
                    <a:lnTo>
                      <a:pt x="5043" y="4513"/>
                    </a:lnTo>
                    <a:lnTo>
                      <a:pt x="5074" y="4470"/>
                    </a:lnTo>
                    <a:lnTo>
                      <a:pt x="5105" y="4427"/>
                    </a:lnTo>
                    <a:lnTo>
                      <a:pt x="5134" y="4383"/>
                    </a:lnTo>
                    <a:lnTo>
                      <a:pt x="5162" y="4340"/>
                    </a:lnTo>
                    <a:lnTo>
                      <a:pt x="5190" y="4295"/>
                    </a:lnTo>
                    <a:lnTo>
                      <a:pt x="5217" y="4250"/>
                    </a:lnTo>
                    <a:lnTo>
                      <a:pt x="5242" y="4203"/>
                    </a:lnTo>
                    <a:lnTo>
                      <a:pt x="5267" y="4158"/>
                    </a:lnTo>
                    <a:lnTo>
                      <a:pt x="5292" y="4110"/>
                    </a:lnTo>
                    <a:lnTo>
                      <a:pt x="5314" y="4063"/>
                    </a:lnTo>
                    <a:lnTo>
                      <a:pt x="5336" y="4014"/>
                    </a:lnTo>
                    <a:lnTo>
                      <a:pt x="5359" y="3966"/>
                    </a:lnTo>
                    <a:lnTo>
                      <a:pt x="5379" y="3917"/>
                    </a:lnTo>
                    <a:lnTo>
                      <a:pt x="5398" y="3867"/>
                    </a:lnTo>
                    <a:lnTo>
                      <a:pt x="5416" y="3817"/>
                    </a:lnTo>
                    <a:lnTo>
                      <a:pt x="5434" y="3767"/>
                    </a:lnTo>
                    <a:lnTo>
                      <a:pt x="5450" y="3715"/>
                    </a:lnTo>
                    <a:lnTo>
                      <a:pt x="5466" y="3664"/>
                    </a:lnTo>
                    <a:lnTo>
                      <a:pt x="5481" y="3612"/>
                    </a:lnTo>
                    <a:lnTo>
                      <a:pt x="5494" y="3559"/>
                    </a:lnTo>
                    <a:lnTo>
                      <a:pt x="5506" y="3507"/>
                    </a:lnTo>
                    <a:lnTo>
                      <a:pt x="5518" y="3453"/>
                    </a:lnTo>
                    <a:lnTo>
                      <a:pt x="5528" y="3400"/>
                    </a:lnTo>
                    <a:lnTo>
                      <a:pt x="5537" y="3345"/>
                    </a:lnTo>
                    <a:lnTo>
                      <a:pt x="5546" y="3291"/>
                    </a:lnTo>
                    <a:lnTo>
                      <a:pt x="5553" y="3236"/>
                    </a:lnTo>
                    <a:lnTo>
                      <a:pt x="5559" y="3181"/>
                    </a:lnTo>
                    <a:lnTo>
                      <a:pt x="5563" y="3125"/>
                    </a:lnTo>
                    <a:lnTo>
                      <a:pt x="5568" y="3069"/>
                    </a:lnTo>
                    <a:lnTo>
                      <a:pt x="5571" y="3013"/>
                    </a:lnTo>
                    <a:lnTo>
                      <a:pt x="5572" y="2957"/>
                    </a:lnTo>
                    <a:lnTo>
                      <a:pt x="5572" y="2900"/>
                    </a:lnTo>
                    <a:lnTo>
                      <a:pt x="5571" y="2842"/>
                    </a:lnTo>
                    <a:lnTo>
                      <a:pt x="5569" y="2786"/>
                    </a:lnTo>
                    <a:lnTo>
                      <a:pt x="5569" y="2786"/>
                    </a:lnTo>
                    <a:close/>
                  </a:path>
                </a:pathLst>
              </a:custGeom>
              <a:gradFill flip="none" rotWithShape="1">
                <a:gsLst>
                  <a:gs pos="45000">
                    <a:schemeClr val="accent4">
                      <a:lumMod val="75000"/>
                    </a:schemeClr>
                  </a:gs>
                  <a:gs pos="100000">
                    <a:schemeClr val="accent4">
                      <a:lumMod val="60000"/>
                      <a:lumOff val="40000"/>
                    </a:schemeClr>
                  </a:gs>
                  <a:gs pos="30000">
                    <a:schemeClr val="accent4">
                      <a:lumMod val="50000"/>
                    </a:schemeClr>
                  </a:gs>
                  <a:gs pos="83000">
                    <a:schemeClr val="accent4">
                      <a:lumMod val="75000"/>
                    </a:schemeClr>
                  </a:gs>
                  <a:gs pos="55000">
                    <a:schemeClr val="accent4">
                      <a:lumMod val="50000"/>
                    </a:schemeClr>
                  </a:gs>
                  <a:gs pos="69000">
                    <a:schemeClr val="accent4">
                      <a:lumMod val="50000"/>
                    </a:schemeClr>
                  </a:gs>
                </a:gsLst>
                <a:lin ang="270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101" name="Freeform 10">
                <a:extLst>
                  <a:ext uri="{FF2B5EF4-FFF2-40B4-BE49-F238E27FC236}">
                    <a16:creationId xmlns:a16="http://schemas.microsoft.com/office/drawing/2014/main" id="{87CE0D39-1238-C946-8C1E-99B8AC872ABF}"/>
                  </a:ext>
                </a:extLst>
              </p:cNvPr>
              <p:cNvSpPr>
                <a:spLocks/>
              </p:cNvSpPr>
              <p:nvPr/>
            </p:nvSpPr>
            <p:spPr bwMode="auto">
              <a:xfrm>
                <a:off x="8442325" y="1582738"/>
                <a:ext cx="2017713" cy="1719263"/>
              </a:xfrm>
              <a:custGeom>
                <a:avLst/>
                <a:gdLst/>
                <a:ahLst/>
                <a:cxnLst>
                  <a:cxn ang="0">
                    <a:pos x="3757" y="3095"/>
                  </a:cxn>
                  <a:cxn ang="0">
                    <a:pos x="3794" y="3057"/>
                  </a:cxn>
                  <a:cxn ang="0">
                    <a:pos x="3810" y="3002"/>
                  </a:cxn>
                  <a:cxn ang="0">
                    <a:pos x="3809" y="2896"/>
                  </a:cxn>
                  <a:cxn ang="0">
                    <a:pos x="3774" y="2695"/>
                  </a:cxn>
                  <a:cxn ang="0">
                    <a:pos x="3759" y="2585"/>
                  </a:cxn>
                  <a:cxn ang="0">
                    <a:pos x="3735" y="2321"/>
                  </a:cxn>
                  <a:cxn ang="0">
                    <a:pos x="3685" y="2064"/>
                  </a:cxn>
                  <a:cxn ang="0">
                    <a:pos x="3611" y="1817"/>
                  </a:cxn>
                  <a:cxn ang="0">
                    <a:pos x="3516" y="1579"/>
                  </a:cxn>
                  <a:cxn ang="0">
                    <a:pos x="3399" y="1354"/>
                  </a:cxn>
                  <a:cxn ang="0">
                    <a:pos x="3261" y="1140"/>
                  </a:cxn>
                  <a:cxn ang="0">
                    <a:pos x="3106" y="941"/>
                  </a:cxn>
                  <a:cxn ang="0">
                    <a:pos x="2932" y="758"/>
                  </a:cxn>
                  <a:cxn ang="0">
                    <a:pos x="2743" y="591"/>
                  </a:cxn>
                  <a:cxn ang="0">
                    <a:pos x="2540" y="442"/>
                  </a:cxn>
                  <a:cxn ang="0">
                    <a:pos x="2323" y="313"/>
                  </a:cxn>
                  <a:cxn ang="0">
                    <a:pos x="2096" y="204"/>
                  </a:cxn>
                  <a:cxn ang="0">
                    <a:pos x="1857" y="117"/>
                  </a:cxn>
                  <a:cxn ang="0">
                    <a:pos x="1608" y="53"/>
                  </a:cxn>
                  <a:cxn ang="0">
                    <a:pos x="1353" y="15"/>
                  </a:cxn>
                  <a:cxn ang="0">
                    <a:pos x="1091" y="0"/>
                  </a:cxn>
                  <a:cxn ang="0">
                    <a:pos x="902" y="7"/>
                  </a:cxn>
                  <a:cxn ang="0">
                    <a:pos x="676" y="31"/>
                  </a:cxn>
                  <a:cxn ang="0">
                    <a:pos x="480" y="69"/>
                  </a:cxn>
                  <a:cxn ang="0">
                    <a:pos x="216" y="149"/>
                  </a:cxn>
                  <a:cxn ang="0">
                    <a:pos x="41" y="229"/>
                  </a:cxn>
                  <a:cxn ang="0">
                    <a:pos x="1" y="308"/>
                  </a:cxn>
                  <a:cxn ang="0">
                    <a:pos x="37" y="667"/>
                  </a:cxn>
                  <a:cxn ang="0">
                    <a:pos x="95" y="972"/>
                  </a:cxn>
                  <a:cxn ang="0">
                    <a:pos x="166" y="1246"/>
                  </a:cxn>
                  <a:cxn ang="0">
                    <a:pos x="265" y="1536"/>
                  </a:cxn>
                  <a:cxn ang="0">
                    <a:pos x="395" y="1833"/>
                  </a:cxn>
                  <a:cxn ang="0">
                    <a:pos x="560" y="2125"/>
                  </a:cxn>
                  <a:cxn ang="0">
                    <a:pos x="762" y="2403"/>
                  </a:cxn>
                  <a:cxn ang="0">
                    <a:pos x="1007" y="2658"/>
                  </a:cxn>
                  <a:cxn ang="0">
                    <a:pos x="1145" y="2775"/>
                  </a:cxn>
                  <a:cxn ang="0">
                    <a:pos x="1297" y="2881"/>
                  </a:cxn>
                  <a:cxn ang="0">
                    <a:pos x="1461" y="2975"/>
                  </a:cxn>
                  <a:cxn ang="0">
                    <a:pos x="1637" y="3059"/>
                  </a:cxn>
                  <a:cxn ang="0">
                    <a:pos x="1828" y="3129"/>
                  </a:cxn>
                  <a:cxn ang="0">
                    <a:pos x="2031" y="3185"/>
                  </a:cxn>
                  <a:cxn ang="0">
                    <a:pos x="2249" y="3223"/>
                  </a:cxn>
                  <a:cxn ang="0">
                    <a:pos x="2484" y="3247"/>
                  </a:cxn>
                  <a:cxn ang="0">
                    <a:pos x="2731" y="3251"/>
                  </a:cxn>
                  <a:cxn ang="0">
                    <a:pos x="2997" y="3236"/>
                  </a:cxn>
                  <a:cxn ang="0">
                    <a:pos x="3277" y="3201"/>
                  </a:cxn>
                  <a:cxn ang="0">
                    <a:pos x="3575" y="3144"/>
                  </a:cxn>
                </a:cxnLst>
                <a:rect l="0" t="0" r="r" b="b"/>
                <a:pathLst>
                  <a:path w="3813" h="3251">
                    <a:moveTo>
                      <a:pt x="3729" y="3105"/>
                    </a:moveTo>
                    <a:lnTo>
                      <a:pt x="3729" y="3105"/>
                    </a:lnTo>
                    <a:lnTo>
                      <a:pt x="3744" y="3101"/>
                    </a:lnTo>
                    <a:lnTo>
                      <a:pt x="3757" y="3095"/>
                    </a:lnTo>
                    <a:lnTo>
                      <a:pt x="3768" y="3087"/>
                    </a:lnTo>
                    <a:lnTo>
                      <a:pt x="3778" y="3079"/>
                    </a:lnTo>
                    <a:lnTo>
                      <a:pt x="3787" y="3068"/>
                    </a:lnTo>
                    <a:lnTo>
                      <a:pt x="3794" y="3057"/>
                    </a:lnTo>
                    <a:lnTo>
                      <a:pt x="3800" y="3045"/>
                    </a:lnTo>
                    <a:lnTo>
                      <a:pt x="3805" y="3031"/>
                    </a:lnTo>
                    <a:lnTo>
                      <a:pt x="3809" y="3017"/>
                    </a:lnTo>
                    <a:lnTo>
                      <a:pt x="3810" y="3002"/>
                    </a:lnTo>
                    <a:lnTo>
                      <a:pt x="3812" y="2986"/>
                    </a:lnTo>
                    <a:lnTo>
                      <a:pt x="3813" y="2970"/>
                    </a:lnTo>
                    <a:lnTo>
                      <a:pt x="3812" y="2934"/>
                    </a:lnTo>
                    <a:lnTo>
                      <a:pt x="3809" y="2896"/>
                    </a:lnTo>
                    <a:lnTo>
                      <a:pt x="3803" y="2857"/>
                    </a:lnTo>
                    <a:lnTo>
                      <a:pt x="3797" y="2816"/>
                    </a:lnTo>
                    <a:lnTo>
                      <a:pt x="3781" y="2735"/>
                    </a:lnTo>
                    <a:lnTo>
                      <a:pt x="3774" y="2695"/>
                    </a:lnTo>
                    <a:lnTo>
                      <a:pt x="3768" y="2657"/>
                    </a:lnTo>
                    <a:lnTo>
                      <a:pt x="3762" y="2620"/>
                    </a:lnTo>
                    <a:lnTo>
                      <a:pt x="3759" y="2585"/>
                    </a:lnTo>
                    <a:lnTo>
                      <a:pt x="3759" y="2585"/>
                    </a:lnTo>
                    <a:lnTo>
                      <a:pt x="3756" y="2518"/>
                    </a:lnTo>
                    <a:lnTo>
                      <a:pt x="3750" y="2452"/>
                    </a:lnTo>
                    <a:lnTo>
                      <a:pt x="3744" y="2386"/>
                    </a:lnTo>
                    <a:lnTo>
                      <a:pt x="3735" y="2321"/>
                    </a:lnTo>
                    <a:lnTo>
                      <a:pt x="3725" y="2256"/>
                    </a:lnTo>
                    <a:lnTo>
                      <a:pt x="3713" y="2191"/>
                    </a:lnTo>
                    <a:lnTo>
                      <a:pt x="3700" y="2128"/>
                    </a:lnTo>
                    <a:lnTo>
                      <a:pt x="3685" y="2064"/>
                    </a:lnTo>
                    <a:lnTo>
                      <a:pt x="3669" y="2001"/>
                    </a:lnTo>
                    <a:lnTo>
                      <a:pt x="3651" y="1939"/>
                    </a:lnTo>
                    <a:lnTo>
                      <a:pt x="3632" y="1877"/>
                    </a:lnTo>
                    <a:lnTo>
                      <a:pt x="3611" y="1817"/>
                    </a:lnTo>
                    <a:lnTo>
                      <a:pt x="3589" y="1756"/>
                    </a:lnTo>
                    <a:lnTo>
                      <a:pt x="3567" y="1696"/>
                    </a:lnTo>
                    <a:lnTo>
                      <a:pt x="3542" y="1637"/>
                    </a:lnTo>
                    <a:lnTo>
                      <a:pt x="3516" y="1579"/>
                    </a:lnTo>
                    <a:lnTo>
                      <a:pt x="3489" y="1522"/>
                    </a:lnTo>
                    <a:lnTo>
                      <a:pt x="3460" y="1464"/>
                    </a:lnTo>
                    <a:lnTo>
                      <a:pt x="3430" y="1408"/>
                    </a:lnTo>
                    <a:lnTo>
                      <a:pt x="3399" y="1354"/>
                    </a:lnTo>
                    <a:lnTo>
                      <a:pt x="3365" y="1299"/>
                    </a:lnTo>
                    <a:lnTo>
                      <a:pt x="3333" y="1244"/>
                    </a:lnTo>
                    <a:lnTo>
                      <a:pt x="3297" y="1191"/>
                    </a:lnTo>
                    <a:lnTo>
                      <a:pt x="3261" y="1140"/>
                    </a:lnTo>
                    <a:lnTo>
                      <a:pt x="3224" y="1090"/>
                    </a:lnTo>
                    <a:lnTo>
                      <a:pt x="3185" y="1038"/>
                    </a:lnTo>
                    <a:lnTo>
                      <a:pt x="3146" y="989"/>
                    </a:lnTo>
                    <a:lnTo>
                      <a:pt x="3106" y="941"/>
                    </a:lnTo>
                    <a:lnTo>
                      <a:pt x="3063" y="894"/>
                    </a:lnTo>
                    <a:lnTo>
                      <a:pt x="3020" y="848"/>
                    </a:lnTo>
                    <a:lnTo>
                      <a:pt x="2978" y="802"/>
                    </a:lnTo>
                    <a:lnTo>
                      <a:pt x="2932" y="758"/>
                    </a:lnTo>
                    <a:lnTo>
                      <a:pt x="2886" y="714"/>
                    </a:lnTo>
                    <a:lnTo>
                      <a:pt x="2840" y="672"/>
                    </a:lnTo>
                    <a:lnTo>
                      <a:pt x="2792" y="631"/>
                    </a:lnTo>
                    <a:lnTo>
                      <a:pt x="2743" y="591"/>
                    </a:lnTo>
                    <a:lnTo>
                      <a:pt x="2695" y="552"/>
                    </a:lnTo>
                    <a:lnTo>
                      <a:pt x="2644" y="515"/>
                    </a:lnTo>
                    <a:lnTo>
                      <a:pt x="2593" y="478"/>
                    </a:lnTo>
                    <a:lnTo>
                      <a:pt x="2540" y="442"/>
                    </a:lnTo>
                    <a:lnTo>
                      <a:pt x="2487" y="408"/>
                    </a:lnTo>
                    <a:lnTo>
                      <a:pt x="2434" y="375"/>
                    </a:lnTo>
                    <a:lnTo>
                      <a:pt x="2379" y="344"/>
                    </a:lnTo>
                    <a:lnTo>
                      <a:pt x="2323" y="313"/>
                    </a:lnTo>
                    <a:lnTo>
                      <a:pt x="2267" y="283"/>
                    </a:lnTo>
                    <a:lnTo>
                      <a:pt x="2211" y="255"/>
                    </a:lnTo>
                    <a:lnTo>
                      <a:pt x="2153" y="229"/>
                    </a:lnTo>
                    <a:lnTo>
                      <a:pt x="2096" y="204"/>
                    </a:lnTo>
                    <a:lnTo>
                      <a:pt x="2037" y="180"/>
                    </a:lnTo>
                    <a:lnTo>
                      <a:pt x="1977" y="158"/>
                    </a:lnTo>
                    <a:lnTo>
                      <a:pt x="1918" y="137"/>
                    </a:lnTo>
                    <a:lnTo>
                      <a:pt x="1857" y="117"/>
                    </a:lnTo>
                    <a:lnTo>
                      <a:pt x="1795" y="99"/>
                    </a:lnTo>
                    <a:lnTo>
                      <a:pt x="1733" y="83"/>
                    </a:lnTo>
                    <a:lnTo>
                      <a:pt x="1671" y="66"/>
                    </a:lnTo>
                    <a:lnTo>
                      <a:pt x="1608" y="53"/>
                    </a:lnTo>
                    <a:lnTo>
                      <a:pt x="1545" y="41"/>
                    </a:lnTo>
                    <a:lnTo>
                      <a:pt x="1481" y="31"/>
                    </a:lnTo>
                    <a:lnTo>
                      <a:pt x="1418" y="22"/>
                    </a:lnTo>
                    <a:lnTo>
                      <a:pt x="1353" y="15"/>
                    </a:lnTo>
                    <a:lnTo>
                      <a:pt x="1288" y="9"/>
                    </a:lnTo>
                    <a:lnTo>
                      <a:pt x="1222" y="5"/>
                    </a:lnTo>
                    <a:lnTo>
                      <a:pt x="1157" y="2"/>
                    </a:lnTo>
                    <a:lnTo>
                      <a:pt x="1091" y="0"/>
                    </a:lnTo>
                    <a:lnTo>
                      <a:pt x="1091" y="0"/>
                    </a:lnTo>
                    <a:lnTo>
                      <a:pt x="1026" y="2"/>
                    </a:lnTo>
                    <a:lnTo>
                      <a:pt x="962" y="3"/>
                    </a:lnTo>
                    <a:lnTo>
                      <a:pt x="902" y="7"/>
                    </a:lnTo>
                    <a:lnTo>
                      <a:pt x="841" y="12"/>
                    </a:lnTo>
                    <a:lnTo>
                      <a:pt x="785" y="18"/>
                    </a:lnTo>
                    <a:lnTo>
                      <a:pt x="729" y="24"/>
                    </a:lnTo>
                    <a:lnTo>
                      <a:pt x="676" y="31"/>
                    </a:lnTo>
                    <a:lnTo>
                      <a:pt x="625" y="40"/>
                    </a:lnTo>
                    <a:lnTo>
                      <a:pt x="575" y="49"/>
                    </a:lnTo>
                    <a:lnTo>
                      <a:pt x="527" y="59"/>
                    </a:lnTo>
                    <a:lnTo>
                      <a:pt x="480" y="69"/>
                    </a:lnTo>
                    <a:lnTo>
                      <a:pt x="437" y="80"/>
                    </a:lnTo>
                    <a:lnTo>
                      <a:pt x="355" y="103"/>
                    </a:lnTo>
                    <a:lnTo>
                      <a:pt x="283" y="125"/>
                    </a:lnTo>
                    <a:lnTo>
                      <a:pt x="216" y="149"/>
                    </a:lnTo>
                    <a:lnTo>
                      <a:pt x="160" y="173"/>
                    </a:lnTo>
                    <a:lnTo>
                      <a:pt x="112" y="193"/>
                    </a:lnTo>
                    <a:lnTo>
                      <a:pt x="72" y="212"/>
                    </a:lnTo>
                    <a:lnTo>
                      <a:pt x="41" y="229"/>
                    </a:lnTo>
                    <a:lnTo>
                      <a:pt x="17" y="240"/>
                    </a:lnTo>
                    <a:lnTo>
                      <a:pt x="0" y="251"/>
                    </a:lnTo>
                    <a:lnTo>
                      <a:pt x="0" y="251"/>
                    </a:lnTo>
                    <a:lnTo>
                      <a:pt x="1" y="308"/>
                    </a:lnTo>
                    <a:lnTo>
                      <a:pt x="6" y="379"/>
                    </a:lnTo>
                    <a:lnTo>
                      <a:pt x="11" y="463"/>
                    </a:lnTo>
                    <a:lnTo>
                      <a:pt x="23" y="559"/>
                    </a:lnTo>
                    <a:lnTo>
                      <a:pt x="37" y="667"/>
                    </a:lnTo>
                    <a:lnTo>
                      <a:pt x="57" y="782"/>
                    </a:lnTo>
                    <a:lnTo>
                      <a:pt x="67" y="843"/>
                    </a:lnTo>
                    <a:lnTo>
                      <a:pt x="81" y="907"/>
                    </a:lnTo>
                    <a:lnTo>
                      <a:pt x="95" y="972"/>
                    </a:lnTo>
                    <a:lnTo>
                      <a:pt x="110" y="1038"/>
                    </a:lnTo>
                    <a:lnTo>
                      <a:pt x="128" y="1106"/>
                    </a:lnTo>
                    <a:lnTo>
                      <a:pt x="147" y="1175"/>
                    </a:lnTo>
                    <a:lnTo>
                      <a:pt x="166" y="1246"/>
                    </a:lnTo>
                    <a:lnTo>
                      <a:pt x="188" y="1318"/>
                    </a:lnTo>
                    <a:lnTo>
                      <a:pt x="212" y="1390"/>
                    </a:lnTo>
                    <a:lnTo>
                      <a:pt x="238" y="1463"/>
                    </a:lnTo>
                    <a:lnTo>
                      <a:pt x="265" y="1536"/>
                    </a:lnTo>
                    <a:lnTo>
                      <a:pt x="294" y="1610"/>
                    </a:lnTo>
                    <a:lnTo>
                      <a:pt x="327" y="1684"/>
                    </a:lnTo>
                    <a:lnTo>
                      <a:pt x="359" y="1759"/>
                    </a:lnTo>
                    <a:lnTo>
                      <a:pt x="395" y="1833"/>
                    </a:lnTo>
                    <a:lnTo>
                      <a:pt x="433" y="1906"/>
                    </a:lnTo>
                    <a:lnTo>
                      <a:pt x="473" y="1980"/>
                    </a:lnTo>
                    <a:lnTo>
                      <a:pt x="514" y="2052"/>
                    </a:lnTo>
                    <a:lnTo>
                      <a:pt x="560" y="2125"/>
                    </a:lnTo>
                    <a:lnTo>
                      <a:pt x="606" y="2197"/>
                    </a:lnTo>
                    <a:lnTo>
                      <a:pt x="656" y="2266"/>
                    </a:lnTo>
                    <a:lnTo>
                      <a:pt x="707" y="2336"/>
                    </a:lnTo>
                    <a:lnTo>
                      <a:pt x="762" y="2403"/>
                    </a:lnTo>
                    <a:lnTo>
                      <a:pt x="819" y="2470"/>
                    </a:lnTo>
                    <a:lnTo>
                      <a:pt x="878" y="2535"/>
                    </a:lnTo>
                    <a:lnTo>
                      <a:pt x="940" y="2598"/>
                    </a:lnTo>
                    <a:lnTo>
                      <a:pt x="1007" y="2658"/>
                    </a:lnTo>
                    <a:lnTo>
                      <a:pt x="1040" y="2688"/>
                    </a:lnTo>
                    <a:lnTo>
                      <a:pt x="1074" y="2717"/>
                    </a:lnTo>
                    <a:lnTo>
                      <a:pt x="1110" y="2747"/>
                    </a:lnTo>
                    <a:lnTo>
                      <a:pt x="1145" y="2775"/>
                    </a:lnTo>
                    <a:lnTo>
                      <a:pt x="1182" y="2801"/>
                    </a:lnTo>
                    <a:lnTo>
                      <a:pt x="1220" y="2829"/>
                    </a:lnTo>
                    <a:lnTo>
                      <a:pt x="1257" y="2855"/>
                    </a:lnTo>
                    <a:lnTo>
                      <a:pt x="1297" y="2881"/>
                    </a:lnTo>
                    <a:lnTo>
                      <a:pt x="1337" y="2905"/>
                    </a:lnTo>
                    <a:lnTo>
                      <a:pt x="1377" y="2930"/>
                    </a:lnTo>
                    <a:lnTo>
                      <a:pt x="1418" y="2953"/>
                    </a:lnTo>
                    <a:lnTo>
                      <a:pt x="1461" y="2975"/>
                    </a:lnTo>
                    <a:lnTo>
                      <a:pt x="1503" y="2998"/>
                    </a:lnTo>
                    <a:lnTo>
                      <a:pt x="1548" y="3018"/>
                    </a:lnTo>
                    <a:lnTo>
                      <a:pt x="1592" y="3039"/>
                    </a:lnTo>
                    <a:lnTo>
                      <a:pt x="1637" y="3059"/>
                    </a:lnTo>
                    <a:lnTo>
                      <a:pt x="1683" y="3077"/>
                    </a:lnTo>
                    <a:lnTo>
                      <a:pt x="1730" y="3095"/>
                    </a:lnTo>
                    <a:lnTo>
                      <a:pt x="1779" y="3113"/>
                    </a:lnTo>
                    <a:lnTo>
                      <a:pt x="1828" y="3129"/>
                    </a:lnTo>
                    <a:lnTo>
                      <a:pt x="1878" y="3144"/>
                    </a:lnTo>
                    <a:lnTo>
                      <a:pt x="1928" y="3158"/>
                    </a:lnTo>
                    <a:lnTo>
                      <a:pt x="1980" y="3172"/>
                    </a:lnTo>
                    <a:lnTo>
                      <a:pt x="2031" y="3185"/>
                    </a:lnTo>
                    <a:lnTo>
                      <a:pt x="2084" y="3195"/>
                    </a:lnTo>
                    <a:lnTo>
                      <a:pt x="2139" y="3205"/>
                    </a:lnTo>
                    <a:lnTo>
                      <a:pt x="2193" y="3216"/>
                    </a:lnTo>
                    <a:lnTo>
                      <a:pt x="2249" y="3223"/>
                    </a:lnTo>
                    <a:lnTo>
                      <a:pt x="2307" y="3231"/>
                    </a:lnTo>
                    <a:lnTo>
                      <a:pt x="2364" y="3238"/>
                    </a:lnTo>
                    <a:lnTo>
                      <a:pt x="2423" y="3242"/>
                    </a:lnTo>
                    <a:lnTo>
                      <a:pt x="2484" y="3247"/>
                    </a:lnTo>
                    <a:lnTo>
                      <a:pt x="2544" y="3250"/>
                    </a:lnTo>
                    <a:lnTo>
                      <a:pt x="2606" y="3251"/>
                    </a:lnTo>
                    <a:lnTo>
                      <a:pt x="2668" y="3251"/>
                    </a:lnTo>
                    <a:lnTo>
                      <a:pt x="2731" y="3251"/>
                    </a:lnTo>
                    <a:lnTo>
                      <a:pt x="2796" y="3250"/>
                    </a:lnTo>
                    <a:lnTo>
                      <a:pt x="2863" y="3247"/>
                    </a:lnTo>
                    <a:lnTo>
                      <a:pt x="2929" y="3242"/>
                    </a:lnTo>
                    <a:lnTo>
                      <a:pt x="2997" y="3236"/>
                    </a:lnTo>
                    <a:lnTo>
                      <a:pt x="3065" y="3229"/>
                    </a:lnTo>
                    <a:lnTo>
                      <a:pt x="3134" y="3220"/>
                    </a:lnTo>
                    <a:lnTo>
                      <a:pt x="3205" y="3211"/>
                    </a:lnTo>
                    <a:lnTo>
                      <a:pt x="3277" y="3201"/>
                    </a:lnTo>
                    <a:lnTo>
                      <a:pt x="3349" y="3188"/>
                    </a:lnTo>
                    <a:lnTo>
                      <a:pt x="3423" y="3174"/>
                    </a:lnTo>
                    <a:lnTo>
                      <a:pt x="3498" y="3160"/>
                    </a:lnTo>
                    <a:lnTo>
                      <a:pt x="3575" y="3144"/>
                    </a:lnTo>
                    <a:lnTo>
                      <a:pt x="3651" y="3124"/>
                    </a:lnTo>
                    <a:lnTo>
                      <a:pt x="3729" y="3105"/>
                    </a:lnTo>
                    <a:lnTo>
                      <a:pt x="3729" y="3105"/>
                    </a:lnTo>
                    <a:close/>
                  </a:path>
                </a:pathLst>
              </a:custGeom>
              <a:gradFill flip="none" rotWithShape="1">
                <a:gsLst>
                  <a:gs pos="100000">
                    <a:schemeClr val="accent4">
                      <a:lumMod val="60000"/>
                      <a:lumOff val="40000"/>
                    </a:schemeClr>
                  </a:gs>
                  <a:gs pos="3000">
                    <a:schemeClr val="accent4">
                      <a:lumMod val="50000"/>
                    </a:schemeClr>
                  </a:gs>
                </a:gsLst>
                <a:path path="circle">
                  <a:fillToRect r="100000" b="100000"/>
                </a:path>
                <a:tileRect l="-100000" t="-10000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11">
                <a:extLst>
                  <a:ext uri="{FF2B5EF4-FFF2-40B4-BE49-F238E27FC236}">
                    <a16:creationId xmlns:a16="http://schemas.microsoft.com/office/drawing/2014/main" id="{723799E8-B520-CE48-9762-4AD3940135FB}"/>
                  </a:ext>
                </a:extLst>
              </p:cNvPr>
              <p:cNvSpPr>
                <a:spLocks/>
              </p:cNvSpPr>
              <p:nvPr/>
            </p:nvSpPr>
            <p:spPr bwMode="auto">
              <a:xfrm>
                <a:off x="7829550" y="862013"/>
                <a:ext cx="3157538" cy="3313113"/>
              </a:xfrm>
              <a:custGeom>
                <a:avLst/>
                <a:gdLst/>
                <a:ahLst/>
                <a:cxnLst>
                  <a:cxn ang="0">
                    <a:pos x="4176" y="5653"/>
                  </a:cxn>
                  <a:cxn ang="0">
                    <a:pos x="3948" y="5836"/>
                  </a:cxn>
                  <a:cxn ang="0">
                    <a:pos x="3697" y="5989"/>
                  </a:cxn>
                  <a:cxn ang="0">
                    <a:pos x="3426" y="6110"/>
                  </a:cxn>
                  <a:cxn ang="0">
                    <a:pos x="3137" y="6199"/>
                  </a:cxn>
                  <a:cxn ang="0">
                    <a:pos x="2832" y="6249"/>
                  </a:cxn>
                  <a:cxn ang="0">
                    <a:pos x="2578" y="6262"/>
                  </a:cxn>
                  <a:cxn ang="0">
                    <a:pos x="2263" y="6243"/>
                  </a:cxn>
                  <a:cxn ang="0">
                    <a:pos x="1958" y="6184"/>
                  </a:cxn>
                  <a:cxn ang="0">
                    <a:pos x="1666" y="6091"/>
                  </a:cxn>
                  <a:cxn ang="0">
                    <a:pos x="1389" y="5964"/>
                  </a:cxn>
                  <a:cxn ang="0">
                    <a:pos x="1129" y="5806"/>
                  </a:cxn>
                  <a:cxn ang="0">
                    <a:pos x="890" y="5621"/>
                  </a:cxn>
                  <a:cxn ang="0">
                    <a:pos x="674" y="5408"/>
                  </a:cxn>
                  <a:cxn ang="0">
                    <a:pos x="484" y="5172"/>
                  </a:cxn>
                  <a:cxn ang="0">
                    <a:pos x="320" y="4916"/>
                  </a:cxn>
                  <a:cxn ang="0">
                    <a:pos x="189" y="4640"/>
                  </a:cxn>
                  <a:cxn ang="0">
                    <a:pos x="90" y="4348"/>
                  </a:cxn>
                  <a:cxn ang="0">
                    <a:pos x="25" y="4043"/>
                  </a:cxn>
                  <a:cxn ang="0">
                    <a:pos x="3" y="3791"/>
                  </a:cxn>
                  <a:cxn ang="0">
                    <a:pos x="9" y="3521"/>
                  </a:cxn>
                  <a:cxn ang="0">
                    <a:pos x="47" y="3263"/>
                  </a:cxn>
                  <a:cxn ang="0">
                    <a:pos x="113" y="3017"/>
                  </a:cxn>
                  <a:cxn ang="0">
                    <a:pos x="245" y="2686"/>
                  </a:cxn>
                  <a:cxn ang="0">
                    <a:pos x="485" y="2237"/>
                  </a:cxn>
                  <a:cxn ang="0">
                    <a:pos x="1589" y="146"/>
                  </a:cxn>
                  <a:cxn ang="0">
                    <a:pos x="1418" y="406"/>
                  </a:cxn>
                  <a:cxn ang="0">
                    <a:pos x="1277" y="684"/>
                  </a:cxn>
                  <a:cxn ang="0">
                    <a:pos x="1168" y="984"/>
                  </a:cxn>
                  <a:cxn ang="0">
                    <a:pos x="1095" y="1296"/>
                  </a:cxn>
                  <a:cxn ang="0">
                    <a:pos x="1058" y="1623"/>
                  </a:cxn>
                  <a:cxn ang="0">
                    <a:pos x="1057" y="1893"/>
                  </a:cxn>
                  <a:cxn ang="0">
                    <a:pos x="1095" y="2253"/>
                  </a:cxn>
                  <a:cxn ang="0">
                    <a:pos x="1175" y="2599"/>
                  </a:cxn>
                  <a:cxn ang="0">
                    <a:pos x="1296" y="2928"/>
                  </a:cxn>
                  <a:cxn ang="0">
                    <a:pos x="1455" y="3238"/>
                  </a:cxn>
                  <a:cxn ang="0">
                    <a:pos x="1647" y="3527"/>
                  </a:cxn>
                  <a:cxn ang="0">
                    <a:pos x="1871" y="3791"/>
                  </a:cxn>
                  <a:cxn ang="0">
                    <a:pos x="2123" y="4027"/>
                  </a:cxn>
                  <a:cxn ang="0">
                    <a:pos x="2400" y="4233"/>
                  </a:cxn>
                  <a:cxn ang="0">
                    <a:pos x="2701" y="4406"/>
                  </a:cxn>
                  <a:cxn ang="0">
                    <a:pos x="3021" y="4544"/>
                  </a:cxn>
                  <a:cxn ang="0">
                    <a:pos x="3357" y="4643"/>
                  </a:cxn>
                  <a:cxn ang="0">
                    <a:pos x="3708" y="4701"/>
                  </a:cxn>
                  <a:cxn ang="0">
                    <a:pos x="3997" y="4715"/>
                  </a:cxn>
                  <a:cxn ang="0">
                    <a:pos x="4358" y="4692"/>
                  </a:cxn>
                  <a:cxn ang="0">
                    <a:pos x="4701" y="4625"/>
                  </a:cxn>
                  <a:cxn ang="0">
                    <a:pos x="5028" y="4518"/>
                  </a:cxn>
                  <a:cxn ang="0">
                    <a:pos x="5334" y="4372"/>
                  </a:cxn>
                  <a:cxn ang="0">
                    <a:pos x="5615" y="4189"/>
                  </a:cxn>
                  <a:cxn ang="0">
                    <a:pos x="5870" y="3975"/>
                  </a:cxn>
                </a:cxnLst>
                <a:rect l="0" t="0" r="r" b="b"/>
                <a:pathLst>
                  <a:path w="5965" h="6262">
                    <a:moveTo>
                      <a:pt x="4302" y="5531"/>
                    </a:moveTo>
                    <a:lnTo>
                      <a:pt x="4302" y="5531"/>
                    </a:lnTo>
                    <a:lnTo>
                      <a:pt x="4262" y="5573"/>
                    </a:lnTo>
                    <a:lnTo>
                      <a:pt x="4219" y="5613"/>
                    </a:lnTo>
                    <a:lnTo>
                      <a:pt x="4176" y="5653"/>
                    </a:lnTo>
                    <a:lnTo>
                      <a:pt x="4134" y="5693"/>
                    </a:lnTo>
                    <a:lnTo>
                      <a:pt x="4088" y="5730"/>
                    </a:lnTo>
                    <a:lnTo>
                      <a:pt x="4042" y="5767"/>
                    </a:lnTo>
                    <a:lnTo>
                      <a:pt x="3997" y="5802"/>
                    </a:lnTo>
                    <a:lnTo>
                      <a:pt x="3948" y="5836"/>
                    </a:lnTo>
                    <a:lnTo>
                      <a:pt x="3899" y="5868"/>
                    </a:lnTo>
                    <a:lnTo>
                      <a:pt x="3851" y="5901"/>
                    </a:lnTo>
                    <a:lnTo>
                      <a:pt x="3800" y="5932"/>
                    </a:lnTo>
                    <a:lnTo>
                      <a:pt x="3749" y="5961"/>
                    </a:lnTo>
                    <a:lnTo>
                      <a:pt x="3697" y="5989"/>
                    </a:lnTo>
                    <a:lnTo>
                      <a:pt x="3644" y="6016"/>
                    </a:lnTo>
                    <a:lnTo>
                      <a:pt x="3591" y="6041"/>
                    </a:lnTo>
                    <a:lnTo>
                      <a:pt x="3537" y="6066"/>
                    </a:lnTo>
                    <a:lnTo>
                      <a:pt x="3482" y="6089"/>
                    </a:lnTo>
                    <a:lnTo>
                      <a:pt x="3426" y="6110"/>
                    </a:lnTo>
                    <a:lnTo>
                      <a:pt x="3370" y="6131"/>
                    </a:lnTo>
                    <a:lnTo>
                      <a:pt x="3313" y="6150"/>
                    </a:lnTo>
                    <a:lnTo>
                      <a:pt x="3255" y="6168"/>
                    </a:lnTo>
                    <a:lnTo>
                      <a:pt x="3196" y="6184"/>
                    </a:lnTo>
                    <a:lnTo>
                      <a:pt x="3137" y="6199"/>
                    </a:lnTo>
                    <a:lnTo>
                      <a:pt x="3077" y="6212"/>
                    </a:lnTo>
                    <a:lnTo>
                      <a:pt x="3016" y="6224"/>
                    </a:lnTo>
                    <a:lnTo>
                      <a:pt x="2956" y="6234"/>
                    </a:lnTo>
                    <a:lnTo>
                      <a:pt x="2894" y="6241"/>
                    </a:lnTo>
                    <a:lnTo>
                      <a:pt x="2832" y="6249"/>
                    </a:lnTo>
                    <a:lnTo>
                      <a:pt x="2770" y="6255"/>
                    </a:lnTo>
                    <a:lnTo>
                      <a:pt x="2707" y="6259"/>
                    </a:lnTo>
                    <a:lnTo>
                      <a:pt x="2643" y="6260"/>
                    </a:lnTo>
                    <a:lnTo>
                      <a:pt x="2578" y="6262"/>
                    </a:lnTo>
                    <a:lnTo>
                      <a:pt x="2578" y="6262"/>
                    </a:lnTo>
                    <a:lnTo>
                      <a:pt x="2515" y="6260"/>
                    </a:lnTo>
                    <a:lnTo>
                      <a:pt x="2452" y="6259"/>
                    </a:lnTo>
                    <a:lnTo>
                      <a:pt x="2388" y="6255"/>
                    </a:lnTo>
                    <a:lnTo>
                      <a:pt x="2325" y="6249"/>
                    </a:lnTo>
                    <a:lnTo>
                      <a:pt x="2263" y="6243"/>
                    </a:lnTo>
                    <a:lnTo>
                      <a:pt x="2201" y="6234"/>
                    </a:lnTo>
                    <a:lnTo>
                      <a:pt x="2139" y="6224"/>
                    </a:lnTo>
                    <a:lnTo>
                      <a:pt x="2079" y="6212"/>
                    </a:lnTo>
                    <a:lnTo>
                      <a:pt x="2018" y="6199"/>
                    </a:lnTo>
                    <a:lnTo>
                      <a:pt x="1958" y="6184"/>
                    </a:lnTo>
                    <a:lnTo>
                      <a:pt x="1899" y="6168"/>
                    </a:lnTo>
                    <a:lnTo>
                      <a:pt x="1838" y="6151"/>
                    </a:lnTo>
                    <a:lnTo>
                      <a:pt x="1781" y="6132"/>
                    </a:lnTo>
                    <a:lnTo>
                      <a:pt x="1722" y="6112"/>
                    </a:lnTo>
                    <a:lnTo>
                      <a:pt x="1666" y="6091"/>
                    </a:lnTo>
                    <a:lnTo>
                      <a:pt x="1608" y="6067"/>
                    </a:lnTo>
                    <a:lnTo>
                      <a:pt x="1552" y="6044"/>
                    </a:lnTo>
                    <a:lnTo>
                      <a:pt x="1496" y="6019"/>
                    </a:lnTo>
                    <a:lnTo>
                      <a:pt x="1442" y="5992"/>
                    </a:lnTo>
                    <a:lnTo>
                      <a:pt x="1389" y="5964"/>
                    </a:lnTo>
                    <a:lnTo>
                      <a:pt x="1334" y="5935"/>
                    </a:lnTo>
                    <a:lnTo>
                      <a:pt x="1283" y="5904"/>
                    </a:lnTo>
                    <a:lnTo>
                      <a:pt x="1229" y="5873"/>
                    </a:lnTo>
                    <a:lnTo>
                      <a:pt x="1179" y="5840"/>
                    </a:lnTo>
                    <a:lnTo>
                      <a:pt x="1129" y="5806"/>
                    </a:lnTo>
                    <a:lnTo>
                      <a:pt x="1079" y="5771"/>
                    </a:lnTo>
                    <a:lnTo>
                      <a:pt x="1030" y="5734"/>
                    </a:lnTo>
                    <a:lnTo>
                      <a:pt x="983" y="5697"/>
                    </a:lnTo>
                    <a:lnTo>
                      <a:pt x="936" y="5659"/>
                    </a:lnTo>
                    <a:lnTo>
                      <a:pt x="890" y="5621"/>
                    </a:lnTo>
                    <a:lnTo>
                      <a:pt x="845" y="5579"/>
                    </a:lnTo>
                    <a:lnTo>
                      <a:pt x="800" y="5538"/>
                    </a:lnTo>
                    <a:lnTo>
                      <a:pt x="758" y="5495"/>
                    </a:lnTo>
                    <a:lnTo>
                      <a:pt x="715" y="5452"/>
                    </a:lnTo>
                    <a:lnTo>
                      <a:pt x="674" y="5408"/>
                    </a:lnTo>
                    <a:lnTo>
                      <a:pt x="634" y="5363"/>
                    </a:lnTo>
                    <a:lnTo>
                      <a:pt x="594" y="5317"/>
                    </a:lnTo>
                    <a:lnTo>
                      <a:pt x="556" y="5270"/>
                    </a:lnTo>
                    <a:lnTo>
                      <a:pt x="519" y="5221"/>
                    </a:lnTo>
                    <a:lnTo>
                      <a:pt x="484" y="5172"/>
                    </a:lnTo>
                    <a:lnTo>
                      <a:pt x="448" y="5122"/>
                    </a:lnTo>
                    <a:lnTo>
                      <a:pt x="414" y="5072"/>
                    </a:lnTo>
                    <a:lnTo>
                      <a:pt x="382" y="5020"/>
                    </a:lnTo>
                    <a:lnTo>
                      <a:pt x="351" y="4969"/>
                    </a:lnTo>
                    <a:lnTo>
                      <a:pt x="320" y="4916"/>
                    </a:lnTo>
                    <a:lnTo>
                      <a:pt x="292" y="4861"/>
                    </a:lnTo>
                    <a:lnTo>
                      <a:pt x="264" y="4808"/>
                    </a:lnTo>
                    <a:lnTo>
                      <a:pt x="237" y="4752"/>
                    </a:lnTo>
                    <a:lnTo>
                      <a:pt x="212" y="4696"/>
                    </a:lnTo>
                    <a:lnTo>
                      <a:pt x="189" y="4640"/>
                    </a:lnTo>
                    <a:lnTo>
                      <a:pt x="165" y="4583"/>
                    </a:lnTo>
                    <a:lnTo>
                      <a:pt x="144" y="4525"/>
                    </a:lnTo>
                    <a:lnTo>
                      <a:pt x="125" y="4468"/>
                    </a:lnTo>
                    <a:lnTo>
                      <a:pt x="106" y="4409"/>
                    </a:lnTo>
                    <a:lnTo>
                      <a:pt x="90" y="4348"/>
                    </a:lnTo>
                    <a:lnTo>
                      <a:pt x="74" y="4289"/>
                    </a:lnTo>
                    <a:lnTo>
                      <a:pt x="59" y="4227"/>
                    </a:lnTo>
                    <a:lnTo>
                      <a:pt x="47" y="4167"/>
                    </a:lnTo>
                    <a:lnTo>
                      <a:pt x="35" y="4105"/>
                    </a:lnTo>
                    <a:lnTo>
                      <a:pt x="25" y="4043"/>
                    </a:lnTo>
                    <a:lnTo>
                      <a:pt x="18" y="3981"/>
                    </a:lnTo>
                    <a:lnTo>
                      <a:pt x="10" y="3918"/>
                    </a:lnTo>
                    <a:lnTo>
                      <a:pt x="6" y="3854"/>
                    </a:lnTo>
                    <a:lnTo>
                      <a:pt x="3" y="3791"/>
                    </a:lnTo>
                    <a:lnTo>
                      <a:pt x="3" y="3791"/>
                    </a:lnTo>
                    <a:lnTo>
                      <a:pt x="0" y="3735"/>
                    </a:lnTo>
                    <a:lnTo>
                      <a:pt x="0" y="3682"/>
                    </a:lnTo>
                    <a:lnTo>
                      <a:pt x="1" y="3627"/>
                    </a:lnTo>
                    <a:lnTo>
                      <a:pt x="4" y="3574"/>
                    </a:lnTo>
                    <a:lnTo>
                      <a:pt x="9" y="3521"/>
                    </a:lnTo>
                    <a:lnTo>
                      <a:pt x="13" y="3468"/>
                    </a:lnTo>
                    <a:lnTo>
                      <a:pt x="21" y="3416"/>
                    </a:lnTo>
                    <a:lnTo>
                      <a:pt x="28" y="3365"/>
                    </a:lnTo>
                    <a:lnTo>
                      <a:pt x="37" y="3315"/>
                    </a:lnTo>
                    <a:lnTo>
                      <a:pt x="47" y="3263"/>
                    </a:lnTo>
                    <a:lnTo>
                      <a:pt x="59" y="3213"/>
                    </a:lnTo>
                    <a:lnTo>
                      <a:pt x="71" y="3164"/>
                    </a:lnTo>
                    <a:lnTo>
                      <a:pt x="84" y="3114"/>
                    </a:lnTo>
                    <a:lnTo>
                      <a:pt x="99" y="3065"/>
                    </a:lnTo>
                    <a:lnTo>
                      <a:pt x="113" y="3017"/>
                    </a:lnTo>
                    <a:lnTo>
                      <a:pt x="130" y="2968"/>
                    </a:lnTo>
                    <a:lnTo>
                      <a:pt x="147" y="2921"/>
                    </a:lnTo>
                    <a:lnTo>
                      <a:pt x="165" y="2874"/>
                    </a:lnTo>
                    <a:lnTo>
                      <a:pt x="203" y="2779"/>
                    </a:lnTo>
                    <a:lnTo>
                      <a:pt x="245" y="2686"/>
                    </a:lnTo>
                    <a:lnTo>
                      <a:pt x="289" y="2594"/>
                    </a:lnTo>
                    <a:lnTo>
                      <a:pt x="335" y="2504"/>
                    </a:lnTo>
                    <a:lnTo>
                      <a:pt x="383" y="2414"/>
                    </a:lnTo>
                    <a:lnTo>
                      <a:pt x="433" y="2325"/>
                    </a:lnTo>
                    <a:lnTo>
                      <a:pt x="485" y="2237"/>
                    </a:lnTo>
                    <a:lnTo>
                      <a:pt x="1706" y="0"/>
                    </a:lnTo>
                    <a:lnTo>
                      <a:pt x="1706" y="0"/>
                    </a:lnTo>
                    <a:lnTo>
                      <a:pt x="1666" y="47"/>
                    </a:lnTo>
                    <a:lnTo>
                      <a:pt x="1627" y="96"/>
                    </a:lnTo>
                    <a:lnTo>
                      <a:pt x="1589" y="146"/>
                    </a:lnTo>
                    <a:lnTo>
                      <a:pt x="1552" y="196"/>
                    </a:lnTo>
                    <a:lnTo>
                      <a:pt x="1517" y="246"/>
                    </a:lnTo>
                    <a:lnTo>
                      <a:pt x="1483" y="299"/>
                    </a:lnTo>
                    <a:lnTo>
                      <a:pt x="1449" y="351"/>
                    </a:lnTo>
                    <a:lnTo>
                      <a:pt x="1418" y="406"/>
                    </a:lnTo>
                    <a:lnTo>
                      <a:pt x="1387" y="460"/>
                    </a:lnTo>
                    <a:lnTo>
                      <a:pt x="1358" y="515"/>
                    </a:lnTo>
                    <a:lnTo>
                      <a:pt x="1330" y="571"/>
                    </a:lnTo>
                    <a:lnTo>
                      <a:pt x="1302" y="627"/>
                    </a:lnTo>
                    <a:lnTo>
                      <a:pt x="1277" y="684"/>
                    </a:lnTo>
                    <a:lnTo>
                      <a:pt x="1252" y="743"/>
                    </a:lnTo>
                    <a:lnTo>
                      <a:pt x="1229" y="802"/>
                    </a:lnTo>
                    <a:lnTo>
                      <a:pt x="1207" y="861"/>
                    </a:lnTo>
                    <a:lnTo>
                      <a:pt x="1187" y="922"/>
                    </a:lnTo>
                    <a:lnTo>
                      <a:pt x="1168" y="984"/>
                    </a:lnTo>
                    <a:lnTo>
                      <a:pt x="1151" y="1044"/>
                    </a:lnTo>
                    <a:lnTo>
                      <a:pt x="1135" y="1106"/>
                    </a:lnTo>
                    <a:lnTo>
                      <a:pt x="1120" y="1169"/>
                    </a:lnTo>
                    <a:lnTo>
                      <a:pt x="1107" y="1233"/>
                    </a:lnTo>
                    <a:lnTo>
                      <a:pt x="1095" y="1296"/>
                    </a:lnTo>
                    <a:lnTo>
                      <a:pt x="1084" y="1361"/>
                    </a:lnTo>
                    <a:lnTo>
                      <a:pt x="1075" y="1426"/>
                    </a:lnTo>
                    <a:lnTo>
                      <a:pt x="1067" y="1492"/>
                    </a:lnTo>
                    <a:lnTo>
                      <a:pt x="1063" y="1557"/>
                    </a:lnTo>
                    <a:lnTo>
                      <a:pt x="1058" y="1623"/>
                    </a:lnTo>
                    <a:lnTo>
                      <a:pt x="1056" y="1691"/>
                    </a:lnTo>
                    <a:lnTo>
                      <a:pt x="1054" y="1758"/>
                    </a:lnTo>
                    <a:lnTo>
                      <a:pt x="1054" y="1825"/>
                    </a:lnTo>
                    <a:lnTo>
                      <a:pt x="1057" y="1893"/>
                    </a:lnTo>
                    <a:lnTo>
                      <a:pt x="1057" y="1893"/>
                    </a:lnTo>
                    <a:lnTo>
                      <a:pt x="1061" y="1967"/>
                    </a:lnTo>
                    <a:lnTo>
                      <a:pt x="1066" y="2039"/>
                    </a:lnTo>
                    <a:lnTo>
                      <a:pt x="1075" y="2111"/>
                    </a:lnTo>
                    <a:lnTo>
                      <a:pt x="1084" y="2182"/>
                    </a:lnTo>
                    <a:lnTo>
                      <a:pt x="1095" y="2253"/>
                    </a:lnTo>
                    <a:lnTo>
                      <a:pt x="1107" y="2324"/>
                    </a:lnTo>
                    <a:lnTo>
                      <a:pt x="1122" y="2393"/>
                    </a:lnTo>
                    <a:lnTo>
                      <a:pt x="1138" y="2462"/>
                    </a:lnTo>
                    <a:lnTo>
                      <a:pt x="1156" y="2532"/>
                    </a:lnTo>
                    <a:lnTo>
                      <a:pt x="1175" y="2599"/>
                    </a:lnTo>
                    <a:lnTo>
                      <a:pt x="1197" y="2666"/>
                    </a:lnTo>
                    <a:lnTo>
                      <a:pt x="1219" y="2732"/>
                    </a:lnTo>
                    <a:lnTo>
                      <a:pt x="1243" y="2799"/>
                    </a:lnTo>
                    <a:lnTo>
                      <a:pt x="1269" y="2863"/>
                    </a:lnTo>
                    <a:lnTo>
                      <a:pt x="1296" y="2928"/>
                    </a:lnTo>
                    <a:lnTo>
                      <a:pt x="1325" y="2992"/>
                    </a:lnTo>
                    <a:lnTo>
                      <a:pt x="1355" y="3055"/>
                    </a:lnTo>
                    <a:lnTo>
                      <a:pt x="1387" y="3117"/>
                    </a:lnTo>
                    <a:lnTo>
                      <a:pt x="1420" y="3179"/>
                    </a:lnTo>
                    <a:lnTo>
                      <a:pt x="1455" y="3238"/>
                    </a:lnTo>
                    <a:lnTo>
                      <a:pt x="1490" y="3298"/>
                    </a:lnTo>
                    <a:lnTo>
                      <a:pt x="1527" y="3357"/>
                    </a:lnTo>
                    <a:lnTo>
                      <a:pt x="1566" y="3415"/>
                    </a:lnTo>
                    <a:lnTo>
                      <a:pt x="1605" y="3471"/>
                    </a:lnTo>
                    <a:lnTo>
                      <a:pt x="1647" y="3527"/>
                    </a:lnTo>
                    <a:lnTo>
                      <a:pt x="1689" y="3581"/>
                    </a:lnTo>
                    <a:lnTo>
                      <a:pt x="1732" y="3636"/>
                    </a:lnTo>
                    <a:lnTo>
                      <a:pt x="1776" y="3689"/>
                    </a:lnTo>
                    <a:lnTo>
                      <a:pt x="1824" y="3741"/>
                    </a:lnTo>
                    <a:lnTo>
                      <a:pt x="1871" y="3791"/>
                    </a:lnTo>
                    <a:lnTo>
                      <a:pt x="1918" y="3841"/>
                    </a:lnTo>
                    <a:lnTo>
                      <a:pt x="1968" y="3888"/>
                    </a:lnTo>
                    <a:lnTo>
                      <a:pt x="2018" y="3935"/>
                    </a:lnTo>
                    <a:lnTo>
                      <a:pt x="2070" y="3982"/>
                    </a:lnTo>
                    <a:lnTo>
                      <a:pt x="2123" y="4027"/>
                    </a:lnTo>
                    <a:lnTo>
                      <a:pt x="2176" y="4071"/>
                    </a:lnTo>
                    <a:lnTo>
                      <a:pt x="2230" y="4114"/>
                    </a:lnTo>
                    <a:lnTo>
                      <a:pt x="2286" y="4155"/>
                    </a:lnTo>
                    <a:lnTo>
                      <a:pt x="2342" y="4195"/>
                    </a:lnTo>
                    <a:lnTo>
                      <a:pt x="2400" y="4233"/>
                    </a:lnTo>
                    <a:lnTo>
                      <a:pt x="2457" y="4270"/>
                    </a:lnTo>
                    <a:lnTo>
                      <a:pt x="2518" y="4307"/>
                    </a:lnTo>
                    <a:lnTo>
                      <a:pt x="2577" y="4341"/>
                    </a:lnTo>
                    <a:lnTo>
                      <a:pt x="2639" y="4375"/>
                    </a:lnTo>
                    <a:lnTo>
                      <a:pt x="2701" y="4406"/>
                    </a:lnTo>
                    <a:lnTo>
                      <a:pt x="2763" y="4437"/>
                    </a:lnTo>
                    <a:lnTo>
                      <a:pt x="2826" y="4466"/>
                    </a:lnTo>
                    <a:lnTo>
                      <a:pt x="2889" y="4493"/>
                    </a:lnTo>
                    <a:lnTo>
                      <a:pt x="2954" y="4519"/>
                    </a:lnTo>
                    <a:lnTo>
                      <a:pt x="3021" y="4544"/>
                    </a:lnTo>
                    <a:lnTo>
                      <a:pt x="3087" y="4566"/>
                    </a:lnTo>
                    <a:lnTo>
                      <a:pt x="3153" y="4588"/>
                    </a:lnTo>
                    <a:lnTo>
                      <a:pt x="3221" y="4608"/>
                    </a:lnTo>
                    <a:lnTo>
                      <a:pt x="3289" y="4627"/>
                    </a:lnTo>
                    <a:lnTo>
                      <a:pt x="3357" y="4643"/>
                    </a:lnTo>
                    <a:lnTo>
                      <a:pt x="3426" y="4658"/>
                    </a:lnTo>
                    <a:lnTo>
                      <a:pt x="3497" y="4671"/>
                    </a:lnTo>
                    <a:lnTo>
                      <a:pt x="3566" y="4683"/>
                    </a:lnTo>
                    <a:lnTo>
                      <a:pt x="3637" y="4692"/>
                    </a:lnTo>
                    <a:lnTo>
                      <a:pt x="3708" y="4701"/>
                    </a:lnTo>
                    <a:lnTo>
                      <a:pt x="3780" y="4706"/>
                    </a:lnTo>
                    <a:lnTo>
                      <a:pt x="3852" y="4711"/>
                    </a:lnTo>
                    <a:lnTo>
                      <a:pt x="3924" y="4714"/>
                    </a:lnTo>
                    <a:lnTo>
                      <a:pt x="3997" y="4715"/>
                    </a:lnTo>
                    <a:lnTo>
                      <a:pt x="3997" y="4715"/>
                    </a:lnTo>
                    <a:lnTo>
                      <a:pt x="4070" y="4714"/>
                    </a:lnTo>
                    <a:lnTo>
                      <a:pt x="4142" y="4711"/>
                    </a:lnTo>
                    <a:lnTo>
                      <a:pt x="4215" y="4706"/>
                    </a:lnTo>
                    <a:lnTo>
                      <a:pt x="4287" y="4701"/>
                    </a:lnTo>
                    <a:lnTo>
                      <a:pt x="4358" y="4692"/>
                    </a:lnTo>
                    <a:lnTo>
                      <a:pt x="4427" y="4683"/>
                    </a:lnTo>
                    <a:lnTo>
                      <a:pt x="4498" y="4671"/>
                    </a:lnTo>
                    <a:lnTo>
                      <a:pt x="4566" y="4658"/>
                    </a:lnTo>
                    <a:lnTo>
                      <a:pt x="4635" y="4642"/>
                    </a:lnTo>
                    <a:lnTo>
                      <a:pt x="4701" y="4625"/>
                    </a:lnTo>
                    <a:lnTo>
                      <a:pt x="4769" y="4606"/>
                    </a:lnTo>
                    <a:lnTo>
                      <a:pt x="4835" y="4587"/>
                    </a:lnTo>
                    <a:lnTo>
                      <a:pt x="4900" y="4565"/>
                    </a:lnTo>
                    <a:lnTo>
                      <a:pt x="4965" y="4543"/>
                    </a:lnTo>
                    <a:lnTo>
                      <a:pt x="5028" y="4518"/>
                    </a:lnTo>
                    <a:lnTo>
                      <a:pt x="5090" y="4491"/>
                    </a:lnTo>
                    <a:lnTo>
                      <a:pt x="5152" y="4463"/>
                    </a:lnTo>
                    <a:lnTo>
                      <a:pt x="5214" y="4434"/>
                    </a:lnTo>
                    <a:lnTo>
                      <a:pt x="5275" y="4403"/>
                    </a:lnTo>
                    <a:lnTo>
                      <a:pt x="5334" y="4372"/>
                    </a:lnTo>
                    <a:lnTo>
                      <a:pt x="5391" y="4338"/>
                    </a:lnTo>
                    <a:lnTo>
                      <a:pt x="5449" y="4302"/>
                    </a:lnTo>
                    <a:lnTo>
                      <a:pt x="5505" y="4266"/>
                    </a:lnTo>
                    <a:lnTo>
                      <a:pt x="5561" y="4229"/>
                    </a:lnTo>
                    <a:lnTo>
                      <a:pt x="5615" y="4189"/>
                    </a:lnTo>
                    <a:lnTo>
                      <a:pt x="5668" y="4149"/>
                    </a:lnTo>
                    <a:lnTo>
                      <a:pt x="5720" y="4108"/>
                    </a:lnTo>
                    <a:lnTo>
                      <a:pt x="5772" y="4065"/>
                    </a:lnTo>
                    <a:lnTo>
                      <a:pt x="5822" y="4021"/>
                    </a:lnTo>
                    <a:lnTo>
                      <a:pt x="5870" y="3975"/>
                    </a:lnTo>
                    <a:lnTo>
                      <a:pt x="5917" y="3928"/>
                    </a:lnTo>
                    <a:lnTo>
                      <a:pt x="5965" y="3881"/>
                    </a:lnTo>
                    <a:lnTo>
                      <a:pt x="4302" y="5531"/>
                    </a:lnTo>
                    <a:close/>
                  </a:path>
                </a:pathLst>
              </a:custGeom>
              <a:gradFill flip="none" rotWithShape="1">
                <a:gsLst>
                  <a:gs pos="66000">
                    <a:schemeClr val="accent4">
                      <a:lumMod val="60000"/>
                      <a:lumOff val="40000"/>
                    </a:schemeClr>
                  </a:gs>
                  <a:gs pos="30000">
                    <a:schemeClr val="accent4">
                      <a:lumMod val="50000"/>
                    </a:schemeClr>
                  </a:gs>
                  <a:gs pos="57000">
                    <a:schemeClr val="accent4">
                      <a:lumMod val="75000"/>
                    </a:schemeClr>
                  </a:gs>
                  <a:gs pos="96000">
                    <a:schemeClr val="accent4">
                      <a:lumMod val="40000"/>
                      <a:lumOff val="60000"/>
                    </a:schemeClr>
                  </a:gs>
                </a:gsLst>
                <a:lin ang="13260000" scaled="0"/>
                <a:tileRect/>
              </a:gradFill>
              <a:ln w="9525">
                <a:noFill/>
                <a:round/>
                <a:headEnd/>
                <a:tailEnd/>
              </a:ln>
              <a:effectLst/>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103" name="Freeform 12">
                <a:extLst>
                  <a:ext uri="{FF2B5EF4-FFF2-40B4-BE49-F238E27FC236}">
                    <a16:creationId xmlns:a16="http://schemas.microsoft.com/office/drawing/2014/main" id="{DA854637-B24E-CC44-B73E-6E3A8E107BE1}"/>
                  </a:ext>
                </a:extLst>
              </p:cNvPr>
              <p:cNvSpPr>
                <a:spLocks/>
              </p:cNvSpPr>
              <p:nvPr/>
            </p:nvSpPr>
            <p:spPr bwMode="auto">
              <a:xfrm>
                <a:off x="8755062" y="407988"/>
                <a:ext cx="2586038" cy="2505075"/>
              </a:xfrm>
              <a:custGeom>
                <a:avLst/>
                <a:gdLst/>
                <a:ahLst/>
                <a:cxnLst>
                  <a:cxn ang="0">
                    <a:pos x="372" y="914"/>
                  </a:cxn>
                  <a:cxn ang="0">
                    <a:pos x="605" y="734"/>
                  </a:cxn>
                  <a:cxn ang="0">
                    <a:pos x="857" y="586"/>
                  </a:cxn>
                  <a:cxn ang="0">
                    <a:pos x="1125" y="471"/>
                  </a:cxn>
                  <a:cxn ang="0">
                    <a:pos x="1407" y="389"/>
                  </a:cxn>
                  <a:cxn ang="0">
                    <a:pos x="1702" y="343"/>
                  </a:cxn>
                  <a:cxn ang="0">
                    <a:pos x="1943" y="331"/>
                  </a:cxn>
                  <a:cxn ang="0">
                    <a:pos x="2263" y="351"/>
                  </a:cxn>
                  <a:cxn ang="0">
                    <a:pos x="2573" y="410"/>
                  </a:cxn>
                  <a:cxn ang="0">
                    <a:pos x="2868" y="505"/>
                  </a:cxn>
                  <a:cxn ang="0">
                    <a:pos x="3149" y="634"/>
                  </a:cxn>
                  <a:cxn ang="0">
                    <a:pos x="3412" y="793"/>
                  </a:cxn>
                  <a:cxn ang="0">
                    <a:pos x="3653" y="982"/>
                  </a:cxn>
                  <a:cxn ang="0">
                    <a:pos x="3873" y="1197"/>
                  </a:cxn>
                  <a:cxn ang="0">
                    <a:pos x="4066" y="1436"/>
                  </a:cxn>
                  <a:cxn ang="0">
                    <a:pos x="4231" y="1695"/>
                  </a:cxn>
                  <a:cxn ang="0">
                    <a:pos x="4364" y="1974"/>
                  </a:cxn>
                  <a:cxn ang="0">
                    <a:pos x="4466" y="2270"/>
                  </a:cxn>
                  <a:cxn ang="0">
                    <a:pos x="4529" y="2578"/>
                  </a:cxn>
                  <a:cxn ang="0">
                    <a:pos x="4553" y="2835"/>
                  </a:cxn>
                  <a:cxn ang="0">
                    <a:pos x="4548" y="3125"/>
                  </a:cxn>
                  <a:cxn ang="0">
                    <a:pos x="4511" y="3408"/>
                  </a:cxn>
                  <a:cxn ang="0">
                    <a:pos x="4442" y="3683"/>
                  </a:cxn>
                  <a:cxn ang="0">
                    <a:pos x="4340" y="3944"/>
                  </a:cxn>
                  <a:cxn ang="0">
                    <a:pos x="4208" y="4191"/>
                  </a:cxn>
                  <a:cxn ang="0">
                    <a:pos x="4046" y="4423"/>
                  </a:cxn>
                  <a:cxn ang="0">
                    <a:pos x="4256" y="4688"/>
                  </a:cxn>
                  <a:cxn ang="0">
                    <a:pos x="4445" y="4436"/>
                  </a:cxn>
                  <a:cxn ang="0">
                    <a:pos x="4603" y="4162"/>
                  </a:cxn>
                  <a:cxn ang="0">
                    <a:pos x="4728" y="3867"/>
                  </a:cxn>
                  <a:cxn ang="0">
                    <a:pos x="4819" y="3556"/>
                  </a:cxn>
                  <a:cxn ang="0">
                    <a:pos x="4873" y="3229"/>
                  </a:cxn>
                  <a:cxn ang="0">
                    <a:pos x="4887" y="2889"/>
                  </a:cxn>
                  <a:cxn ang="0">
                    <a:pos x="4867" y="2603"/>
                  </a:cxn>
                  <a:cxn ang="0">
                    <a:pos x="4803" y="2251"/>
                  </a:cxn>
                  <a:cxn ang="0">
                    <a:pos x="4699" y="1915"/>
                  </a:cxn>
                  <a:cxn ang="0">
                    <a:pos x="4554" y="1598"/>
                  </a:cxn>
                  <a:cxn ang="0">
                    <a:pos x="4376" y="1300"/>
                  </a:cxn>
                  <a:cxn ang="0">
                    <a:pos x="4165" y="1026"/>
                  </a:cxn>
                  <a:cxn ang="0">
                    <a:pos x="3923" y="778"/>
                  </a:cxn>
                  <a:cxn ang="0">
                    <a:pos x="3655" y="560"/>
                  </a:cxn>
                  <a:cxn ang="0">
                    <a:pos x="3364" y="373"/>
                  </a:cxn>
                  <a:cxn ang="0">
                    <a:pos x="3052" y="221"/>
                  </a:cxn>
                  <a:cxn ang="0">
                    <a:pos x="2720" y="106"/>
                  </a:cxn>
                  <a:cxn ang="0">
                    <a:pos x="2375" y="32"/>
                  </a:cxn>
                  <a:cxn ang="0">
                    <a:pos x="2017" y="0"/>
                  </a:cxn>
                  <a:cxn ang="0">
                    <a:pos x="1730" y="7"/>
                  </a:cxn>
                  <a:cxn ang="0">
                    <a:pos x="1383" y="56"/>
                  </a:cxn>
                  <a:cxn ang="0">
                    <a:pos x="1054" y="144"/>
                  </a:cxn>
                  <a:cxn ang="0">
                    <a:pos x="745" y="272"/>
                  </a:cxn>
                  <a:cxn ang="0">
                    <a:pos x="456" y="435"/>
                  </a:cxn>
                  <a:cxn ang="0">
                    <a:pos x="192" y="631"/>
                  </a:cxn>
                  <a:cxn ang="0">
                    <a:pos x="244" y="1036"/>
                  </a:cxn>
                </a:cxnLst>
                <a:rect l="0" t="0" r="r" b="b"/>
                <a:pathLst>
                  <a:path w="4887" h="4735">
                    <a:moveTo>
                      <a:pt x="244" y="1036"/>
                    </a:moveTo>
                    <a:lnTo>
                      <a:pt x="244" y="1036"/>
                    </a:lnTo>
                    <a:lnTo>
                      <a:pt x="285" y="993"/>
                    </a:lnTo>
                    <a:lnTo>
                      <a:pt x="329" y="954"/>
                    </a:lnTo>
                    <a:lnTo>
                      <a:pt x="372" y="914"/>
                    </a:lnTo>
                    <a:lnTo>
                      <a:pt x="417" y="875"/>
                    </a:lnTo>
                    <a:lnTo>
                      <a:pt x="463" y="837"/>
                    </a:lnTo>
                    <a:lnTo>
                      <a:pt x="509" y="802"/>
                    </a:lnTo>
                    <a:lnTo>
                      <a:pt x="556" y="768"/>
                    </a:lnTo>
                    <a:lnTo>
                      <a:pt x="605" y="734"/>
                    </a:lnTo>
                    <a:lnTo>
                      <a:pt x="653" y="701"/>
                    </a:lnTo>
                    <a:lnTo>
                      <a:pt x="703" y="670"/>
                    </a:lnTo>
                    <a:lnTo>
                      <a:pt x="754" y="641"/>
                    </a:lnTo>
                    <a:lnTo>
                      <a:pt x="805" y="613"/>
                    </a:lnTo>
                    <a:lnTo>
                      <a:pt x="857" y="586"/>
                    </a:lnTo>
                    <a:lnTo>
                      <a:pt x="908" y="560"/>
                    </a:lnTo>
                    <a:lnTo>
                      <a:pt x="961" y="536"/>
                    </a:lnTo>
                    <a:lnTo>
                      <a:pt x="1016" y="513"/>
                    </a:lnTo>
                    <a:lnTo>
                      <a:pt x="1071" y="491"/>
                    </a:lnTo>
                    <a:lnTo>
                      <a:pt x="1125" y="471"/>
                    </a:lnTo>
                    <a:lnTo>
                      <a:pt x="1180" y="452"/>
                    </a:lnTo>
                    <a:lnTo>
                      <a:pt x="1236" y="435"/>
                    </a:lnTo>
                    <a:lnTo>
                      <a:pt x="1293" y="418"/>
                    </a:lnTo>
                    <a:lnTo>
                      <a:pt x="1349" y="402"/>
                    </a:lnTo>
                    <a:lnTo>
                      <a:pt x="1407" y="389"/>
                    </a:lnTo>
                    <a:lnTo>
                      <a:pt x="1466" y="377"/>
                    </a:lnTo>
                    <a:lnTo>
                      <a:pt x="1523" y="367"/>
                    </a:lnTo>
                    <a:lnTo>
                      <a:pt x="1582" y="356"/>
                    </a:lnTo>
                    <a:lnTo>
                      <a:pt x="1643" y="349"/>
                    </a:lnTo>
                    <a:lnTo>
                      <a:pt x="1702" y="343"/>
                    </a:lnTo>
                    <a:lnTo>
                      <a:pt x="1762" y="337"/>
                    </a:lnTo>
                    <a:lnTo>
                      <a:pt x="1822" y="334"/>
                    </a:lnTo>
                    <a:lnTo>
                      <a:pt x="1883" y="331"/>
                    </a:lnTo>
                    <a:lnTo>
                      <a:pt x="1943" y="331"/>
                    </a:lnTo>
                    <a:lnTo>
                      <a:pt x="1943" y="331"/>
                    </a:lnTo>
                    <a:lnTo>
                      <a:pt x="2008" y="331"/>
                    </a:lnTo>
                    <a:lnTo>
                      <a:pt x="2073" y="334"/>
                    </a:lnTo>
                    <a:lnTo>
                      <a:pt x="2136" y="339"/>
                    </a:lnTo>
                    <a:lnTo>
                      <a:pt x="2200" y="345"/>
                    </a:lnTo>
                    <a:lnTo>
                      <a:pt x="2263" y="351"/>
                    </a:lnTo>
                    <a:lnTo>
                      <a:pt x="2327" y="359"/>
                    </a:lnTo>
                    <a:lnTo>
                      <a:pt x="2388" y="370"/>
                    </a:lnTo>
                    <a:lnTo>
                      <a:pt x="2450" y="382"/>
                    </a:lnTo>
                    <a:lnTo>
                      <a:pt x="2511" y="395"/>
                    </a:lnTo>
                    <a:lnTo>
                      <a:pt x="2573" y="410"/>
                    </a:lnTo>
                    <a:lnTo>
                      <a:pt x="2632" y="426"/>
                    </a:lnTo>
                    <a:lnTo>
                      <a:pt x="2692" y="443"/>
                    </a:lnTo>
                    <a:lnTo>
                      <a:pt x="2751" y="463"/>
                    </a:lnTo>
                    <a:lnTo>
                      <a:pt x="2810" y="483"/>
                    </a:lnTo>
                    <a:lnTo>
                      <a:pt x="2868" y="505"/>
                    </a:lnTo>
                    <a:lnTo>
                      <a:pt x="2925" y="527"/>
                    </a:lnTo>
                    <a:lnTo>
                      <a:pt x="2983" y="553"/>
                    </a:lnTo>
                    <a:lnTo>
                      <a:pt x="3039" y="578"/>
                    </a:lnTo>
                    <a:lnTo>
                      <a:pt x="3095" y="606"/>
                    </a:lnTo>
                    <a:lnTo>
                      <a:pt x="3149" y="634"/>
                    </a:lnTo>
                    <a:lnTo>
                      <a:pt x="3202" y="663"/>
                    </a:lnTo>
                    <a:lnTo>
                      <a:pt x="3257" y="694"/>
                    </a:lnTo>
                    <a:lnTo>
                      <a:pt x="3308" y="727"/>
                    </a:lnTo>
                    <a:lnTo>
                      <a:pt x="3360" y="759"/>
                    </a:lnTo>
                    <a:lnTo>
                      <a:pt x="3412" y="793"/>
                    </a:lnTo>
                    <a:lnTo>
                      <a:pt x="3462" y="828"/>
                    </a:lnTo>
                    <a:lnTo>
                      <a:pt x="3510" y="865"/>
                    </a:lnTo>
                    <a:lnTo>
                      <a:pt x="3559" y="903"/>
                    </a:lnTo>
                    <a:lnTo>
                      <a:pt x="3608" y="942"/>
                    </a:lnTo>
                    <a:lnTo>
                      <a:pt x="3653" y="982"/>
                    </a:lnTo>
                    <a:lnTo>
                      <a:pt x="3699" y="1023"/>
                    </a:lnTo>
                    <a:lnTo>
                      <a:pt x="3745" y="1066"/>
                    </a:lnTo>
                    <a:lnTo>
                      <a:pt x="3788" y="1108"/>
                    </a:lnTo>
                    <a:lnTo>
                      <a:pt x="3830" y="1153"/>
                    </a:lnTo>
                    <a:lnTo>
                      <a:pt x="3873" y="1197"/>
                    </a:lnTo>
                    <a:lnTo>
                      <a:pt x="3913" y="1243"/>
                    </a:lnTo>
                    <a:lnTo>
                      <a:pt x="3953" y="1290"/>
                    </a:lnTo>
                    <a:lnTo>
                      <a:pt x="3992" y="1337"/>
                    </a:lnTo>
                    <a:lnTo>
                      <a:pt x="4029" y="1386"/>
                    </a:lnTo>
                    <a:lnTo>
                      <a:pt x="4066" y="1436"/>
                    </a:lnTo>
                    <a:lnTo>
                      <a:pt x="4102" y="1486"/>
                    </a:lnTo>
                    <a:lnTo>
                      <a:pt x="4135" y="1537"/>
                    </a:lnTo>
                    <a:lnTo>
                      <a:pt x="4168" y="1589"/>
                    </a:lnTo>
                    <a:lnTo>
                      <a:pt x="4200" y="1642"/>
                    </a:lnTo>
                    <a:lnTo>
                      <a:pt x="4231" y="1695"/>
                    </a:lnTo>
                    <a:lnTo>
                      <a:pt x="4259" y="1750"/>
                    </a:lnTo>
                    <a:lnTo>
                      <a:pt x="4289" y="1806"/>
                    </a:lnTo>
                    <a:lnTo>
                      <a:pt x="4315" y="1860"/>
                    </a:lnTo>
                    <a:lnTo>
                      <a:pt x="4340" y="1918"/>
                    </a:lnTo>
                    <a:lnTo>
                      <a:pt x="4364" y="1974"/>
                    </a:lnTo>
                    <a:lnTo>
                      <a:pt x="4388" y="2033"/>
                    </a:lnTo>
                    <a:lnTo>
                      <a:pt x="4410" y="2090"/>
                    </a:lnTo>
                    <a:lnTo>
                      <a:pt x="4429" y="2149"/>
                    </a:lnTo>
                    <a:lnTo>
                      <a:pt x="4448" y="2210"/>
                    </a:lnTo>
                    <a:lnTo>
                      <a:pt x="4466" y="2270"/>
                    </a:lnTo>
                    <a:lnTo>
                      <a:pt x="4480" y="2331"/>
                    </a:lnTo>
                    <a:lnTo>
                      <a:pt x="4495" y="2391"/>
                    </a:lnTo>
                    <a:lnTo>
                      <a:pt x="4508" y="2453"/>
                    </a:lnTo>
                    <a:lnTo>
                      <a:pt x="4520" y="2516"/>
                    </a:lnTo>
                    <a:lnTo>
                      <a:pt x="4529" y="2578"/>
                    </a:lnTo>
                    <a:lnTo>
                      <a:pt x="4538" y="2642"/>
                    </a:lnTo>
                    <a:lnTo>
                      <a:pt x="4545" y="2705"/>
                    </a:lnTo>
                    <a:lnTo>
                      <a:pt x="4550" y="2770"/>
                    </a:lnTo>
                    <a:lnTo>
                      <a:pt x="4553" y="2835"/>
                    </a:lnTo>
                    <a:lnTo>
                      <a:pt x="4553" y="2835"/>
                    </a:lnTo>
                    <a:lnTo>
                      <a:pt x="4556" y="2892"/>
                    </a:lnTo>
                    <a:lnTo>
                      <a:pt x="4556" y="2951"/>
                    </a:lnTo>
                    <a:lnTo>
                      <a:pt x="4554" y="3010"/>
                    </a:lnTo>
                    <a:lnTo>
                      <a:pt x="4553" y="3068"/>
                    </a:lnTo>
                    <a:lnTo>
                      <a:pt x="4548" y="3125"/>
                    </a:lnTo>
                    <a:lnTo>
                      <a:pt x="4544" y="3183"/>
                    </a:lnTo>
                    <a:lnTo>
                      <a:pt x="4538" y="3240"/>
                    </a:lnTo>
                    <a:lnTo>
                      <a:pt x="4531" y="3296"/>
                    </a:lnTo>
                    <a:lnTo>
                      <a:pt x="4522" y="3352"/>
                    </a:lnTo>
                    <a:lnTo>
                      <a:pt x="4511" y="3408"/>
                    </a:lnTo>
                    <a:lnTo>
                      <a:pt x="4500" y="3464"/>
                    </a:lnTo>
                    <a:lnTo>
                      <a:pt x="4488" y="3519"/>
                    </a:lnTo>
                    <a:lnTo>
                      <a:pt x="4473" y="3574"/>
                    </a:lnTo>
                    <a:lnTo>
                      <a:pt x="4458" y="3628"/>
                    </a:lnTo>
                    <a:lnTo>
                      <a:pt x="4442" y="3683"/>
                    </a:lnTo>
                    <a:lnTo>
                      <a:pt x="4424" y="3736"/>
                    </a:lnTo>
                    <a:lnTo>
                      <a:pt x="4405" y="3789"/>
                    </a:lnTo>
                    <a:lnTo>
                      <a:pt x="4385" y="3840"/>
                    </a:lnTo>
                    <a:lnTo>
                      <a:pt x="4362" y="3894"/>
                    </a:lnTo>
                    <a:lnTo>
                      <a:pt x="4340" y="3944"/>
                    </a:lnTo>
                    <a:lnTo>
                      <a:pt x="4317" y="3995"/>
                    </a:lnTo>
                    <a:lnTo>
                      <a:pt x="4290" y="4045"/>
                    </a:lnTo>
                    <a:lnTo>
                      <a:pt x="4264" y="4094"/>
                    </a:lnTo>
                    <a:lnTo>
                      <a:pt x="4237" y="4143"/>
                    </a:lnTo>
                    <a:lnTo>
                      <a:pt x="4208" y="4191"/>
                    </a:lnTo>
                    <a:lnTo>
                      <a:pt x="4178" y="4239"/>
                    </a:lnTo>
                    <a:lnTo>
                      <a:pt x="4147" y="4286"/>
                    </a:lnTo>
                    <a:lnTo>
                      <a:pt x="4115" y="4333"/>
                    </a:lnTo>
                    <a:lnTo>
                      <a:pt x="4081" y="4377"/>
                    </a:lnTo>
                    <a:lnTo>
                      <a:pt x="4046" y="4423"/>
                    </a:lnTo>
                    <a:lnTo>
                      <a:pt x="4010" y="4467"/>
                    </a:lnTo>
                    <a:lnTo>
                      <a:pt x="3973" y="4510"/>
                    </a:lnTo>
                    <a:lnTo>
                      <a:pt x="4215" y="4735"/>
                    </a:lnTo>
                    <a:lnTo>
                      <a:pt x="4215" y="4735"/>
                    </a:lnTo>
                    <a:lnTo>
                      <a:pt x="4256" y="4688"/>
                    </a:lnTo>
                    <a:lnTo>
                      <a:pt x="4296" y="4640"/>
                    </a:lnTo>
                    <a:lnTo>
                      <a:pt x="4336" y="4589"/>
                    </a:lnTo>
                    <a:lnTo>
                      <a:pt x="4373" y="4539"/>
                    </a:lnTo>
                    <a:lnTo>
                      <a:pt x="4410" y="4488"/>
                    </a:lnTo>
                    <a:lnTo>
                      <a:pt x="4445" y="4436"/>
                    </a:lnTo>
                    <a:lnTo>
                      <a:pt x="4479" y="4383"/>
                    </a:lnTo>
                    <a:lnTo>
                      <a:pt x="4511" y="4328"/>
                    </a:lnTo>
                    <a:lnTo>
                      <a:pt x="4544" y="4274"/>
                    </a:lnTo>
                    <a:lnTo>
                      <a:pt x="4575" y="4218"/>
                    </a:lnTo>
                    <a:lnTo>
                      <a:pt x="4603" y="4162"/>
                    </a:lnTo>
                    <a:lnTo>
                      <a:pt x="4631" y="4104"/>
                    </a:lnTo>
                    <a:lnTo>
                      <a:pt x="4657" y="4045"/>
                    </a:lnTo>
                    <a:lnTo>
                      <a:pt x="4682" y="3986"/>
                    </a:lnTo>
                    <a:lnTo>
                      <a:pt x="4706" y="3927"/>
                    </a:lnTo>
                    <a:lnTo>
                      <a:pt x="4728" y="3867"/>
                    </a:lnTo>
                    <a:lnTo>
                      <a:pt x="4750" y="3807"/>
                    </a:lnTo>
                    <a:lnTo>
                      <a:pt x="4769" y="3745"/>
                    </a:lnTo>
                    <a:lnTo>
                      <a:pt x="4787" y="3681"/>
                    </a:lnTo>
                    <a:lnTo>
                      <a:pt x="4803" y="3619"/>
                    </a:lnTo>
                    <a:lnTo>
                      <a:pt x="4819" y="3556"/>
                    </a:lnTo>
                    <a:lnTo>
                      <a:pt x="4833" y="3491"/>
                    </a:lnTo>
                    <a:lnTo>
                      <a:pt x="4845" y="3426"/>
                    </a:lnTo>
                    <a:lnTo>
                      <a:pt x="4856" y="3361"/>
                    </a:lnTo>
                    <a:lnTo>
                      <a:pt x="4865" y="3295"/>
                    </a:lnTo>
                    <a:lnTo>
                      <a:pt x="4873" y="3229"/>
                    </a:lnTo>
                    <a:lnTo>
                      <a:pt x="4878" y="3162"/>
                    </a:lnTo>
                    <a:lnTo>
                      <a:pt x="4883" y="3094"/>
                    </a:lnTo>
                    <a:lnTo>
                      <a:pt x="4886" y="3027"/>
                    </a:lnTo>
                    <a:lnTo>
                      <a:pt x="4887" y="2959"/>
                    </a:lnTo>
                    <a:lnTo>
                      <a:pt x="4887" y="2889"/>
                    </a:lnTo>
                    <a:lnTo>
                      <a:pt x="4884" y="2820"/>
                    </a:lnTo>
                    <a:lnTo>
                      <a:pt x="4884" y="2820"/>
                    </a:lnTo>
                    <a:lnTo>
                      <a:pt x="4880" y="2748"/>
                    </a:lnTo>
                    <a:lnTo>
                      <a:pt x="4875" y="2676"/>
                    </a:lnTo>
                    <a:lnTo>
                      <a:pt x="4867" y="2603"/>
                    </a:lnTo>
                    <a:lnTo>
                      <a:pt x="4858" y="2531"/>
                    </a:lnTo>
                    <a:lnTo>
                      <a:pt x="4846" y="2460"/>
                    </a:lnTo>
                    <a:lnTo>
                      <a:pt x="4834" y="2391"/>
                    </a:lnTo>
                    <a:lnTo>
                      <a:pt x="4819" y="2320"/>
                    </a:lnTo>
                    <a:lnTo>
                      <a:pt x="4803" y="2251"/>
                    </a:lnTo>
                    <a:lnTo>
                      <a:pt x="4786" y="2183"/>
                    </a:lnTo>
                    <a:lnTo>
                      <a:pt x="4766" y="2115"/>
                    </a:lnTo>
                    <a:lnTo>
                      <a:pt x="4744" y="2048"/>
                    </a:lnTo>
                    <a:lnTo>
                      <a:pt x="4722" y="1981"/>
                    </a:lnTo>
                    <a:lnTo>
                      <a:pt x="4699" y="1915"/>
                    </a:lnTo>
                    <a:lnTo>
                      <a:pt x="4672" y="1850"/>
                    </a:lnTo>
                    <a:lnTo>
                      <a:pt x="4646" y="1785"/>
                    </a:lnTo>
                    <a:lnTo>
                      <a:pt x="4616" y="1722"/>
                    </a:lnTo>
                    <a:lnTo>
                      <a:pt x="4587" y="1660"/>
                    </a:lnTo>
                    <a:lnTo>
                      <a:pt x="4554" y="1598"/>
                    </a:lnTo>
                    <a:lnTo>
                      <a:pt x="4522" y="1536"/>
                    </a:lnTo>
                    <a:lnTo>
                      <a:pt x="4486" y="1476"/>
                    </a:lnTo>
                    <a:lnTo>
                      <a:pt x="4451" y="1417"/>
                    </a:lnTo>
                    <a:lnTo>
                      <a:pt x="4414" y="1358"/>
                    </a:lnTo>
                    <a:lnTo>
                      <a:pt x="4376" y="1300"/>
                    </a:lnTo>
                    <a:lnTo>
                      <a:pt x="4336" y="1243"/>
                    </a:lnTo>
                    <a:lnTo>
                      <a:pt x="4295" y="1187"/>
                    </a:lnTo>
                    <a:lnTo>
                      <a:pt x="4252" y="1132"/>
                    </a:lnTo>
                    <a:lnTo>
                      <a:pt x="4209" y="1079"/>
                    </a:lnTo>
                    <a:lnTo>
                      <a:pt x="4165" y="1026"/>
                    </a:lnTo>
                    <a:lnTo>
                      <a:pt x="4118" y="974"/>
                    </a:lnTo>
                    <a:lnTo>
                      <a:pt x="4071" y="924"/>
                    </a:lnTo>
                    <a:lnTo>
                      <a:pt x="4023" y="874"/>
                    </a:lnTo>
                    <a:lnTo>
                      <a:pt x="3973" y="825"/>
                    </a:lnTo>
                    <a:lnTo>
                      <a:pt x="3923" y="778"/>
                    </a:lnTo>
                    <a:lnTo>
                      <a:pt x="3872" y="732"/>
                    </a:lnTo>
                    <a:lnTo>
                      <a:pt x="3818" y="687"/>
                    </a:lnTo>
                    <a:lnTo>
                      <a:pt x="3765" y="644"/>
                    </a:lnTo>
                    <a:lnTo>
                      <a:pt x="3711" y="601"/>
                    </a:lnTo>
                    <a:lnTo>
                      <a:pt x="3655" y="560"/>
                    </a:lnTo>
                    <a:lnTo>
                      <a:pt x="3599" y="520"/>
                    </a:lnTo>
                    <a:lnTo>
                      <a:pt x="3541" y="482"/>
                    </a:lnTo>
                    <a:lnTo>
                      <a:pt x="3484" y="443"/>
                    </a:lnTo>
                    <a:lnTo>
                      <a:pt x="3423" y="408"/>
                    </a:lnTo>
                    <a:lnTo>
                      <a:pt x="3364" y="373"/>
                    </a:lnTo>
                    <a:lnTo>
                      <a:pt x="3303" y="340"/>
                    </a:lnTo>
                    <a:lnTo>
                      <a:pt x="3241" y="308"/>
                    </a:lnTo>
                    <a:lnTo>
                      <a:pt x="3179" y="277"/>
                    </a:lnTo>
                    <a:lnTo>
                      <a:pt x="3115" y="249"/>
                    </a:lnTo>
                    <a:lnTo>
                      <a:pt x="3052" y="221"/>
                    </a:lnTo>
                    <a:lnTo>
                      <a:pt x="2987" y="194"/>
                    </a:lnTo>
                    <a:lnTo>
                      <a:pt x="2921" y="171"/>
                    </a:lnTo>
                    <a:lnTo>
                      <a:pt x="2854" y="147"/>
                    </a:lnTo>
                    <a:lnTo>
                      <a:pt x="2788" y="126"/>
                    </a:lnTo>
                    <a:lnTo>
                      <a:pt x="2720" y="106"/>
                    </a:lnTo>
                    <a:lnTo>
                      <a:pt x="2652" y="88"/>
                    </a:lnTo>
                    <a:lnTo>
                      <a:pt x="2585" y="72"/>
                    </a:lnTo>
                    <a:lnTo>
                      <a:pt x="2515" y="57"/>
                    </a:lnTo>
                    <a:lnTo>
                      <a:pt x="2445" y="44"/>
                    </a:lnTo>
                    <a:lnTo>
                      <a:pt x="2375" y="32"/>
                    </a:lnTo>
                    <a:lnTo>
                      <a:pt x="2304" y="22"/>
                    </a:lnTo>
                    <a:lnTo>
                      <a:pt x="2234" y="14"/>
                    </a:lnTo>
                    <a:lnTo>
                      <a:pt x="2161" y="7"/>
                    </a:lnTo>
                    <a:lnTo>
                      <a:pt x="2089" y="3"/>
                    </a:lnTo>
                    <a:lnTo>
                      <a:pt x="2017" y="0"/>
                    </a:lnTo>
                    <a:lnTo>
                      <a:pt x="1943" y="0"/>
                    </a:lnTo>
                    <a:lnTo>
                      <a:pt x="1943" y="0"/>
                    </a:lnTo>
                    <a:lnTo>
                      <a:pt x="1873" y="0"/>
                    </a:lnTo>
                    <a:lnTo>
                      <a:pt x="1800" y="3"/>
                    </a:lnTo>
                    <a:lnTo>
                      <a:pt x="1730" y="7"/>
                    </a:lnTo>
                    <a:lnTo>
                      <a:pt x="1659" y="13"/>
                    </a:lnTo>
                    <a:lnTo>
                      <a:pt x="1589" y="22"/>
                    </a:lnTo>
                    <a:lnTo>
                      <a:pt x="1520" y="31"/>
                    </a:lnTo>
                    <a:lnTo>
                      <a:pt x="1452" y="42"/>
                    </a:lnTo>
                    <a:lnTo>
                      <a:pt x="1383" y="56"/>
                    </a:lnTo>
                    <a:lnTo>
                      <a:pt x="1317" y="70"/>
                    </a:lnTo>
                    <a:lnTo>
                      <a:pt x="1250" y="87"/>
                    </a:lnTo>
                    <a:lnTo>
                      <a:pt x="1184" y="104"/>
                    </a:lnTo>
                    <a:lnTo>
                      <a:pt x="1119" y="123"/>
                    </a:lnTo>
                    <a:lnTo>
                      <a:pt x="1054" y="144"/>
                    </a:lnTo>
                    <a:lnTo>
                      <a:pt x="991" y="168"/>
                    </a:lnTo>
                    <a:lnTo>
                      <a:pt x="928" y="191"/>
                    </a:lnTo>
                    <a:lnTo>
                      <a:pt x="866" y="216"/>
                    </a:lnTo>
                    <a:lnTo>
                      <a:pt x="805" y="243"/>
                    </a:lnTo>
                    <a:lnTo>
                      <a:pt x="745" y="272"/>
                    </a:lnTo>
                    <a:lnTo>
                      <a:pt x="684" y="302"/>
                    </a:lnTo>
                    <a:lnTo>
                      <a:pt x="627" y="333"/>
                    </a:lnTo>
                    <a:lnTo>
                      <a:pt x="569" y="365"/>
                    </a:lnTo>
                    <a:lnTo>
                      <a:pt x="512" y="399"/>
                    </a:lnTo>
                    <a:lnTo>
                      <a:pt x="456" y="435"/>
                    </a:lnTo>
                    <a:lnTo>
                      <a:pt x="401" y="471"/>
                    </a:lnTo>
                    <a:lnTo>
                      <a:pt x="348" y="510"/>
                    </a:lnTo>
                    <a:lnTo>
                      <a:pt x="295" y="548"/>
                    </a:lnTo>
                    <a:lnTo>
                      <a:pt x="244" y="589"/>
                    </a:lnTo>
                    <a:lnTo>
                      <a:pt x="192" y="631"/>
                    </a:lnTo>
                    <a:lnTo>
                      <a:pt x="143" y="673"/>
                    </a:lnTo>
                    <a:lnTo>
                      <a:pt x="95" y="718"/>
                    </a:lnTo>
                    <a:lnTo>
                      <a:pt x="46" y="763"/>
                    </a:lnTo>
                    <a:lnTo>
                      <a:pt x="0" y="809"/>
                    </a:lnTo>
                    <a:lnTo>
                      <a:pt x="244" y="1036"/>
                    </a:lnTo>
                    <a:close/>
                  </a:path>
                </a:pathLst>
              </a:custGeom>
              <a:gradFill flip="none" rotWithShape="1">
                <a:gsLst>
                  <a:gs pos="20000">
                    <a:srgbClr val="414141"/>
                  </a:gs>
                  <a:gs pos="86000">
                    <a:srgbClr val="CFCFCF"/>
                  </a:gs>
                  <a:gs pos="0">
                    <a:srgbClr val="A6A6A6"/>
                  </a:gs>
                  <a:gs pos="35000">
                    <a:srgbClr val="262626"/>
                  </a:gs>
                  <a:gs pos="66000">
                    <a:srgbClr val="454545"/>
                  </a:gs>
                  <a:gs pos="46000">
                    <a:srgbClr val="616161"/>
                  </a:gs>
                  <a:gs pos="100000">
                    <a:srgbClr val="A6A6A6"/>
                  </a:gs>
                </a:gsLst>
                <a:lin ang="180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104" name="Freeform 13">
                <a:extLst>
                  <a:ext uri="{FF2B5EF4-FFF2-40B4-BE49-F238E27FC236}">
                    <a16:creationId xmlns:a16="http://schemas.microsoft.com/office/drawing/2014/main" id="{7EEEF576-E9D6-FF4A-AE4A-6EA800012776}"/>
                  </a:ext>
                </a:extLst>
              </p:cNvPr>
              <p:cNvSpPr>
                <a:spLocks noEditPoints="1"/>
              </p:cNvSpPr>
              <p:nvPr/>
            </p:nvSpPr>
            <p:spPr bwMode="auto">
              <a:xfrm>
                <a:off x="8385175" y="374650"/>
                <a:ext cx="2987675" cy="2986088"/>
              </a:xfrm>
              <a:custGeom>
                <a:avLst/>
                <a:gdLst/>
                <a:ahLst/>
                <a:cxnLst>
                  <a:cxn ang="0">
                    <a:pos x="3147" y="371"/>
                  </a:cxn>
                  <a:cxn ang="0">
                    <a:pos x="3686" y="529"/>
                  </a:cxn>
                  <a:cxn ang="0">
                    <a:pos x="4171" y="794"/>
                  </a:cxn>
                  <a:cxn ang="0">
                    <a:pos x="4591" y="1153"/>
                  </a:cxn>
                  <a:cxn ang="0">
                    <a:pos x="4927" y="1591"/>
                  </a:cxn>
                  <a:cxn ang="0">
                    <a:pos x="5169" y="2092"/>
                  </a:cxn>
                  <a:cxn ang="0">
                    <a:pos x="5297" y="2643"/>
                  </a:cxn>
                  <a:cxn ang="0">
                    <a:pos x="5307" y="3142"/>
                  </a:cxn>
                  <a:cxn ang="0">
                    <a:pos x="5204" y="3672"/>
                  </a:cxn>
                  <a:cxn ang="0">
                    <a:pos x="4987" y="4159"/>
                  </a:cxn>
                  <a:cxn ang="0">
                    <a:pos x="4663" y="4587"/>
                  </a:cxn>
                  <a:cxn ang="0">
                    <a:pos x="4299" y="4896"/>
                  </a:cxn>
                  <a:cxn ang="0">
                    <a:pos x="3829" y="5145"/>
                  </a:cxn>
                  <a:cxn ang="0">
                    <a:pos x="3310" y="5284"/>
                  </a:cxn>
                  <a:cxn ang="0">
                    <a:pos x="2814" y="5308"/>
                  </a:cxn>
                  <a:cxn ang="0">
                    <a:pos x="2256" y="5215"/>
                  </a:cxn>
                  <a:cxn ang="0">
                    <a:pos x="1738" y="5008"/>
                  </a:cxn>
                  <a:cxn ang="0">
                    <a:pos x="1280" y="4699"/>
                  </a:cxn>
                  <a:cxn ang="0">
                    <a:pos x="895" y="4303"/>
                  </a:cxn>
                  <a:cxn ang="0">
                    <a:pos x="599" y="3836"/>
                  </a:cxn>
                  <a:cxn ang="0">
                    <a:pos x="407" y="3311"/>
                  </a:cxn>
                  <a:cxn ang="0">
                    <a:pos x="335" y="2807"/>
                  </a:cxn>
                  <a:cxn ang="0">
                    <a:pos x="370" y="2260"/>
                  </a:cxn>
                  <a:cxn ang="0">
                    <a:pos x="525" y="1747"/>
                  </a:cxn>
                  <a:cxn ang="0">
                    <a:pos x="790" y="1285"/>
                  </a:cxn>
                  <a:cxn ang="0">
                    <a:pos x="1115" y="929"/>
                  </a:cxn>
                  <a:cxn ang="0">
                    <a:pos x="1549" y="620"/>
                  </a:cxn>
                  <a:cxn ang="0">
                    <a:pos x="2043" y="421"/>
                  </a:cxn>
                  <a:cxn ang="0">
                    <a:pos x="2580" y="334"/>
                  </a:cxn>
                  <a:cxn ang="0">
                    <a:pos x="2345" y="23"/>
                  </a:cxn>
                  <a:cxn ang="0">
                    <a:pos x="1741" y="171"/>
                  </a:cxn>
                  <a:cxn ang="0">
                    <a:pos x="1202" y="445"/>
                  </a:cxn>
                  <a:cxn ang="0">
                    <a:pos x="745" y="827"/>
                  </a:cxn>
                  <a:cxn ang="0">
                    <a:pos x="382" y="1300"/>
                  </a:cxn>
                  <a:cxn ang="0">
                    <a:pos x="133" y="1852"/>
                  </a:cxn>
                  <a:cxn ang="0">
                    <a:pos x="10" y="2462"/>
                  </a:cxn>
                  <a:cxn ang="0">
                    <a:pos x="21" y="3038"/>
                  </a:cxn>
                  <a:cxn ang="0">
                    <a:pos x="165" y="3659"/>
                  </a:cxn>
                  <a:cxn ang="0">
                    <a:pos x="436" y="4225"/>
                  </a:cxn>
                  <a:cxn ang="0">
                    <a:pos x="817" y="4718"/>
                  </a:cxn>
                  <a:cxn ang="0">
                    <a:pos x="1288" y="5122"/>
                  </a:cxn>
                  <a:cxn ang="0">
                    <a:pos x="1835" y="5420"/>
                  </a:cxn>
                  <a:cxn ang="0">
                    <a:pos x="2443" y="5598"/>
                  </a:cxn>
                  <a:cxn ang="0">
                    <a:pos x="3016" y="5641"/>
                  </a:cxn>
                  <a:cxn ang="0">
                    <a:pos x="3644" y="5554"/>
                  </a:cxn>
                  <a:cxn ang="0">
                    <a:pos x="4215" y="5333"/>
                  </a:cxn>
                  <a:cxn ang="0">
                    <a:pos x="4710" y="4998"/>
                  </a:cxn>
                  <a:cxn ang="0">
                    <a:pos x="5117" y="4563"/>
                  </a:cxn>
                  <a:cxn ang="0">
                    <a:pos x="5418" y="4044"/>
                  </a:cxn>
                  <a:cxn ang="0">
                    <a:pos x="5599" y="3459"/>
                  </a:cxn>
                  <a:cxn ang="0">
                    <a:pos x="5643" y="2820"/>
                  </a:cxn>
                  <a:cxn ang="0">
                    <a:pos x="5562" y="2253"/>
                  </a:cxn>
                  <a:cxn ang="0">
                    <a:pos x="5346" y="1660"/>
                  </a:cxn>
                  <a:cxn ang="0">
                    <a:pos x="5012" y="1134"/>
                  </a:cxn>
                  <a:cxn ang="0">
                    <a:pos x="4579" y="688"/>
                  </a:cxn>
                  <a:cxn ang="0">
                    <a:pos x="4061" y="340"/>
                  </a:cxn>
                  <a:cxn ang="0">
                    <a:pos x="3481" y="107"/>
                  </a:cxn>
                  <a:cxn ang="0">
                    <a:pos x="2848" y="4"/>
                  </a:cxn>
                </a:cxnLst>
                <a:rect l="0" t="0" r="r" b="b"/>
                <a:pathLst>
                  <a:path w="5646" h="5642">
                    <a:moveTo>
                      <a:pt x="2704" y="331"/>
                    </a:moveTo>
                    <a:lnTo>
                      <a:pt x="2704" y="331"/>
                    </a:lnTo>
                    <a:lnTo>
                      <a:pt x="2767" y="333"/>
                    </a:lnTo>
                    <a:lnTo>
                      <a:pt x="2832" y="334"/>
                    </a:lnTo>
                    <a:lnTo>
                      <a:pt x="2895" y="339"/>
                    </a:lnTo>
                    <a:lnTo>
                      <a:pt x="2959" y="345"/>
                    </a:lnTo>
                    <a:lnTo>
                      <a:pt x="3022" y="352"/>
                    </a:lnTo>
                    <a:lnTo>
                      <a:pt x="3086" y="361"/>
                    </a:lnTo>
                    <a:lnTo>
                      <a:pt x="3147" y="371"/>
                    </a:lnTo>
                    <a:lnTo>
                      <a:pt x="3209" y="383"/>
                    </a:lnTo>
                    <a:lnTo>
                      <a:pt x="3270" y="396"/>
                    </a:lnTo>
                    <a:lnTo>
                      <a:pt x="3332" y="411"/>
                    </a:lnTo>
                    <a:lnTo>
                      <a:pt x="3392" y="427"/>
                    </a:lnTo>
                    <a:lnTo>
                      <a:pt x="3451" y="445"/>
                    </a:lnTo>
                    <a:lnTo>
                      <a:pt x="3510" y="464"/>
                    </a:lnTo>
                    <a:lnTo>
                      <a:pt x="3569" y="483"/>
                    </a:lnTo>
                    <a:lnTo>
                      <a:pt x="3628" y="505"/>
                    </a:lnTo>
                    <a:lnTo>
                      <a:pt x="3686" y="529"/>
                    </a:lnTo>
                    <a:lnTo>
                      <a:pt x="3742" y="553"/>
                    </a:lnTo>
                    <a:lnTo>
                      <a:pt x="3798" y="579"/>
                    </a:lnTo>
                    <a:lnTo>
                      <a:pt x="3854" y="606"/>
                    </a:lnTo>
                    <a:lnTo>
                      <a:pt x="3908" y="634"/>
                    </a:lnTo>
                    <a:lnTo>
                      <a:pt x="3963" y="663"/>
                    </a:lnTo>
                    <a:lnTo>
                      <a:pt x="4016" y="694"/>
                    </a:lnTo>
                    <a:lnTo>
                      <a:pt x="4067" y="727"/>
                    </a:lnTo>
                    <a:lnTo>
                      <a:pt x="4120" y="761"/>
                    </a:lnTo>
                    <a:lnTo>
                      <a:pt x="4171" y="794"/>
                    </a:lnTo>
                    <a:lnTo>
                      <a:pt x="4221" y="830"/>
                    </a:lnTo>
                    <a:lnTo>
                      <a:pt x="4271" y="867"/>
                    </a:lnTo>
                    <a:lnTo>
                      <a:pt x="4318" y="904"/>
                    </a:lnTo>
                    <a:lnTo>
                      <a:pt x="4367" y="943"/>
                    </a:lnTo>
                    <a:lnTo>
                      <a:pt x="4412" y="983"/>
                    </a:lnTo>
                    <a:lnTo>
                      <a:pt x="4458" y="1024"/>
                    </a:lnTo>
                    <a:lnTo>
                      <a:pt x="4504" y="1066"/>
                    </a:lnTo>
                    <a:lnTo>
                      <a:pt x="4546" y="1108"/>
                    </a:lnTo>
                    <a:lnTo>
                      <a:pt x="4591" y="1153"/>
                    </a:lnTo>
                    <a:lnTo>
                      <a:pt x="4632" y="1198"/>
                    </a:lnTo>
                    <a:lnTo>
                      <a:pt x="4673" y="1244"/>
                    </a:lnTo>
                    <a:lnTo>
                      <a:pt x="4712" y="1290"/>
                    </a:lnTo>
                    <a:lnTo>
                      <a:pt x="4751" y="1338"/>
                    </a:lnTo>
                    <a:lnTo>
                      <a:pt x="4788" y="1387"/>
                    </a:lnTo>
                    <a:lnTo>
                      <a:pt x="4825" y="1436"/>
                    </a:lnTo>
                    <a:lnTo>
                      <a:pt x="4861" y="1487"/>
                    </a:lnTo>
                    <a:lnTo>
                      <a:pt x="4894" y="1538"/>
                    </a:lnTo>
                    <a:lnTo>
                      <a:pt x="4927" y="1591"/>
                    </a:lnTo>
                    <a:lnTo>
                      <a:pt x="4959" y="1642"/>
                    </a:lnTo>
                    <a:lnTo>
                      <a:pt x="4990" y="1697"/>
                    </a:lnTo>
                    <a:lnTo>
                      <a:pt x="5020" y="1751"/>
                    </a:lnTo>
                    <a:lnTo>
                      <a:pt x="5048" y="1806"/>
                    </a:lnTo>
                    <a:lnTo>
                      <a:pt x="5074" y="1862"/>
                    </a:lnTo>
                    <a:lnTo>
                      <a:pt x="5099" y="1918"/>
                    </a:lnTo>
                    <a:lnTo>
                      <a:pt x="5124" y="1975"/>
                    </a:lnTo>
                    <a:lnTo>
                      <a:pt x="5146" y="2033"/>
                    </a:lnTo>
                    <a:lnTo>
                      <a:pt x="5169" y="2092"/>
                    </a:lnTo>
                    <a:lnTo>
                      <a:pt x="5188" y="2151"/>
                    </a:lnTo>
                    <a:lnTo>
                      <a:pt x="5207" y="2210"/>
                    </a:lnTo>
                    <a:lnTo>
                      <a:pt x="5225" y="2270"/>
                    </a:lnTo>
                    <a:lnTo>
                      <a:pt x="5241" y="2331"/>
                    </a:lnTo>
                    <a:lnTo>
                      <a:pt x="5254" y="2393"/>
                    </a:lnTo>
                    <a:lnTo>
                      <a:pt x="5267" y="2455"/>
                    </a:lnTo>
                    <a:lnTo>
                      <a:pt x="5279" y="2517"/>
                    </a:lnTo>
                    <a:lnTo>
                      <a:pt x="5288" y="2580"/>
                    </a:lnTo>
                    <a:lnTo>
                      <a:pt x="5297" y="2643"/>
                    </a:lnTo>
                    <a:lnTo>
                      <a:pt x="5304" y="2707"/>
                    </a:lnTo>
                    <a:lnTo>
                      <a:pt x="5309" y="2770"/>
                    </a:lnTo>
                    <a:lnTo>
                      <a:pt x="5313" y="2835"/>
                    </a:lnTo>
                    <a:lnTo>
                      <a:pt x="5313" y="2835"/>
                    </a:lnTo>
                    <a:lnTo>
                      <a:pt x="5315" y="2897"/>
                    </a:lnTo>
                    <a:lnTo>
                      <a:pt x="5315" y="2959"/>
                    </a:lnTo>
                    <a:lnTo>
                      <a:pt x="5313" y="3021"/>
                    </a:lnTo>
                    <a:lnTo>
                      <a:pt x="5312" y="3081"/>
                    </a:lnTo>
                    <a:lnTo>
                      <a:pt x="5307" y="3142"/>
                    </a:lnTo>
                    <a:lnTo>
                      <a:pt x="5301" y="3202"/>
                    </a:lnTo>
                    <a:lnTo>
                      <a:pt x="5294" y="3263"/>
                    </a:lnTo>
                    <a:lnTo>
                      <a:pt x="5285" y="3323"/>
                    </a:lnTo>
                    <a:lnTo>
                      <a:pt x="5276" y="3382"/>
                    </a:lnTo>
                    <a:lnTo>
                      <a:pt x="5264" y="3441"/>
                    </a:lnTo>
                    <a:lnTo>
                      <a:pt x="5251" y="3500"/>
                    </a:lnTo>
                    <a:lnTo>
                      <a:pt x="5238" y="3557"/>
                    </a:lnTo>
                    <a:lnTo>
                      <a:pt x="5222" y="3615"/>
                    </a:lnTo>
                    <a:lnTo>
                      <a:pt x="5204" y="3672"/>
                    </a:lnTo>
                    <a:lnTo>
                      <a:pt x="5186" y="3728"/>
                    </a:lnTo>
                    <a:lnTo>
                      <a:pt x="5166" y="3785"/>
                    </a:lnTo>
                    <a:lnTo>
                      <a:pt x="5145" y="3841"/>
                    </a:lnTo>
                    <a:lnTo>
                      <a:pt x="5121" y="3895"/>
                    </a:lnTo>
                    <a:lnTo>
                      <a:pt x="5098" y="3948"/>
                    </a:lnTo>
                    <a:lnTo>
                      <a:pt x="5073" y="4003"/>
                    </a:lnTo>
                    <a:lnTo>
                      <a:pt x="5045" y="4056"/>
                    </a:lnTo>
                    <a:lnTo>
                      <a:pt x="5017" y="4107"/>
                    </a:lnTo>
                    <a:lnTo>
                      <a:pt x="4987" y="4159"/>
                    </a:lnTo>
                    <a:lnTo>
                      <a:pt x="4956" y="4209"/>
                    </a:lnTo>
                    <a:lnTo>
                      <a:pt x="4924" y="4259"/>
                    </a:lnTo>
                    <a:lnTo>
                      <a:pt x="4891" y="4309"/>
                    </a:lnTo>
                    <a:lnTo>
                      <a:pt x="4856" y="4357"/>
                    </a:lnTo>
                    <a:lnTo>
                      <a:pt x="4819" y="4405"/>
                    </a:lnTo>
                    <a:lnTo>
                      <a:pt x="4782" y="4452"/>
                    </a:lnTo>
                    <a:lnTo>
                      <a:pt x="4744" y="4498"/>
                    </a:lnTo>
                    <a:lnTo>
                      <a:pt x="4704" y="4542"/>
                    </a:lnTo>
                    <a:lnTo>
                      <a:pt x="4663" y="4587"/>
                    </a:lnTo>
                    <a:lnTo>
                      <a:pt x="4663" y="4587"/>
                    </a:lnTo>
                    <a:lnTo>
                      <a:pt x="4620" y="4631"/>
                    </a:lnTo>
                    <a:lnTo>
                      <a:pt x="4576" y="4672"/>
                    </a:lnTo>
                    <a:lnTo>
                      <a:pt x="4532" y="4713"/>
                    </a:lnTo>
                    <a:lnTo>
                      <a:pt x="4488" y="4752"/>
                    </a:lnTo>
                    <a:lnTo>
                      <a:pt x="4442" y="4790"/>
                    </a:lnTo>
                    <a:lnTo>
                      <a:pt x="4395" y="4827"/>
                    </a:lnTo>
                    <a:lnTo>
                      <a:pt x="4346" y="4862"/>
                    </a:lnTo>
                    <a:lnTo>
                      <a:pt x="4299" y="4896"/>
                    </a:lnTo>
                    <a:lnTo>
                      <a:pt x="4249" y="4930"/>
                    </a:lnTo>
                    <a:lnTo>
                      <a:pt x="4199" y="4961"/>
                    </a:lnTo>
                    <a:lnTo>
                      <a:pt x="4148" y="4992"/>
                    </a:lnTo>
                    <a:lnTo>
                      <a:pt x="4097" y="5022"/>
                    </a:lnTo>
                    <a:lnTo>
                      <a:pt x="4044" y="5048"/>
                    </a:lnTo>
                    <a:lnTo>
                      <a:pt x="3991" y="5075"/>
                    </a:lnTo>
                    <a:lnTo>
                      <a:pt x="3938" y="5100"/>
                    </a:lnTo>
                    <a:lnTo>
                      <a:pt x="3883" y="5123"/>
                    </a:lnTo>
                    <a:lnTo>
                      <a:pt x="3829" y="5145"/>
                    </a:lnTo>
                    <a:lnTo>
                      <a:pt x="3773" y="5166"/>
                    </a:lnTo>
                    <a:lnTo>
                      <a:pt x="3717" y="5187"/>
                    </a:lnTo>
                    <a:lnTo>
                      <a:pt x="3660" y="5204"/>
                    </a:lnTo>
                    <a:lnTo>
                      <a:pt x="3603" y="5221"/>
                    </a:lnTo>
                    <a:lnTo>
                      <a:pt x="3546" y="5237"/>
                    </a:lnTo>
                    <a:lnTo>
                      <a:pt x="3487" y="5250"/>
                    </a:lnTo>
                    <a:lnTo>
                      <a:pt x="3428" y="5263"/>
                    </a:lnTo>
                    <a:lnTo>
                      <a:pt x="3369" y="5274"/>
                    </a:lnTo>
                    <a:lnTo>
                      <a:pt x="3310" y="5284"/>
                    </a:lnTo>
                    <a:lnTo>
                      <a:pt x="3249" y="5291"/>
                    </a:lnTo>
                    <a:lnTo>
                      <a:pt x="3189" y="5299"/>
                    </a:lnTo>
                    <a:lnTo>
                      <a:pt x="3128" y="5303"/>
                    </a:lnTo>
                    <a:lnTo>
                      <a:pt x="3066" y="5308"/>
                    </a:lnTo>
                    <a:lnTo>
                      <a:pt x="3004" y="5309"/>
                    </a:lnTo>
                    <a:lnTo>
                      <a:pt x="2943" y="5311"/>
                    </a:lnTo>
                    <a:lnTo>
                      <a:pt x="2943" y="5311"/>
                    </a:lnTo>
                    <a:lnTo>
                      <a:pt x="2879" y="5309"/>
                    </a:lnTo>
                    <a:lnTo>
                      <a:pt x="2814" y="5308"/>
                    </a:lnTo>
                    <a:lnTo>
                      <a:pt x="2751" y="5303"/>
                    </a:lnTo>
                    <a:lnTo>
                      <a:pt x="2688" y="5297"/>
                    </a:lnTo>
                    <a:lnTo>
                      <a:pt x="2624" y="5290"/>
                    </a:lnTo>
                    <a:lnTo>
                      <a:pt x="2561" y="5281"/>
                    </a:lnTo>
                    <a:lnTo>
                      <a:pt x="2499" y="5271"/>
                    </a:lnTo>
                    <a:lnTo>
                      <a:pt x="2437" y="5259"/>
                    </a:lnTo>
                    <a:lnTo>
                      <a:pt x="2376" y="5246"/>
                    </a:lnTo>
                    <a:lnTo>
                      <a:pt x="2315" y="5231"/>
                    </a:lnTo>
                    <a:lnTo>
                      <a:pt x="2256" y="5215"/>
                    </a:lnTo>
                    <a:lnTo>
                      <a:pt x="2195" y="5197"/>
                    </a:lnTo>
                    <a:lnTo>
                      <a:pt x="2136" y="5178"/>
                    </a:lnTo>
                    <a:lnTo>
                      <a:pt x="2077" y="5159"/>
                    </a:lnTo>
                    <a:lnTo>
                      <a:pt x="2020" y="5137"/>
                    </a:lnTo>
                    <a:lnTo>
                      <a:pt x="1962" y="5113"/>
                    </a:lnTo>
                    <a:lnTo>
                      <a:pt x="1905" y="5089"/>
                    </a:lnTo>
                    <a:lnTo>
                      <a:pt x="1849" y="5063"/>
                    </a:lnTo>
                    <a:lnTo>
                      <a:pt x="1793" y="5036"/>
                    </a:lnTo>
                    <a:lnTo>
                      <a:pt x="1738" y="5008"/>
                    </a:lnTo>
                    <a:lnTo>
                      <a:pt x="1685" y="4979"/>
                    </a:lnTo>
                    <a:lnTo>
                      <a:pt x="1631" y="4948"/>
                    </a:lnTo>
                    <a:lnTo>
                      <a:pt x="1579" y="4915"/>
                    </a:lnTo>
                    <a:lnTo>
                      <a:pt x="1527" y="4881"/>
                    </a:lnTo>
                    <a:lnTo>
                      <a:pt x="1476" y="4848"/>
                    </a:lnTo>
                    <a:lnTo>
                      <a:pt x="1426" y="4812"/>
                    </a:lnTo>
                    <a:lnTo>
                      <a:pt x="1377" y="4775"/>
                    </a:lnTo>
                    <a:lnTo>
                      <a:pt x="1328" y="4738"/>
                    </a:lnTo>
                    <a:lnTo>
                      <a:pt x="1280" y="4699"/>
                    </a:lnTo>
                    <a:lnTo>
                      <a:pt x="1234" y="4659"/>
                    </a:lnTo>
                    <a:lnTo>
                      <a:pt x="1188" y="4618"/>
                    </a:lnTo>
                    <a:lnTo>
                      <a:pt x="1143" y="4576"/>
                    </a:lnTo>
                    <a:lnTo>
                      <a:pt x="1100" y="4534"/>
                    </a:lnTo>
                    <a:lnTo>
                      <a:pt x="1057" y="4489"/>
                    </a:lnTo>
                    <a:lnTo>
                      <a:pt x="1014" y="4444"/>
                    </a:lnTo>
                    <a:lnTo>
                      <a:pt x="974" y="4398"/>
                    </a:lnTo>
                    <a:lnTo>
                      <a:pt x="935" y="4352"/>
                    </a:lnTo>
                    <a:lnTo>
                      <a:pt x="895" y="4303"/>
                    </a:lnTo>
                    <a:lnTo>
                      <a:pt x="858" y="4255"/>
                    </a:lnTo>
                    <a:lnTo>
                      <a:pt x="821" y="4206"/>
                    </a:lnTo>
                    <a:lnTo>
                      <a:pt x="786" y="4155"/>
                    </a:lnTo>
                    <a:lnTo>
                      <a:pt x="752" y="4104"/>
                    </a:lnTo>
                    <a:lnTo>
                      <a:pt x="719" y="4051"/>
                    </a:lnTo>
                    <a:lnTo>
                      <a:pt x="687" y="4000"/>
                    </a:lnTo>
                    <a:lnTo>
                      <a:pt x="656" y="3945"/>
                    </a:lnTo>
                    <a:lnTo>
                      <a:pt x="628" y="3891"/>
                    </a:lnTo>
                    <a:lnTo>
                      <a:pt x="599" y="3836"/>
                    </a:lnTo>
                    <a:lnTo>
                      <a:pt x="572" y="3780"/>
                    </a:lnTo>
                    <a:lnTo>
                      <a:pt x="547" y="3724"/>
                    </a:lnTo>
                    <a:lnTo>
                      <a:pt x="523" y="3667"/>
                    </a:lnTo>
                    <a:lnTo>
                      <a:pt x="500" y="3609"/>
                    </a:lnTo>
                    <a:lnTo>
                      <a:pt x="478" y="3550"/>
                    </a:lnTo>
                    <a:lnTo>
                      <a:pt x="459" y="3491"/>
                    </a:lnTo>
                    <a:lnTo>
                      <a:pt x="439" y="3432"/>
                    </a:lnTo>
                    <a:lnTo>
                      <a:pt x="422" y="3372"/>
                    </a:lnTo>
                    <a:lnTo>
                      <a:pt x="407" y="3311"/>
                    </a:lnTo>
                    <a:lnTo>
                      <a:pt x="392" y="3249"/>
                    </a:lnTo>
                    <a:lnTo>
                      <a:pt x="379" y="3187"/>
                    </a:lnTo>
                    <a:lnTo>
                      <a:pt x="367" y="3125"/>
                    </a:lnTo>
                    <a:lnTo>
                      <a:pt x="358" y="3062"/>
                    </a:lnTo>
                    <a:lnTo>
                      <a:pt x="349" y="2999"/>
                    </a:lnTo>
                    <a:lnTo>
                      <a:pt x="342" y="2935"/>
                    </a:lnTo>
                    <a:lnTo>
                      <a:pt x="338" y="2872"/>
                    </a:lnTo>
                    <a:lnTo>
                      <a:pt x="335" y="2807"/>
                    </a:lnTo>
                    <a:lnTo>
                      <a:pt x="335" y="2807"/>
                    </a:lnTo>
                    <a:lnTo>
                      <a:pt x="332" y="2745"/>
                    </a:lnTo>
                    <a:lnTo>
                      <a:pt x="332" y="2683"/>
                    </a:lnTo>
                    <a:lnTo>
                      <a:pt x="333" y="2621"/>
                    </a:lnTo>
                    <a:lnTo>
                      <a:pt x="336" y="2561"/>
                    </a:lnTo>
                    <a:lnTo>
                      <a:pt x="339" y="2500"/>
                    </a:lnTo>
                    <a:lnTo>
                      <a:pt x="345" y="2438"/>
                    </a:lnTo>
                    <a:lnTo>
                      <a:pt x="352" y="2379"/>
                    </a:lnTo>
                    <a:lnTo>
                      <a:pt x="361" y="2319"/>
                    </a:lnTo>
                    <a:lnTo>
                      <a:pt x="370" y="2260"/>
                    </a:lnTo>
                    <a:lnTo>
                      <a:pt x="382" y="2201"/>
                    </a:lnTo>
                    <a:lnTo>
                      <a:pt x="395" y="2142"/>
                    </a:lnTo>
                    <a:lnTo>
                      <a:pt x="410" y="2085"/>
                    </a:lnTo>
                    <a:lnTo>
                      <a:pt x="425" y="2027"/>
                    </a:lnTo>
                    <a:lnTo>
                      <a:pt x="442" y="1970"/>
                    </a:lnTo>
                    <a:lnTo>
                      <a:pt x="461" y="1913"/>
                    </a:lnTo>
                    <a:lnTo>
                      <a:pt x="481" y="1857"/>
                    </a:lnTo>
                    <a:lnTo>
                      <a:pt x="503" y="1801"/>
                    </a:lnTo>
                    <a:lnTo>
                      <a:pt x="525" y="1747"/>
                    </a:lnTo>
                    <a:lnTo>
                      <a:pt x="548" y="1694"/>
                    </a:lnTo>
                    <a:lnTo>
                      <a:pt x="575" y="1639"/>
                    </a:lnTo>
                    <a:lnTo>
                      <a:pt x="602" y="1586"/>
                    </a:lnTo>
                    <a:lnTo>
                      <a:pt x="630" y="1535"/>
                    </a:lnTo>
                    <a:lnTo>
                      <a:pt x="659" y="1483"/>
                    </a:lnTo>
                    <a:lnTo>
                      <a:pt x="690" y="1433"/>
                    </a:lnTo>
                    <a:lnTo>
                      <a:pt x="722" y="1383"/>
                    </a:lnTo>
                    <a:lnTo>
                      <a:pt x="756" y="1333"/>
                    </a:lnTo>
                    <a:lnTo>
                      <a:pt x="790" y="1285"/>
                    </a:lnTo>
                    <a:lnTo>
                      <a:pt x="827" y="1237"/>
                    </a:lnTo>
                    <a:lnTo>
                      <a:pt x="864" y="1190"/>
                    </a:lnTo>
                    <a:lnTo>
                      <a:pt x="902" y="1144"/>
                    </a:lnTo>
                    <a:lnTo>
                      <a:pt x="944" y="1100"/>
                    </a:lnTo>
                    <a:lnTo>
                      <a:pt x="985" y="1055"/>
                    </a:lnTo>
                    <a:lnTo>
                      <a:pt x="985" y="1055"/>
                    </a:lnTo>
                    <a:lnTo>
                      <a:pt x="1026" y="1011"/>
                    </a:lnTo>
                    <a:lnTo>
                      <a:pt x="1070" y="970"/>
                    </a:lnTo>
                    <a:lnTo>
                      <a:pt x="1115" y="929"/>
                    </a:lnTo>
                    <a:lnTo>
                      <a:pt x="1159" y="890"/>
                    </a:lnTo>
                    <a:lnTo>
                      <a:pt x="1206" y="852"/>
                    </a:lnTo>
                    <a:lnTo>
                      <a:pt x="1252" y="815"/>
                    </a:lnTo>
                    <a:lnTo>
                      <a:pt x="1300" y="780"/>
                    </a:lnTo>
                    <a:lnTo>
                      <a:pt x="1349" y="746"/>
                    </a:lnTo>
                    <a:lnTo>
                      <a:pt x="1398" y="712"/>
                    </a:lnTo>
                    <a:lnTo>
                      <a:pt x="1448" y="681"/>
                    </a:lnTo>
                    <a:lnTo>
                      <a:pt x="1498" y="650"/>
                    </a:lnTo>
                    <a:lnTo>
                      <a:pt x="1549" y="620"/>
                    </a:lnTo>
                    <a:lnTo>
                      <a:pt x="1602" y="594"/>
                    </a:lnTo>
                    <a:lnTo>
                      <a:pt x="1656" y="567"/>
                    </a:lnTo>
                    <a:lnTo>
                      <a:pt x="1709" y="542"/>
                    </a:lnTo>
                    <a:lnTo>
                      <a:pt x="1763" y="519"/>
                    </a:lnTo>
                    <a:lnTo>
                      <a:pt x="1818" y="497"/>
                    </a:lnTo>
                    <a:lnTo>
                      <a:pt x="1874" y="474"/>
                    </a:lnTo>
                    <a:lnTo>
                      <a:pt x="1930" y="455"/>
                    </a:lnTo>
                    <a:lnTo>
                      <a:pt x="1986" y="438"/>
                    </a:lnTo>
                    <a:lnTo>
                      <a:pt x="2043" y="421"/>
                    </a:lnTo>
                    <a:lnTo>
                      <a:pt x="2101" y="405"/>
                    </a:lnTo>
                    <a:lnTo>
                      <a:pt x="2160" y="392"/>
                    </a:lnTo>
                    <a:lnTo>
                      <a:pt x="2219" y="379"/>
                    </a:lnTo>
                    <a:lnTo>
                      <a:pt x="2278" y="368"/>
                    </a:lnTo>
                    <a:lnTo>
                      <a:pt x="2337" y="358"/>
                    </a:lnTo>
                    <a:lnTo>
                      <a:pt x="2397" y="351"/>
                    </a:lnTo>
                    <a:lnTo>
                      <a:pt x="2458" y="343"/>
                    </a:lnTo>
                    <a:lnTo>
                      <a:pt x="2518" y="339"/>
                    </a:lnTo>
                    <a:lnTo>
                      <a:pt x="2580" y="334"/>
                    </a:lnTo>
                    <a:lnTo>
                      <a:pt x="2642" y="333"/>
                    </a:lnTo>
                    <a:lnTo>
                      <a:pt x="2704" y="331"/>
                    </a:lnTo>
                    <a:close/>
                    <a:moveTo>
                      <a:pt x="2704" y="0"/>
                    </a:moveTo>
                    <a:lnTo>
                      <a:pt x="2704" y="0"/>
                    </a:lnTo>
                    <a:lnTo>
                      <a:pt x="2630" y="1"/>
                    </a:lnTo>
                    <a:lnTo>
                      <a:pt x="2558" y="4"/>
                    </a:lnTo>
                    <a:lnTo>
                      <a:pt x="2487" y="9"/>
                    </a:lnTo>
                    <a:lnTo>
                      <a:pt x="2415" y="14"/>
                    </a:lnTo>
                    <a:lnTo>
                      <a:pt x="2345" y="23"/>
                    </a:lnTo>
                    <a:lnTo>
                      <a:pt x="2275" y="32"/>
                    </a:lnTo>
                    <a:lnTo>
                      <a:pt x="2205" y="44"/>
                    </a:lnTo>
                    <a:lnTo>
                      <a:pt x="2138" y="57"/>
                    </a:lnTo>
                    <a:lnTo>
                      <a:pt x="2070" y="72"/>
                    </a:lnTo>
                    <a:lnTo>
                      <a:pt x="2002" y="88"/>
                    </a:lnTo>
                    <a:lnTo>
                      <a:pt x="1936" y="107"/>
                    </a:lnTo>
                    <a:lnTo>
                      <a:pt x="1869" y="127"/>
                    </a:lnTo>
                    <a:lnTo>
                      <a:pt x="1804" y="149"/>
                    </a:lnTo>
                    <a:lnTo>
                      <a:pt x="1741" y="171"/>
                    </a:lnTo>
                    <a:lnTo>
                      <a:pt x="1678" y="196"/>
                    </a:lnTo>
                    <a:lnTo>
                      <a:pt x="1614" y="222"/>
                    </a:lnTo>
                    <a:lnTo>
                      <a:pt x="1552" y="249"/>
                    </a:lnTo>
                    <a:lnTo>
                      <a:pt x="1492" y="278"/>
                    </a:lnTo>
                    <a:lnTo>
                      <a:pt x="1433" y="308"/>
                    </a:lnTo>
                    <a:lnTo>
                      <a:pt x="1373" y="340"/>
                    </a:lnTo>
                    <a:lnTo>
                      <a:pt x="1315" y="374"/>
                    </a:lnTo>
                    <a:lnTo>
                      <a:pt x="1258" y="408"/>
                    </a:lnTo>
                    <a:lnTo>
                      <a:pt x="1202" y="445"/>
                    </a:lnTo>
                    <a:lnTo>
                      <a:pt x="1147" y="482"/>
                    </a:lnTo>
                    <a:lnTo>
                      <a:pt x="1092" y="520"/>
                    </a:lnTo>
                    <a:lnTo>
                      <a:pt x="1039" y="560"/>
                    </a:lnTo>
                    <a:lnTo>
                      <a:pt x="988" y="601"/>
                    </a:lnTo>
                    <a:lnTo>
                      <a:pt x="936" y="644"/>
                    </a:lnTo>
                    <a:lnTo>
                      <a:pt x="886" y="688"/>
                    </a:lnTo>
                    <a:lnTo>
                      <a:pt x="837" y="732"/>
                    </a:lnTo>
                    <a:lnTo>
                      <a:pt x="790" y="778"/>
                    </a:lnTo>
                    <a:lnTo>
                      <a:pt x="745" y="827"/>
                    </a:lnTo>
                    <a:lnTo>
                      <a:pt x="699" y="874"/>
                    </a:lnTo>
                    <a:lnTo>
                      <a:pt x="655" y="924"/>
                    </a:lnTo>
                    <a:lnTo>
                      <a:pt x="612" y="974"/>
                    </a:lnTo>
                    <a:lnTo>
                      <a:pt x="571" y="1026"/>
                    </a:lnTo>
                    <a:lnTo>
                      <a:pt x="531" y="1079"/>
                    </a:lnTo>
                    <a:lnTo>
                      <a:pt x="491" y="1134"/>
                    </a:lnTo>
                    <a:lnTo>
                      <a:pt x="454" y="1188"/>
                    </a:lnTo>
                    <a:lnTo>
                      <a:pt x="417" y="1244"/>
                    </a:lnTo>
                    <a:lnTo>
                      <a:pt x="382" y="1300"/>
                    </a:lnTo>
                    <a:lnTo>
                      <a:pt x="349" y="1358"/>
                    </a:lnTo>
                    <a:lnTo>
                      <a:pt x="317" y="1417"/>
                    </a:lnTo>
                    <a:lnTo>
                      <a:pt x="286" y="1476"/>
                    </a:lnTo>
                    <a:lnTo>
                      <a:pt x="257" y="1536"/>
                    </a:lnTo>
                    <a:lnTo>
                      <a:pt x="229" y="1598"/>
                    </a:lnTo>
                    <a:lnTo>
                      <a:pt x="202" y="1660"/>
                    </a:lnTo>
                    <a:lnTo>
                      <a:pt x="177" y="1723"/>
                    </a:lnTo>
                    <a:lnTo>
                      <a:pt x="155" y="1787"/>
                    </a:lnTo>
                    <a:lnTo>
                      <a:pt x="133" y="1852"/>
                    </a:lnTo>
                    <a:lnTo>
                      <a:pt x="112" y="1916"/>
                    </a:lnTo>
                    <a:lnTo>
                      <a:pt x="94" y="1983"/>
                    </a:lnTo>
                    <a:lnTo>
                      <a:pt x="77" y="2049"/>
                    </a:lnTo>
                    <a:lnTo>
                      <a:pt x="62" y="2115"/>
                    </a:lnTo>
                    <a:lnTo>
                      <a:pt x="47" y="2183"/>
                    </a:lnTo>
                    <a:lnTo>
                      <a:pt x="35" y="2253"/>
                    </a:lnTo>
                    <a:lnTo>
                      <a:pt x="25" y="2322"/>
                    </a:lnTo>
                    <a:lnTo>
                      <a:pt x="16" y="2391"/>
                    </a:lnTo>
                    <a:lnTo>
                      <a:pt x="10" y="2462"/>
                    </a:lnTo>
                    <a:lnTo>
                      <a:pt x="4" y="2533"/>
                    </a:lnTo>
                    <a:lnTo>
                      <a:pt x="2" y="2604"/>
                    </a:lnTo>
                    <a:lnTo>
                      <a:pt x="0" y="2676"/>
                    </a:lnTo>
                    <a:lnTo>
                      <a:pt x="0" y="2748"/>
                    </a:lnTo>
                    <a:lnTo>
                      <a:pt x="3" y="2820"/>
                    </a:lnTo>
                    <a:lnTo>
                      <a:pt x="3" y="2820"/>
                    </a:lnTo>
                    <a:lnTo>
                      <a:pt x="7" y="2894"/>
                    </a:lnTo>
                    <a:lnTo>
                      <a:pt x="12" y="2966"/>
                    </a:lnTo>
                    <a:lnTo>
                      <a:pt x="21" y="3038"/>
                    </a:lnTo>
                    <a:lnTo>
                      <a:pt x="30" y="3109"/>
                    </a:lnTo>
                    <a:lnTo>
                      <a:pt x="41" y="3180"/>
                    </a:lnTo>
                    <a:lnTo>
                      <a:pt x="53" y="3251"/>
                    </a:lnTo>
                    <a:lnTo>
                      <a:pt x="68" y="3320"/>
                    </a:lnTo>
                    <a:lnTo>
                      <a:pt x="84" y="3389"/>
                    </a:lnTo>
                    <a:lnTo>
                      <a:pt x="102" y="3459"/>
                    </a:lnTo>
                    <a:lnTo>
                      <a:pt x="121" y="3526"/>
                    </a:lnTo>
                    <a:lnTo>
                      <a:pt x="143" y="3593"/>
                    </a:lnTo>
                    <a:lnTo>
                      <a:pt x="165" y="3659"/>
                    </a:lnTo>
                    <a:lnTo>
                      <a:pt x="189" y="3726"/>
                    </a:lnTo>
                    <a:lnTo>
                      <a:pt x="215" y="3790"/>
                    </a:lnTo>
                    <a:lnTo>
                      <a:pt x="242" y="3855"/>
                    </a:lnTo>
                    <a:lnTo>
                      <a:pt x="271" y="3919"/>
                    </a:lnTo>
                    <a:lnTo>
                      <a:pt x="301" y="3982"/>
                    </a:lnTo>
                    <a:lnTo>
                      <a:pt x="333" y="4044"/>
                    </a:lnTo>
                    <a:lnTo>
                      <a:pt x="366" y="4106"/>
                    </a:lnTo>
                    <a:lnTo>
                      <a:pt x="401" y="4165"/>
                    </a:lnTo>
                    <a:lnTo>
                      <a:pt x="436" y="4225"/>
                    </a:lnTo>
                    <a:lnTo>
                      <a:pt x="473" y="4284"/>
                    </a:lnTo>
                    <a:lnTo>
                      <a:pt x="512" y="4342"/>
                    </a:lnTo>
                    <a:lnTo>
                      <a:pt x="551" y="4398"/>
                    </a:lnTo>
                    <a:lnTo>
                      <a:pt x="593" y="4454"/>
                    </a:lnTo>
                    <a:lnTo>
                      <a:pt x="635" y="4508"/>
                    </a:lnTo>
                    <a:lnTo>
                      <a:pt x="678" y="4563"/>
                    </a:lnTo>
                    <a:lnTo>
                      <a:pt x="722" y="4616"/>
                    </a:lnTo>
                    <a:lnTo>
                      <a:pt x="770" y="4668"/>
                    </a:lnTo>
                    <a:lnTo>
                      <a:pt x="817" y="4718"/>
                    </a:lnTo>
                    <a:lnTo>
                      <a:pt x="864" y="4768"/>
                    </a:lnTo>
                    <a:lnTo>
                      <a:pt x="914" y="4815"/>
                    </a:lnTo>
                    <a:lnTo>
                      <a:pt x="964" y="4862"/>
                    </a:lnTo>
                    <a:lnTo>
                      <a:pt x="1016" y="4909"/>
                    </a:lnTo>
                    <a:lnTo>
                      <a:pt x="1069" y="4954"/>
                    </a:lnTo>
                    <a:lnTo>
                      <a:pt x="1122" y="4998"/>
                    </a:lnTo>
                    <a:lnTo>
                      <a:pt x="1176" y="5041"/>
                    </a:lnTo>
                    <a:lnTo>
                      <a:pt x="1232" y="5082"/>
                    </a:lnTo>
                    <a:lnTo>
                      <a:pt x="1288" y="5122"/>
                    </a:lnTo>
                    <a:lnTo>
                      <a:pt x="1346" y="5160"/>
                    </a:lnTo>
                    <a:lnTo>
                      <a:pt x="1403" y="5197"/>
                    </a:lnTo>
                    <a:lnTo>
                      <a:pt x="1464" y="5234"/>
                    </a:lnTo>
                    <a:lnTo>
                      <a:pt x="1523" y="5268"/>
                    </a:lnTo>
                    <a:lnTo>
                      <a:pt x="1585" y="5302"/>
                    </a:lnTo>
                    <a:lnTo>
                      <a:pt x="1647" y="5333"/>
                    </a:lnTo>
                    <a:lnTo>
                      <a:pt x="1709" y="5364"/>
                    </a:lnTo>
                    <a:lnTo>
                      <a:pt x="1772" y="5393"/>
                    </a:lnTo>
                    <a:lnTo>
                      <a:pt x="1835" y="5420"/>
                    </a:lnTo>
                    <a:lnTo>
                      <a:pt x="1900" y="5446"/>
                    </a:lnTo>
                    <a:lnTo>
                      <a:pt x="1967" y="5471"/>
                    </a:lnTo>
                    <a:lnTo>
                      <a:pt x="2033" y="5493"/>
                    </a:lnTo>
                    <a:lnTo>
                      <a:pt x="2099" y="5515"/>
                    </a:lnTo>
                    <a:lnTo>
                      <a:pt x="2167" y="5535"/>
                    </a:lnTo>
                    <a:lnTo>
                      <a:pt x="2235" y="5554"/>
                    </a:lnTo>
                    <a:lnTo>
                      <a:pt x="2303" y="5570"/>
                    </a:lnTo>
                    <a:lnTo>
                      <a:pt x="2372" y="5585"/>
                    </a:lnTo>
                    <a:lnTo>
                      <a:pt x="2443" y="5598"/>
                    </a:lnTo>
                    <a:lnTo>
                      <a:pt x="2512" y="5610"/>
                    </a:lnTo>
                    <a:lnTo>
                      <a:pt x="2583" y="5619"/>
                    </a:lnTo>
                    <a:lnTo>
                      <a:pt x="2654" y="5628"/>
                    </a:lnTo>
                    <a:lnTo>
                      <a:pt x="2726" y="5633"/>
                    </a:lnTo>
                    <a:lnTo>
                      <a:pt x="2798" y="5638"/>
                    </a:lnTo>
                    <a:lnTo>
                      <a:pt x="2870" y="5641"/>
                    </a:lnTo>
                    <a:lnTo>
                      <a:pt x="2943" y="5642"/>
                    </a:lnTo>
                    <a:lnTo>
                      <a:pt x="2943" y="5642"/>
                    </a:lnTo>
                    <a:lnTo>
                      <a:pt x="3016" y="5641"/>
                    </a:lnTo>
                    <a:lnTo>
                      <a:pt x="3088" y="5638"/>
                    </a:lnTo>
                    <a:lnTo>
                      <a:pt x="3159" y="5633"/>
                    </a:lnTo>
                    <a:lnTo>
                      <a:pt x="3231" y="5628"/>
                    </a:lnTo>
                    <a:lnTo>
                      <a:pt x="3302" y="5619"/>
                    </a:lnTo>
                    <a:lnTo>
                      <a:pt x="3372" y="5610"/>
                    </a:lnTo>
                    <a:lnTo>
                      <a:pt x="3441" y="5598"/>
                    </a:lnTo>
                    <a:lnTo>
                      <a:pt x="3509" y="5585"/>
                    </a:lnTo>
                    <a:lnTo>
                      <a:pt x="3578" y="5570"/>
                    </a:lnTo>
                    <a:lnTo>
                      <a:pt x="3644" y="5554"/>
                    </a:lnTo>
                    <a:lnTo>
                      <a:pt x="3711" y="5535"/>
                    </a:lnTo>
                    <a:lnTo>
                      <a:pt x="3777" y="5515"/>
                    </a:lnTo>
                    <a:lnTo>
                      <a:pt x="3842" y="5493"/>
                    </a:lnTo>
                    <a:lnTo>
                      <a:pt x="3905" y="5471"/>
                    </a:lnTo>
                    <a:lnTo>
                      <a:pt x="3969" y="5446"/>
                    </a:lnTo>
                    <a:lnTo>
                      <a:pt x="4032" y="5420"/>
                    </a:lnTo>
                    <a:lnTo>
                      <a:pt x="4094" y="5393"/>
                    </a:lnTo>
                    <a:lnTo>
                      <a:pt x="4154" y="5364"/>
                    </a:lnTo>
                    <a:lnTo>
                      <a:pt x="4215" y="5333"/>
                    </a:lnTo>
                    <a:lnTo>
                      <a:pt x="4274" y="5302"/>
                    </a:lnTo>
                    <a:lnTo>
                      <a:pt x="4331" y="5268"/>
                    </a:lnTo>
                    <a:lnTo>
                      <a:pt x="4389" y="5234"/>
                    </a:lnTo>
                    <a:lnTo>
                      <a:pt x="4445" y="5197"/>
                    </a:lnTo>
                    <a:lnTo>
                      <a:pt x="4499" y="5160"/>
                    </a:lnTo>
                    <a:lnTo>
                      <a:pt x="4554" y="5122"/>
                    </a:lnTo>
                    <a:lnTo>
                      <a:pt x="4607" y="5082"/>
                    </a:lnTo>
                    <a:lnTo>
                      <a:pt x="4659" y="5041"/>
                    </a:lnTo>
                    <a:lnTo>
                      <a:pt x="4710" y="4998"/>
                    </a:lnTo>
                    <a:lnTo>
                      <a:pt x="4760" y="4954"/>
                    </a:lnTo>
                    <a:lnTo>
                      <a:pt x="4809" y="4909"/>
                    </a:lnTo>
                    <a:lnTo>
                      <a:pt x="4856" y="4862"/>
                    </a:lnTo>
                    <a:lnTo>
                      <a:pt x="4903" y="4815"/>
                    </a:lnTo>
                    <a:lnTo>
                      <a:pt x="4947" y="4768"/>
                    </a:lnTo>
                    <a:lnTo>
                      <a:pt x="4992" y="4718"/>
                    </a:lnTo>
                    <a:lnTo>
                      <a:pt x="5034" y="4668"/>
                    </a:lnTo>
                    <a:lnTo>
                      <a:pt x="5076" y="4616"/>
                    </a:lnTo>
                    <a:lnTo>
                      <a:pt x="5117" y="4563"/>
                    </a:lnTo>
                    <a:lnTo>
                      <a:pt x="5155" y="4508"/>
                    </a:lnTo>
                    <a:lnTo>
                      <a:pt x="5194" y="4454"/>
                    </a:lnTo>
                    <a:lnTo>
                      <a:pt x="5229" y="4398"/>
                    </a:lnTo>
                    <a:lnTo>
                      <a:pt x="5264" y="4342"/>
                    </a:lnTo>
                    <a:lnTo>
                      <a:pt x="5298" y="4284"/>
                    </a:lnTo>
                    <a:lnTo>
                      <a:pt x="5329" y="4225"/>
                    </a:lnTo>
                    <a:lnTo>
                      <a:pt x="5360" y="4165"/>
                    </a:lnTo>
                    <a:lnTo>
                      <a:pt x="5390" y="4106"/>
                    </a:lnTo>
                    <a:lnTo>
                      <a:pt x="5418" y="4044"/>
                    </a:lnTo>
                    <a:lnTo>
                      <a:pt x="5444" y="3982"/>
                    </a:lnTo>
                    <a:lnTo>
                      <a:pt x="5469" y="3919"/>
                    </a:lnTo>
                    <a:lnTo>
                      <a:pt x="5493" y="3855"/>
                    </a:lnTo>
                    <a:lnTo>
                      <a:pt x="5514" y="3790"/>
                    </a:lnTo>
                    <a:lnTo>
                      <a:pt x="5534" y="3726"/>
                    </a:lnTo>
                    <a:lnTo>
                      <a:pt x="5553" y="3659"/>
                    </a:lnTo>
                    <a:lnTo>
                      <a:pt x="5570" y="3593"/>
                    </a:lnTo>
                    <a:lnTo>
                      <a:pt x="5584" y="3526"/>
                    </a:lnTo>
                    <a:lnTo>
                      <a:pt x="5599" y="3459"/>
                    </a:lnTo>
                    <a:lnTo>
                      <a:pt x="5611" y="3389"/>
                    </a:lnTo>
                    <a:lnTo>
                      <a:pt x="5621" y="3320"/>
                    </a:lnTo>
                    <a:lnTo>
                      <a:pt x="5630" y="3251"/>
                    </a:lnTo>
                    <a:lnTo>
                      <a:pt x="5636" y="3180"/>
                    </a:lnTo>
                    <a:lnTo>
                      <a:pt x="5642" y="3109"/>
                    </a:lnTo>
                    <a:lnTo>
                      <a:pt x="5645" y="3038"/>
                    </a:lnTo>
                    <a:lnTo>
                      <a:pt x="5646" y="2966"/>
                    </a:lnTo>
                    <a:lnTo>
                      <a:pt x="5646" y="2894"/>
                    </a:lnTo>
                    <a:lnTo>
                      <a:pt x="5643" y="2820"/>
                    </a:lnTo>
                    <a:lnTo>
                      <a:pt x="5643" y="2820"/>
                    </a:lnTo>
                    <a:lnTo>
                      <a:pt x="5640" y="2748"/>
                    </a:lnTo>
                    <a:lnTo>
                      <a:pt x="5634" y="2676"/>
                    </a:lnTo>
                    <a:lnTo>
                      <a:pt x="5627" y="2604"/>
                    </a:lnTo>
                    <a:lnTo>
                      <a:pt x="5617" y="2533"/>
                    </a:lnTo>
                    <a:lnTo>
                      <a:pt x="5606" y="2462"/>
                    </a:lnTo>
                    <a:lnTo>
                      <a:pt x="5593" y="2391"/>
                    </a:lnTo>
                    <a:lnTo>
                      <a:pt x="5578" y="2322"/>
                    </a:lnTo>
                    <a:lnTo>
                      <a:pt x="5562" y="2253"/>
                    </a:lnTo>
                    <a:lnTo>
                      <a:pt x="5545" y="2183"/>
                    </a:lnTo>
                    <a:lnTo>
                      <a:pt x="5525" y="2115"/>
                    </a:lnTo>
                    <a:lnTo>
                      <a:pt x="5505" y="2049"/>
                    </a:lnTo>
                    <a:lnTo>
                      <a:pt x="5481" y="1983"/>
                    </a:lnTo>
                    <a:lnTo>
                      <a:pt x="5458" y="1916"/>
                    </a:lnTo>
                    <a:lnTo>
                      <a:pt x="5431" y="1852"/>
                    </a:lnTo>
                    <a:lnTo>
                      <a:pt x="5404" y="1787"/>
                    </a:lnTo>
                    <a:lnTo>
                      <a:pt x="5375" y="1723"/>
                    </a:lnTo>
                    <a:lnTo>
                      <a:pt x="5346" y="1660"/>
                    </a:lnTo>
                    <a:lnTo>
                      <a:pt x="5313" y="1598"/>
                    </a:lnTo>
                    <a:lnTo>
                      <a:pt x="5281" y="1536"/>
                    </a:lnTo>
                    <a:lnTo>
                      <a:pt x="5247" y="1476"/>
                    </a:lnTo>
                    <a:lnTo>
                      <a:pt x="5210" y="1417"/>
                    </a:lnTo>
                    <a:lnTo>
                      <a:pt x="5173" y="1358"/>
                    </a:lnTo>
                    <a:lnTo>
                      <a:pt x="5135" y="1300"/>
                    </a:lnTo>
                    <a:lnTo>
                      <a:pt x="5095" y="1244"/>
                    </a:lnTo>
                    <a:lnTo>
                      <a:pt x="5054" y="1188"/>
                    </a:lnTo>
                    <a:lnTo>
                      <a:pt x="5012" y="1134"/>
                    </a:lnTo>
                    <a:lnTo>
                      <a:pt x="4968" y="1079"/>
                    </a:lnTo>
                    <a:lnTo>
                      <a:pt x="4924" y="1026"/>
                    </a:lnTo>
                    <a:lnTo>
                      <a:pt x="4878" y="974"/>
                    </a:lnTo>
                    <a:lnTo>
                      <a:pt x="4831" y="924"/>
                    </a:lnTo>
                    <a:lnTo>
                      <a:pt x="4782" y="874"/>
                    </a:lnTo>
                    <a:lnTo>
                      <a:pt x="4732" y="827"/>
                    </a:lnTo>
                    <a:lnTo>
                      <a:pt x="4682" y="778"/>
                    </a:lnTo>
                    <a:lnTo>
                      <a:pt x="4631" y="732"/>
                    </a:lnTo>
                    <a:lnTo>
                      <a:pt x="4579" y="688"/>
                    </a:lnTo>
                    <a:lnTo>
                      <a:pt x="4524" y="644"/>
                    </a:lnTo>
                    <a:lnTo>
                      <a:pt x="4470" y="601"/>
                    </a:lnTo>
                    <a:lnTo>
                      <a:pt x="4415" y="560"/>
                    </a:lnTo>
                    <a:lnTo>
                      <a:pt x="4358" y="520"/>
                    </a:lnTo>
                    <a:lnTo>
                      <a:pt x="4300" y="482"/>
                    </a:lnTo>
                    <a:lnTo>
                      <a:pt x="4243" y="445"/>
                    </a:lnTo>
                    <a:lnTo>
                      <a:pt x="4184" y="408"/>
                    </a:lnTo>
                    <a:lnTo>
                      <a:pt x="4123" y="374"/>
                    </a:lnTo>
                    <a:lnTo>
                      <a:pt x="4061" y="340"/>
                    </a:lnTo>
                    <a:lnTo>
                      <a:pt x="4001" y="308"/>
                    </a:lnTo>
                    <a:lnTo>
                      <a:pt x="3938" y="278"/>
                    </a:lnTo>
                    <a:lnTo>
                      <a:pt x="3874" y="249"/>
                    </a:lnTo>
                    <a:lnTo>
                      <a:pt x="3811" y="222"/>
                    </a:lnTo>
                    <a:lnTo>
                      <a:pt x="3746" y="196"/>
                    </a:lnTo>
                    <a:lnTo>
                      <a:pt x="3680" y="171"/>
                    </a:lnTo>
                    <a:lnTo>
                      <a:pt x="3615" y="149"/>
                    </a:lnTo>
                    <a:lnTo>
                      <a:pt x="3547" y="127"/>
                    </a:lnTo>
                    <a:lnTo>
                      <a:pt x="3481" y="107"/>
                    </a:lnTo>
                    <a:lnTo>
                      <a:pt x="3411" y="88"/>
                    </a:lnTo>
                    <a:lnTo>
                      <a:pt x="3344" y="72"/>
                    </a:lnTo>
                    <a:lnTo>
                      <a:pt x="3274" y="57"/>
                    </a:lnTo>
                    <a:lnTo>
                      <a:pt x="3205" y="44"/>
                    </a:lnTo>
                    <a:lnTo>
                      <a:pt x="3134" y="32"/>
                    </a:lnTo>
                    <a:lnTo>
                      <a:pt x="3063" y="23"/>
                    </a:lnTo>
                    <a:lnTo>
                      <a:pt x="2993" y="14"/>
                    </a:lnTo>
                    <a:lnTo>
                      <a:pt x="2920" y="9"/>
                    </a:lnTo>
                    <a:lnTo>
                      <a:pt x="2848" y="4"/>
                    </a:lnTo>
                    <a:lnTo>
                      <a:pt x="2776" y="1"/>
                    </a:lnTo>
                    <a:lnTo>
                      <a:pt x="2704" y="0"/>
                    </a:lnTo>
                    <a:lnTo>
                      <a:pt x="2704" y="0"/>
                    </a:lnTo>
                    <a:close/>
                  </a:path>
                </a:pathLst>
              </a:custGeom>
              <a:gradFill flip="none" rotWithShape="1">
                <a:gsLst>
                  <a:gs pos="20000">
                    <a:srgbClr val="414141"/>
                  </a:gs>
                  <a:gs pos="66000">
                    <a:srgbClr val="FFFFFF"/>
                  </a:gs>
                  <a:gs pos="80000">
                    <a:srgbClr val="CFCFCF"/>
                  </a:gs>
                  <a:gs pos="5000">
                    <a:srgbClr val="A6A6A6"/>
                  </a:gs>
                  <a:gs pos="45000">
                    <a:srgbClr val="A6A6A6"/>
                  </a:gs>
                  <a:gs pos="25000">
                    <a:srgbClr val="262626"/>
                  </a:gs>
                  <a:gs pos="54000">
                    <a:srgbClr val="454545"/>
                  </a:gs>
                  <a:gs pos="36000">
                    <a:srgbClr val="616161"/>
                  </a:gs>
                  <a:gs pos="82000">
                    <a:srgbClr val="A6A6A6"/>
                  </a:gs>
                </a:gsLst>
                <a:lin ang="1314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105" name="Freeform 16">
                <a:extLst>
                  <a:ext uri="{FF2B5EF4-FFF2-40B4-BE49-F238E27FC236}">
                    <a16:creationId xmlns:a16="http://schemas.microsoft.com/office/drawing/2014/main" id="{6426E4A2-D1AE-AE4A-B255-1959046298CD}"/>
                  </a:ext>
                </a:extLst>
              </p:cNvPr>
              <p:cNvSpPr>
                <a:spLocks noEditPoints="1"/>
              </p:cNvSpPr>
              <p:nvPr/>
            </p:nvSpPr>
            <p:spPr bwMode="auto">
              <a:xfrm>
                <a:off x="8413750" y="404813"/>
                <a:ext cx="2928938" cy="2925763"/>
              </a:xfrm>
              <a:custGeom>
                <a:avLst/>
                <a:gdLst/>
                <a:ahLst/>
                <a:cxnLst>
                  <a:cxn ang="0">
                    <a:pos x="3124" y="135"/>
                  </a:cxn>
                  <a:cxn ang="0">
                    <a:pos x="3699" y="303"/>
                  </a:cxn>
                  <a:cxn ang="0">
                    <a:pos x="4218" y="588"/>
                  </a:cxn>
                  <a:cxn ang="0">
                    <a:pos x="4666" y="971"/>
                  </a:cxn>
                  <a:cxn ang="0">
                    <a:pos x="5027" y="1439"/>
                  </a:cxn>
                  <a:cxn ang="0">
                    <a:pos x="5285" y="1974"/>
                  </a:cxn>
                  <a:cxn ang="0">
                    <a:pos x="5422" y="2564"/>
                  </a:cxn>
                  <a:cxn ang="0">
                    <a:pos x="5433" y="3100"/>
                  </a:cxn>
                  <a:cxn ang="0">
                    <a:pos x="5322" y="3670"/>
                  </a:cxn>
                  <a:cxn ang="0">
                    <a:pos x="5088" y="4194"/>
                  </a:cxn>
                  <a:cxn ang="0">
                    <a:pos x="4737" y="4656"/>
                  </a:cxn>
                  <a:cxn ang="0">
                    <a:pos x="4345" y="4991"/>
                  </a:cxn>
                  <a:cxn ang="0">
                    <a:pos x="3839" y="5259"/>
                  </a:cxn>
                  <a:cxn ang="0">
                    <a:pos x="3279" y="5408"/>
                  </a:cxn>
                  <a:cxn ang="0">
                    <a:pos x="2748" y="5433"/>
                  </a:cxn>
                  <a:cxn ang="0">
                    <a:pos x="2149" y="5336"/>
                  </a:cxn>
                  <a:cxn ang="0">
                    <a:pos x="1597" y="5113"/>
                  </a:cxn>
                  <a:cxn ang="0">
                    <a:pos x="1107" y="4784"/>
                  </a:cxn>
                  <a:cxn ang="0">
                    <a:pos x="696" y="4361"/>
                  </a:cxn>
                  <a:cxn ang="0">
                    <a:pos x="379" y="3861"/>
                  </a:cxn>
                  <a:cxn ang="0">
                    <a:pos x="173" y="3299"/>
                  </a:cxn>
                  <a:cxn ang="0">
                    <a:pos x="96" y="2761"/>
                  </a:cxn>
                  <a:cxn ang="0">
                    <a:pos x="136" y="2172"/>
                  </a:cxn>
                  <a:cxn ang="0">
                    <a:pos x="302" y="1620"/>
                  </a:cxn>
                  <a:cxn ang="0">
                    <a:pos x="588" y="1122"/>
                  </a:cxn>
                  <a:cxn ang="0">
                    <a:pos x="938" y="738"/>
                  </a:cxn>
                  <a:cxn ang="0">
                    <a:pos x="1408" y="405"/>
                  </a:cxn>
                  <a:cxn ang="0">
                    <a:pos x="1939" y="190"/>
                  </a:cxn>
                  <a:cxn ang="0">
                    <a:pos x="2517" y="96"/>
                  </a:cxn>
                  <a:cxn ang="0">
                    <a:pos x="2298" y="22"/>
                  </a:cxn>
                  <a:cxn ang="0">
                    <a:pos x="1706" y="168"/>
                  </a:cxn>
                  <a:cxn ang="0">
                    <a:pos x="1178" y="436"/>
                  </a:cxn>
                  <a:cxn ang="0">
                    <a:pos x="730" y="811"/>
                  </a:cxn>
                  <a:cxn ang="0">
                    <a:pos x="374" y="1275"/>
                  </a:cxn>
                  <a:cxn ang="0">
                    <a:pos x="130" y="1815"/>
                  </a:cxn>
                  <a:cxn ang="0">
                    <a:pos x="10" y="2413"/>
                  </a:cxn>
                  <a:cxn ang="0">
                    <a:pos x="21" y="2978"/>
                  </a:cxn>
                  <a:cxn ang="0">
                    <a:pos x="162" y="3587"/>
                  </a:cxn>
                  <a:cxn ang="0">
                    <a:pos x="428" y="4141"/>
                  </a:cxn>
                  <a:cxn ang="0">
                    <a:pos x="801" y="4623"/>
                  </a:cxn>
                  <a:cxn ang="0">
                    <a:pos x="1263" y="5020"/>
                  </a:cxn>
                  <a:cxn ang="0">
                    <a:pos x="1800" y="5312"/>
                  </a:cxn>
                  <a:cxn ang="0">
                    <a:pos x="2394" y="5486"/>
                  </a:cxn>
                  <a:cxn ang="0">
                    <a:pos x="2956" y="5529"/>
                  </a:cxn>
                  <a:cxn ang="0">
                    <a:pos x="3572" y="5443"/>
                  </a:cxn>
                  <a:cxn ang="0">
                    <a:pos x="4131" y="5228"/>
                  </a:cxn>
                  <a:cxn ang="0">
                    <a:pos x="4616" y="4898"/>
                  </a:cxn>
                  <a:cxn ang="0">
                    <a:pos x="5015" y="4472"/>
                  </a:cxn>
                  <a:cxn ang="0">
                    <a:pos x="5310" y="3963"/>
                  </a:cxn>
                  <a:cxn ang="0">
                    <a:pos x="5487" y="3389"/>
                  </a:cxn>
                  <a:cxn ang="0">
                    <a:pos x="5531" y="2764"/>
                  </a:cxn>
                  <a:cxn ang="0">
                    <a:pos x="5452" y="2208"/>
                  </a:cxn>
                  <a:cxn ang="0">
                    <a:pos x="5239" y="1627"/>
                  </a:cxn>
                  <a:cxn ang="0">
                    <a:pos x="4912" y="1111"/>
                  </a:cxn>
                  <a:cxn ang="0">
                    <a:pos x="4488" y="675"/>
                  </a:cxn>
                  <a:cxn ang="0">
                    <a:pos x="3982" y="334"/>
                  </a:cxn>
                  <a:cxn ang="0">
                    <a:pos x="3411" y="104"/>
                  </a:cxn>
                  <a:cxn ang="0">
                    <a:pos x="2792" y="4"/>
                  </a:cxn>
                </a:cxnLst>
                <a:rect l="0" t="0" r="r" b="b"/>
                <a:pathLst>
                  <a:path w="5534" h="5530">
                    <a:moveTo>
                      <a:pt x="2649" y="93"/>
                    </a:moveTo>
                    <a:lnTo>
                      <a:pt x="2649" y="93"/>
                    </a:lnTo>
                    <a:lnTo>
                      <a:pt x="2718" y="94"/>
                    </a:lnTo>
                    <a:lnTo>
                      <a:pt x="2788" y="97"/>
                    </a:lnTo>
                    <a:lnTo>
                      <a:pt x="2856" y="101"/>
                    </a:lnTo>
                    <a:lnTo>
                      <a:pt x="2923" y="107"/>
                    </a:lnTo>
                    <a:lnTo>
                      <a:pt x="2991" y="115"/>
                    </a:lnTo>
                    <a:lnTo>
                      <a:pt x="3058" y="124"/>
                    </a:lnTo>
                    <a:lnTo>
                      <a:pt x="3124" y="135"/>
                    </a:lnTo>
                    <a:lnTo>
                      <a:pt x="3190" y="147"/>
                    </a:lnTo>
                    <a:lnTo>
                      <a:pt x="3257" y="162"/>
                    </a:lnTo>
                    <a:lnTo>
                      <a:pt x="3321" y="178"/>
                    </a:lnTo>
                    <a:lnTo>
                      <a:pt x="3385" y="194"/>
                    </a:lnTo>
                    <a:lnTo>
                      <a:pt x="3450" y="214"/>
                    </a:lnTo>
                    <a:lnTo>
                      <a:pt x="3513" y="234"/>
                    </a:lnTo>
                    <a:lnTo>
                      <a:pt x="3575" y="256"/>
                    </a:lnTo>
                    <a:lnTo>
                      <a:pt x="3637" y="278"/>
                    </a:lnTo>
                    <a:lnTo>
                      <a:pt x="3699" y="303"/>
                    </a:lnTo>
                    <a:lnTo>
                      <a:pt x="3759" y="330"/>
                    </a:lnTo>
                    <a:lnTo>
                      <a:pt x="3820" y="358"/>
                    </a:lnTo>
                    <a:lnTo>
                      <a:pt x="3879" y="386"/>
                    </a:lnTo>
                    <a:lnTo>
                      <a:pt x="3938" y="417"/>
                    </a:lnTo>
                    <a:lnTo>
                      <a:pt x="3995" y="448"/>
                    </a:lnTo>
                    <a:lnTo>
                      <a:pt x="4053" y="480"/>
                    </a:lnTo>
                    <a:lnTo>
                      <a:pt x="4109" y="516"/>
                    </a:lnTo>
                    <a:lnTo>
                      <a:pt x="4163" y="551"/>
                    </a:lnTo>
                    <a:lnTo>
                      <a:pt x="4218" y="588"/>
                    </a:lnTo>
                    <a:lnTo>
                      <a:pt x="4272" y="625"/>
                    </a:lnTo>
                    <a:lnTo>
                      <a:pt x="4325" y="665"/>
                    </a:lnTo>
                    <a:lnTo>
                      <a:pt x="4377" y="705"/>
                    </a:lnTo>
                    <a:lnTo>
                      <a:pt x="4427" y="746"/>
                    </a:lnTo>
                    <a:lnTo>
                      <a:pt x="4477" y="789"/>
                    </a:lnTo>
                    <a:lnTo>
                      <a:pt x="4526" y="833"/>
                    </a:lnTo>
                    <a:lnTo>
                      <a:pt x="4575" y="877"/>
                    </a:lnTo>
                    <a:lnTo>
                      <a:pt x="4620" y="924"/>
                    </a:lnTo>
                    <a:lnTo>
                      <a:pt x="4666" y="971"/>
                    </a:lnTo>
                    <a:lnTo>
                      <a:pt x="4712" y="1019"/>
                    </a:lnTo>
                    <a:lnTo>
                      <a:pt x="4754" y="1067"/>
                    </a:lnTo>
                    <a:lnTo>
                      <a:pt x="4797" y="1117"/>
                    </a:lnTo>
                    <a:lnTo>
                      <a:pt x="4838" y="1169"/>
                    </a:lnTo>
                    <a:lnTo>
                      <a:pt x="4878" y="1221"/>
                    </a:lnTo>
                    <a:lnTo>
                      <a:pt x="4918" y="1274"/>
                    </a:lnTo>
                    <a:lnTo>
                      <a:pt x="4955" y="1328"/>
                    </a:lnTo>
                    <a:lnTo>
                      <a:pt x="4992" y="1383"/>
                    </a:lnTo>
                    <a:lnTo>
                      <a:pt x="5027" y="1439"/>
                    </a:lnTo>
                    <a:lnTo>
                      <a:pt x="5061" y="1495"/>
                    </a:lnTo>
                    <a:lnTo>
                      <a:pt x="5093" y="1552"/>
                    </a:lnTo>
                    <a:lnTo>
                      <a:pt x="5126" y="1610"/>
                    </a:lnTo>
                    <a:lnTo>
                      <a:pt x="5155" y="1669"/>
                    </a:lnTo>
                    <a:lnTo>
                      <a:pt x="5183" y="1728"/>
                    </a:lnTo>
                    <a:lnTo>
                      <a:pt x="5211" y="1788"/>
                    </a:lnTo>
                    <a:lnTo>
                      <a:pt x="5236" y="1850"/>
                    </a:lnTo>
                    <a:lnTo>
                      <a:pt x="5262" y="1912"/>
                    </a:lnTo>
                    <a:lnTo>
                      <a:pt x="5285" y="1974"/>
                    </a:lnTo>
                    <a:lnTo>
                      <a:pt x="5306" y="2037"/>
                    </a:lnTo>
                    <a:lnTo>
                      <a:pt x="5326" y="2101"/>
                    </a:lnTo>
                    <a:lnTo>
                      <a:pt x="5344" y="2166"/>
                    </a:lnTo>
                    <a:lnTo>
                      <a:pt x="5362" y="2231"/>
                    </a:lnTo>
                    <a:lnTo>
                      <a:pt x="5376" y="2295"/>
                    </a:lnTo>
                    <a:lnTo>
                      <a:pt x="5391" y="2362"/>
                    </a:lnTo>
                    <a:lnTo>
                      <a:pt x="5403" y="2428"/>
                    </a:lnTo>
                    <a:lnTo>
                      <a:pt x="5413" y="2496"/>
                    </a:lnTo>
                    <a:lnTo>
                      <a:pt x="5422" y="2564"/>
                    </a:lnTo>
                    <a:lnTo>
                      <a:pt x="5430" y="2632"/>
                    </a:lnTo>
                    <a:lnTo>
                      <a:pt x="5435" y="2699"/>
                    </a:lnTo>
                    <a:lnTo>
                      <a:pt x="5438" y="2769"/>
                    </a:lnTo>
                    <a:lnTo>
                      <a:pt x="5438" y="2769"/>
                    </a:lnTo>
                    <a:lnTo>
                      <a:pt x="5441" y="2835"/>
                    </a:lnTo>
                    <a:lnTo>
                      <a:pt x="5441" y="2903"/>
                    </a:lnTo>
                    <a:lnTo>
                      <a:pt x="5440" y="2968"/>
                    </a:lnTo>
                    <a:lnTo>
                      <a:pt x="5437" y="3034"/>
                    </a:lnTo>
                    <a:lnTo>
                      <a:pt x="5433" y="3100"/>
                    </a:lnTo>
                    <a:lnTo>
                      <a:pt x="5427" y="3165"/>
                    </a:lnTo>
                    <a:lnTo>
                      <a:pt x="5419" y="3230"/>
                    </a:lnTo>
                    <a:lnTo>
                      <a:pt x="5410" y="3294"/>
                    </a:lnTo>
                    <a:lnTo>
                      <a:pt x="5399" y="3358"/>
                    </a:lnTo>
                    <a:lnTo>
                      <a:pt x="5387" y="3422"/>
                    </a:lnTo>
                    <a:lnTo>
                      <a:pt x="5374" y="3484"/>
                    </a:lnTo>
                    <a:lnTo>
                      <a:pt x="5357" y="3547"/>
                    </a:lnTo>
                    <a:lnTo>
                      <a:pt x="5341" y="3609"/>
                    </a:lnTo>
                    <a:lnTo>
                      <a:pt x="5322" y="3670"/>
                    </a:lnTo>
                    <a:lnTo>
                      <a:pt x="5303" y="3731"/>
                    </a:lnTo>
                    <a:lnTo>
                      <a:pt x="5281" y="3792"/>
                    </a:lnTo>
                    <a:lnTo>
                      <a:pt x="5257" y="3851"/>
                    </a:lnTo>
                    <a:lnTo>
                      <a:pt x="5233" y="3910"/>
                    </a:lnTo>
                    <a:lnTo>
                      <a:pt x="5207" y="3969"/>
                    </a:lnTo>
                    <a:lnTo>
                      <a:pt x="5179" y="4026"/>
                    </a:lnTo>
                    <a:lnTo>
                      <a:pt x="5151" y="4082"/>
                    </a:lnTo>
                    <a:lnTo>
                      <a:pt x="5120" y="4140"/>
                    </a:lnTo>
                    <a:lnTo>
                      <a:pt x="5088" y="4194"/>
                    </a:lnTo>
                    <a:lnTo>
                      <a:pt x="5055" y="4249"/>
                    </a:lnTo>
                    <a:lnTo>
                      <a:pt x="5020" y="4304"/>
                    </a:lnTo>
                    <a:lnTo>
                      <a:pt x="4984" y="4357"/>
                    </a:lnTo>
                    <a:lnTo>
                      <a:pt x="4946" y="4408"/>
                    </a:lnTo>
                    <a:lnTo>
                      <a:pt x="4908" y="4460"/>
                    </a:lnTo>
                    <a:lnTo>
                      <a:pt x="4866" y="4510"/>
                    </a:lnTo>
                    <a:lnTo>
                      <a:pt x="4825" y="4560"/>
                    </a:lnTo>
                    <a:lnTo>
                      <a:pt x="4782" y="4609"/>
                    </a:lnTo>
                    <a:lnTo>
                      <a:pt x="4737" y="4656"/>
                    </a:lnTo>
                    <a:lnTo>
                      <a:pt x="4737" y="4656"/>
                    </a:lnTo>
                    <a:lnTo>
                      <a:pt x="4691" y="4703"/>
                    </a:lnTo>
                    <a:lnTo>
                      <a:pt x="4645" y="4749"/>
                    </a:lnTo>
                    <a:lnTo>
                      <a:pt x="4597" y="4792"/>
                    </a:lnTo>
                    <a:lnTo>
                      <a:pt x="4548" y="4834"/>
                    </a:lnTo>
                    <a:lnTo>
                      <a:pt x="4499" y="4876"/>
                    </a:lnTo>
                    <a:lnTo>
                      <a:pt x="4448" y="4915"/>
                    </a:lnTo>
                    <a:lnTo>
                      <a:pt x="4398" y="4954"/>
                    </a:lnTo>
                    <a:lnTo>
                      <a:pt x="4345" y="4991"/>
                    </a:lnTo>
                    <a:lnTo>
                      <a:pt x="4291" y="5026"/>
                    </a:lnTo>
                    <a:lnTo>
                      <a:pt x="4237" y="5060"/>
                    </a:lnTo>
                    <a:lnTo>
                      <a:pt x="4182" y="5094"/>
                    </a:lnTo>
                    <a:lnTo>
                      <a:pt x="4128" y="5125"/>
                    </a:lnTo>
                    <a:lnTo>
                      <a:pt x="4070" y="5154"/>
                    </a:lnTo>
                    <a:lnTo>
                      <a:pt x="4014" y="5182"/>
                    </a:lnTo>
                    <a:lnTo>
                      <a:pt x="3955" y="5210"/>
                    </a:lnTo>
                    <a:lnTo>
                      <a:pt x="3898" y="5235"/>
                    </a:lnTo>
                    <a:lnTo>
                      <a:pt x="3839" y="5259"/>
                    </a:lnTo>
                    <a:lnTo>
                      <a:pt x="3778" y="5283"/>
                    </a:lnTo>
                    <a:lnTo>
                      <a:pt x="3718" y="5303"/>
                    </a:lnTo>
                    <a:lnTo>
                      <a:pt x="3658" y="5322"/>
                    </a:lnTo>
                    <a:lnTo>
                      <a:pt x="3596" y="5340"/>
                    </a:lnTo>
                    <a:lnTo>
                      <a:pt x="3534" y="5358"/>
                    </a:lnTo>
                    <a:lnTo>
                      <a:pt x="3470" y="5372"/>
                    </a:lnTo>
                    <a:lnTo>
                      <a:pt x="3407" y="5386"/>
                    </a:lnTo>
                    <a:lnTo>
                      <a:pt x="3344" y="5398"/>
                    </a:lnTo>
                    <a:lnTo>
                      <a:pt x="3279" y="5408"/>
                    </a:lnTo>
                    <a:lnTo>
                      <a:pt x="3214" y="5417"/>
                    </a:lnTo>
                    <a:lnTo>
                      <a:pt x="3149" y="5424"/>
                    </a:lnTo>
                    <a:lnTo>
                      <a:pt x="3084" y="5430"/>
                    </a:lnTo>
                    <a:lnTo>
                      <a:pt x="3018" y="5433"/>
                    </a:lnTo>
                    <a:lnTo>
                      <a:pt x="2951" y="5436"/>
                    </a:lnTo>
                    <a:lnTo>
                      <a:pt x="2885" y="5437"/>
                    </a:lnTo>
                    <a:lnTo>
                      <a:pt x="2885" y="5437"/>
                    </a:lnTo>
                    <a:lnTo>
                      <a:pt x="2816" y="5436"/>
                    </a:lnTo>
                    <a:lnTo>
                      <a:pt x="2748" y="5433"/>
                    </a:lnTo>
                    <a:lnTo>
                      <a:pt x="2679" y="5428"/>
                    </a:lnTo>
                    <a:lnTo>
                      <a:pt x="2611" y="5423"/>
                    </a:lnTo>
                    <a:lnTo>
                      <a:pt x="2543" y="5415"/>
                    </a:lnTo>
                    <a:lnTo>
                      <a:pt x="2477" y="5406"/>
                    </a:lnTo>
                    <a:lnTo>
                      <a:pt x="2410" y="5395"/>
                    </a:lnTo>
                    <a:lnTo>
                      <a:pt x="2344" y="5383"/>
                    </a:lnTo>
                    <a:lnTo>
                      <a:pt x="2279" y="5368"/>
                    </a:lnTo>
                    <a:lnTo>
                      <a:pt x="2213" y="5352"/>
                    </a:lnTo>
                    <a:lnTo>
                      <a:pt x="2149" y="5336"/>
                    </a:lnTo>
                    <a:lnTo>
                      <a:pt x="2085" y="5316"/>
                    </a:lnTo>
                    <a:lnTo>
                      <a:pt x="2021" y="5296"/>
                    </a:lnTo>
                    <a:lnTo>
                      <a:pt x="1959" y="5274"/>
                    </a:lnTo>
                    <a:lnTo>
                      <a:pt x="1897" y="5252"/>
                    </a:lnTo>
                    <a:lnTo>
                      <a:pt x="1835" y="5226"/>
                    </a:lnTo>
                    <a:lnTo>
                      <a:pt x="1775" y="5200"/>
                    </a:lnTo>
                    <a:lnTo>
                      <a:pt x="1715" y="5172"/>
                    </a:lnTo>
                    <a:lnTo>
                      <a:pt x="1656" y="5144"/>
                    </a:lnTo>
                    <a:lnTo>
                      <a:pt x="1597" y="5113"/>
                    </a:lnTo>
                    <a:lnTo>
                      <a:pt x="1539" y="5082"/>
                    </a:lnTo>
                    <a:lnTo>
                      <a:pt x="1482" y="5050"/>
                    </a:lnTo>
                    <a:lnTo>
                      <a:pt x="1426" y="5014"/>
                    </a:lnTo>
                    <a:lnTo>
                      <a:pt x="1371" y="4979"/>
                    </a:lnTo>
                    <a:lnTo>
                      <a:pt x="1317" y="4942"/>
                    </a:lnTo>
                    <a:lnTo>
                      <a:pt x="1262" y="4905"/>
                    </a:lnTo>
                    <a:lnTo>
                      <a:pt x="1210" y="4865"/>
                    </a:lnTo>
                    <a:lnTo>
                      <a:pt x="1159" y="4825"/>
                    </a:lnTo>
                    <a:lnTo>
                      <a:pt x="1107" y="4784"/>
                    </a:lnTo>
                    <a:lnTo>
                      <a:pt x="1057" y="4741"/>
                    </a:lnTo>
                    <a:lnTo>
                      <a:pt x="1008" y="4697"/>
                    </a:lnTo>
                    <a:lnTo>
                      <a:pt x="961" y="4651"/>
                    </a:lnTo>
                    <a:lnTo>
                      <a:pt x="914" y="4606"/>
                    </a:lnTo>
                    <a:lnTo>
                      <a:pt x="868" y="4559"/>
                    </a:lnTo>
                    <a:lnTo>
                      <a:pt x="823" y="4511"/>
                    </a:lnTo>
                    <a:lnTo>
                      <a:pt x="780" y="4463"/>
                    </a:lnTo>
                    <a:lnTo>
                      <a:pt x="737" y="4413"/>
                    </a:lnTo>
                    <a:lnTo>
                      <a:pt x="696" y="4361"/>
                    </a:lnTo>
                    <a:lnTo>
                      <a:pt x="656" y="4309"/>
                    </a:lnTo>
                    <a:lnTo>
                      <a:pt x="616" y="4256"/>
                    </a:lnTo>
                    <a:lnTo>
                      <a:pt x="579" y="4202"/>
                    </a:lnTo>
                    <a:lnTo>
                      <a:pt x="543" y="4147"/>
                    </a:lnTo>
                    <a:lnTo>
                      <a:pt x="507" y="4091"/>
                    </a:lnTo>
                    <a:lnTo>
                      <a:pt x="473" y="4035"/>
                    </a:lnTo>
                    <a:lnTo>
                      <a:pt x="441" y="3978"/>
                    </a:lnTo>
                    <a:lnTo>
                      <a:pt x="410" y="3920"/>
                    </a:lnTo>
                    <a:lnTo>
                      <a:pt x="379" y="3861"/>
                    </a:lnTo>
                    <a:lnTo>
                      <a:pt x="351" y="3802"/>
                    </a:lnTo>
                    <a:lnTo>
                      <a:pt x="323" y="3742"/>
                    </a:lnTo>
                    <a:lnTo>
                      <a:pt x="298" y="3680"/>
                    </a:lnTo>
                    <a:lnTo>
                      <a:pt x="273" y="3618"/>
                    </a:lnTo>
                    <a:lnTo>
                      <a:pt x="251" y="3556"/>
                    </a:lnTo>
                    <a:lnTo>
                      <a:pt x="229" y="3493"/>
                    </a:lnTo>
                    <a:lnTo>
                      <a:pt x="208" y="3429"/>
                    </a:lnTo>
                    <a:lnTo>
                      <a:pt x="190" y="3364"/>
                    </a:lnTo>
                    <a:lnTo>
                      <a:pt x="173" y="3299"/>
                    </a:lnTo>
                    <a:lnTo>
                      <a:pt x="158" y="3235"/>
                    </a:lnTo>
                    <a:lnTo>
                      <a:pt x="145" y="3168"/>
                    </a:lnTo>
                    <a:lnTo>
                      <a:pt x="131" y="3102"/>
                    </a:lnTo>
                    <a:lnTo>
                      <a:pt x="121" y="3034"/>
                    </a:lnTo>
                    <a:lnTo>
                      <a:pt x="112" y="2966"/>
                    </a:lnTo>
                    <a:lnTo>
                      <a:pt x="105" y="2898"/>
                    </a:lnTo>
                    <a:lnTo>
                      <a:pt x="99" y="2831"/>
                    </a:lnTo>
                    <a:lnTo>
                      <a:pt x="96" y="2761"/>
                    </a:lnTo>
                    <a:lnTo>
                      <a:pt x="96" y="2761"/>
                    </a:lnTo>
                    <a:lnTo>
                      <a:pt x="93" y="2695"/>
                    </a:lnTo>
                    <a:lnTo>
                      <a:pt x="93" y="2627"/>
                    </a:lnTo>
                    <a:lnTo>
                      <a:pt x="94" y="2562"/>
                    </a:lnTo>
                    <a:lnTo>
                      <a:pt x="97" y="2496"/>
                    </a:lnTo>
                    <a:lnTo>
                      <a:pt x="102" y="2430"/>
                    </a:lnTo>
                    <a:lnTo>
                      <a:pt x="108" y="2365"/>
                    </a:lnTo>
                    <a:lnTo>
                      <a:pt x="115" y="2300"/>
                    </a:lnTo>
                    <a:lnTo>
                      <a:pt x="124" y="2236"/>
                    </a:lnTo>
                    <a:lnTo>
                      <a:pt x="136" y="2172"/>
                    </a:lnTo>
                    <a:lnTo>
                      <a:pt x="147" y="2108"/>
                    </a:lnTo>
                    <a:lnTo>
                      <a:pt x="162" y="2046"/>
                    </a:lnTo>
                    <a:lnTo>
                      <a:pt x="177" y="1983"/>
                    </a:lnTo>
                    <a:lnTo>
                      <a:pt x="195" y="1921"/>
                    </a:lnTo>
                    <a:lnTo>
                      <a:pt x="212" y="1859"/>
                    </a:lnTo>
                    <a:lnTo>
                      <a:pt x="233" y="1799"/>
                    </a:lnTo>
                    <a:lnTo>
                      <a:pt x="254" y="1738"/>
                    </a:lnTo>
                    <a:lnTo>
                      <a:pt x="277" y="1679"/>
                    </a:lnTo>
                    <a:lnTo>
                      <a:pt x="302" y="1620"/>
                    </a:lnTo>
                    <a:lnTo>
                      <a:pt x="327" y="1561"/>
                    </a:lnTo>
                    <a:lnTo>
                      <a:pt x="355" y="1504"/>
                    </a:lnTo>
                    <a:lnTo>
                      <a:pt x="383" y="1448"/>
                    </a:lnTo>
                    <a:lnTo>
                      <a:pt x="414" y="1390"/>
                    </a:lnTo>
                    <a:lnTo>
                      <a:pt x="447" y="1336"/>
                    </a:lnTo>
                    <a:lnTo>
                      <a:pt x="479" y="1281"/>
                    </a:lnTo>
                    <a:lnTo>
                      <a:pt x="515" y="1226"/>
                    </a:lnTo>
                    <a:lnTo>
                      <a:pt x="550" y="1173"/>
                    </a:lnTo>
                    <a:lnTo>
                      <a:pt x="588" y="1122"/>
                    </a:lnTo>
                    <a:lnTo>
                      <a:pt x="627" y="1070"/>
                    </a:lnTo>
                    <a:lnTo>
                      <a:pt x="668" y="1020"/>
                    </a:lnTo>
                    <a:lnTo>
                      <a:pt x="709" y="970"/>
                    </a:lnTo>
                    <a:lnTo>
                      <a:pt x="753" y="921"/>
                    </a:lnTo>
                    <a:lnTo>
                      <a:pt x="798" y="874"/>
                    </a:lnTo>
                    <a:lnTo>
                      <a:pt x="798" y="874"/>
                    </a:lnTo>
                    <a:lnTo>
                      <a:pt x="843" y="827"/>
                    </a:lnTo>
                    <a:lnTo>
                      <a:pt x="889" y="781"/>
                    </a:lnTo>
                    <a:lnTo>
                      <a:pt x="938" y="738"/>
                    </a:lnTo>
                    <a:lnTo>
                      <a:pt x="986" y="696"/>
                    </a:lnTo>
                    <a:lnTo>
                      <a:pt x="1035" y="654"/>
                    </a:lnTo>
                    <a:lnTo>
                      <a:pt x="1087" y="615"/>
                    </a:lnTo>
                    <a:lnTo>
                      <a:pt x="1138" y="576"/>
                    </a:lnTo>
                    <a:lnTo>
                      <a:pt x="1190" y="539"/>
                    </a:lnTo>
                    <a:lnTo>
                      <a:pt x="1243" y="504"/>
                    </a:lnTo>
                    <a:lnTo>
                      <a:pt x="1297" y="470"/>
                    </a:lnTo>
                    <a:lnTo>
                      <a:pt x="1352" y="436"/>
                    </a:lnTo>
                    <a:lnTo>
                      <a:pt x="1408" y="405"/>
                    </a:lnTo>
                    <a:lnTo>
                      <a:pt x="1464" y="376"/>
                    </a:lnTo>
                    <a:lnTo>
                      <a:pt x="1521" y="348"/>
                    </a:lnTo>
                    <a:lnTo>
                      <a:pt x="1579" y="320"/>
                    </a:lnTo>
                    <a:lnTo>
                      <a:pt x="1636" y="295"/>
                    </a:lnTo>
                    <a:lnTo>
                      <a:pt x="1697" y="271"/>
                    </a:lnTo>
                    <a:lnTo>
                      <a:pt x="1756" y="247"/>
                    </a:lnTo>
                    <a:lnTo>
                      <a:pt x="1816" y="227"/>
                    </a:lnTo>
                    <a:lnTo>
                      <a:pt x="1878" y="208"/>
                    </a:lnTo>
                    <a:lnTo>
                      <a:pt x="1939" y="190"/>
                    </a:lnTo>
                    <a:lnTo>
                      <a:pt x="2002" y="172"/>
                    </a:lnTo>
                    <a:lnTo>
                      <a:pt x="2064" y="158"/>
                    </a:lnTo>
                    <a:lnTo>
                      <a:pt x="2127" y="144"/>
                    </a:lnTo>
                    <a:lnTo>
                      <a:pt x="2191" y="132"/>
                    </a:lnTo>
                    <a:lnTo>
                      <a:pt x="2256" y="122"/>
                    </a:lnTo>
                    <a:lnTo>
                      <a:pt x="2320" y="113"/>
                    </a:lnTo>
                    <a:lnTo>
                      <a:pt x="2385" y="106"/>
                    </a:lnTo>
                    <a:lnTo>
                      <a:pt x="2450" y="100"/>
                    </a:lnTo>
                    <a:lnTo>
                      <a:pt x="2517" y="96"/>
                    </a:lnTo>
                    <a:lnTo>
                      <a:pt x="2583" y="94"/>
                    </a:lnTo>
                    <a:lnTo>
                      <a:pt x="2649" y="93"/>
                    </a:lnTo>
                    <a:close/>
                    <a:moveTo>
                      <a:pt x="2649" y="0"/>
                    </a:moveTo>
                    <a:lnTo>
                      <a:pt x="2649" y="0"/>
                    </a:lnTo>
                    <a:lnTo>
                      <a:pt x="2578" y="1"/>
                    </a:lnTo>
                    <a:lnTo>
                      <a:pt x="2508" y="4"/>
                    </a:lnTo>
                    <a:lnTo>
                      <a:pt x="2437" y="9"/>
                    </a:lnTo>
                    <a:lnTo>
                      <a:pt x="2368" y="14"/>
                    </a:lnTo>
                    <a:lnTo>
                      <a:pt x="2298" y="22"/>
                    </a:lnTo>
                    <a:lnTo>
                      <a:pt x="2231" y="32"/>
                    </a:lnTo>
                    <a:lnTo>
                      <a:pt x="2163" y="44"/>
                    </a:lnTo>
                    <a:lnTo>
                      <a:pt x="2095" y="56"/>
                    </a:lnTo>
                    <a:lnTo>
                      <a:pt x="2029" y="71"/>
                    </a:lnTo>
                    <a:lnTo>
                      <a:pt x="1962" y="87"/>
                    </a:lnTo>
                    <a:lnTo>
                      <a:pt x="1897" y="104"/>
                    </a:lnTo>
                    <a:lnTo>
                      <a:pt x="1832" y="125"/>
                    </a:lnTo>
                    <a:lnTo>
                      <a:pt x="1769" y="146"/>
                    </a:lnTo>
                    <a:lnTo>
                      <a:pt x="1706" y="168"/>
                    </a:lnTo>
                    <a:lnTo>
                      <a:pt x="1644" y="191"/>
                    </a:lnTo>
                    <a:lnTo>
                      <a:pt x="1583" y="218"/>
                    </a:lnTo>
                    <a:lnTo>
                      <a:pt x="1523" y="244"/>
                    </a:lnTo>
                    <a:lnTo>
                      <a:pt x="1462" y="273"/>
                    </a:lnTo>
                    <a:lnTo>
                      <a:pt x="1403" y="302"/>
                    </a:lnTo>
                    <a:lnTo>
                      <a:pt x="1346" y="334"/>
                    </a:lnTo>
                    <a:lnTo>
                      <a:pt x="1289" y="367"/>
                    </a:lnTo>
                    <a:lnTo>
                      <a:pt x="1232" y="401"/>
                    </a:lnTo>
                    <a:lnTo>
                      <a:pt x="1178" y="436"/>
                    </a:lnTo>
                    <a:lnTo>
                      <a:pt x="1123" y="473"/>
                    </a:lnTo>
                    <a:lnTo>
                      <a:pt x="1070" y="510"/>
                    </a:lnTo>
                    <a:lnTo>
                      <a:pt x="1019" y="550"/>
                    </a:lnTo>
                    <a:lnTo>
                      <a:pt x="969" y="590"/>
                    </a:lnTo>
                    <a:lnTo>
                      <a:pt x="918" y="631"/>
                    </a:lnTo>
                    <a:lnTo>
                      <a:pt x="870" y="675"/>
                    </a:lnTo>
                    <a:lnTo>
                      <a:pt x="821" y="718"/>
                    </a:lnTo>
                    <a:lnTo>
                      <a:pt x="775" y="763"/>
                    </a:lnTo>
                    <a:lnTo>
                      <a:pt x="730" y="811"/>
                    </a:lnTo>
                    <a:lnTo>
                      <a:pt x="686" y="858"/>
                    </a:lnTo>
                    <a:lnTo>
                      <a:pt x="641" y="906"/>
                    </a:lnTo>
                    <a:lnTo>
                      <a:pt x="600" y="955"/>
                    </a:lnTo>
                    <a:lnTo>
                      <a:pt x="559" y="1007"/>
                    </a:lnTo>
                    <a:lnTo>
                      <a:pt x="520" y="1058"/>
                    </a:lnTo>
                    <a:lnTo>
                      <a:pt x="482" y="1111"/>
                    </a:lnTo>
                    <a:lnTo>
                      <a:pt x="445" y="1165"/>
                    </a:lnTo>
                    <a:lnTo>
                      <a:pt x="410" y="1219"/>
                    </a:lnTo>
                    <a:lnTo>
                      <a:pt x="374" y="1275"/>
                    </a:lnTo>
                    <a:lnTo>
                      <a:pt x="342" y="1331"/>
                    </a:lnTo>
                    <a:lnTo>
                      <a:pt x="311" y="1389"/>
                    </a:lnTo>
                    <a:lnTo>
                      <a:pt x="280" y="1448"/>
                    </a:lnTo>
                    <a:lnTo>
                      <a:pt x="252" y="1507"/>
                    </a:lnTo>
                    <a:lnTo>
                      <a:pt x="224" y="1567"/>
                    </a:lnTo>
                    <a:lnTo>
                      <a:pt x="199" y="1627"/>
                    </a:lnTo>
                    <a:lnTo>
                      <a:pt x="174" y="1689"/>
                    </a:lnTo>
                    <a:lnTo>
                      <a:pt x="152" y="1751"/>
                    </a:lnTo>
                    <a:lnTo>
                      <a:pt x="130" y="1815"/>
                    </a:lnTo>
                    <a:lnTo>
                      <a:pt x="111" y="1878"/>
                    </a:lnTo>
                    <a:lnTo>
                      <a:pt x="91" y="1943"/>
                    </a:lnTo>
                    <a:lnTo>
                      <a:pt x="75" y="2008"/>
                    </a:lnTo>
                    <a:lnTo>
                      <a:pt x="60" y="2074"/>
                    </a:lnTo>
                    <a:lnTo>
                      <a:pt x="47" y="2141"/>
                    </a:lnTo>
                    <a:lnTo>
                      <a:pt x="35" y="2208"/>
                    </a:lnTo>
                    <a:lnTo>
                      <a:pt x="25" y="2276"/>
                    </a:lnTo>
                    <a:lnTo>
                      <a:pt x="16" y="2344"/>
                    </a:lnTo>
                    <a:lnTo>
                      <a:pt x="10" y="2413"/>
                    </a:lnTo>
                    <a:lnTo>
                      <a:pt x="4" y="2483"/>
                    </a:lnTo>
                    <a:lnTo>
                      <a:pt x="2" y="2552"/>
                    </a:lnTo>
                    <a:lnTo>
                      <a:pt x="0" y="2623"/>
                    </a:lnTo>
                    <a:lnTo>
                      <a:pt x="0" y="2693"/>
                    </a:lnTo>
                    <a:lnTo>
                      <a:pt x="3" y="2764"/>
                    </a:lnTo>
                    <a:lnTo>
                      <a:pt x="3" y="2764"/>
                    </a:lnTo>
                    <a:lnTo>
                      <a:pt x="7" y="2836"/>
                    </a:lnTo>
                    <a:lnTo>
                      <a:pt x="12" y="2907"/>
                    </a:lnTo>
                    <a:lnTo>
                      <a:pt x="21" y="2978"/>
                    </a:lnTo>
                    <a:lnTo>
                      <a:pt x="30" y="3047"/>
                    </a:lnTo>
                    <a:lnTo>
                      <a:pt x="40" y="3117"/>
                    </a:lnTo>
                    <a:lnTo>
                      <a:pt x="53" y="3186"/>
                    </a:lnTo>
                    <a:lnTo>
                      <a:pt x="66" y="3254"/>
                    </a:lnTo>
                    <a:lnTo>
                      <a:pt x="83" y="3322"/>
                    </a:lnTo>
                    <a:lnTo>
                      <a:pt x="100" y="3389"/>
                    </a:lnTo>
                    <a:lnTo>
                      <a:pt x="119" y="3456"/>
                    </a:lnTo>
                    <a:lnTo>
                      <a:pt x="140" y="3522"/>
                    </a:lnTo>
                    <a:lnTo>
                      <a:pt x="162" y="3587"/>
                    </a:lnTo>
                    <a:lnTo>
                      <a:pt x="186" y="3652"/>
                    </a:lnTo>
                    <a:lnTo>
                      <a:pt x="211" y="3715"/>
                    </a:lnTo>
                    <a:lnTo>
                      <a:pt x="237" y="3779"/>
                    </a:lnTo>
                    <a:lnTo>
                      <a:pt x="265" y="3841"/>
                    </a:lnTo>
                    <a:lnTo>
                      <a:pt x="295" y="3902"/>
                    </a:lnTo>
                    <a:lnTo>
                      <a:pt x="326" y="3963"/>
                    </a:lnTo>
                    <a:lnTo>
                      <a:pt x="358" y="4023"/>
                    </a:lnTo>
                    <a:lnTo>
                      <a:pt x="392" y="4082"/>
                    </a:lnTo>
                    <a:lnTo>
                      <a:pt x="428" y="4141"/>
                    </a:lnTo>
                    <a:lnTo>
                      <a:pt x="464" y="4199"/>
                    </a:lnTo>
                    <a:lnTo>
                      <a:pt x="501" y="4255"/>
                    </a:lnTo>
                    <a:lnTo>
                      <a:pt x="541" y="4311"/>
                    </a:lnTo>
                    <a:lnTo>
                      <a:pt x="581" y="4365"/>
                    </a:lnTo>
                    <a:lnTo>
                      <a:pt x="622" y="4419"/>
                    </a:lnTo>
                    <a:lnTo>
                      <a:pt x="665" y="4472"/>
                    </a:lnTo>
                    <a:lnTo>
                      <a:pt x="709" y="4523"/>
                    </a:lnTo>
                    <a:lnTo>
                      <a:pt x="753" y="4575"/>
                    </a:lnTo>
                    <a:lnTo>
                      <a:pt x="801" y="4623"/>
                    </a:lnTo>
                    <a:lnTo>
                      <a:pt x="848" y="4672"/>
                    </a:lnTo>
                    <a:lnTo>
                      <a:pt x="896" y="4719"/>
                    </a:lnTo>
                    <a:lnTo>
                      <a:pt x="945" y="4766"/>
                    </a:lnTo>
                    <a:lnTo>
                      <a:pt x="995" y="4812"/>
                    </a:lnTo>
                    <a:lnTo>
                      <a:pt x="1047" y="4855"/>
                    </a:lnTo>
                    <a:lnTo>
                      <a:pt x="1100" y="4898"/>
                    </a:lnTo>
                    <a:lnTo>
                      <a:pt x="1153" y="4940"/>
                    </a:lnTo>
                    <a:lnTo>
                      <a:pt x="1207" y="4980"/>
                    </a:lnTo>
                    <a:lnTo>
                      <a:pt x="1263" y="5020"/>
                    </a:lnTo>
                    <a:lnTo>
                      <a:pt x="1319" y="5057"/>
                    </a:lnTo>
                    <a:lnTo>
                      <a:pt x="1377" y="5094"/>
                    </a:lnTo>
                    <a:lnTo>
                      <a:pt x="1434" y="5129"/>
                    </a:lnTo>
                    <a:lnTo>
                      <a:pt x="1493" y="5163"/>
                    </a:lnTo>
                    <a:lnTo>
                      <a:pt x="1552" y="5196"/>
                    </a:lnTo>
                    <a:lnTo>
                      <a:pt x="1613" y="5228"/>
                    </a:lnTo>
                    <a:lnTo>
                      <a:pt x="1675" y="5257"/>
                    </a:lnTo>
                    <a:lnTo>
                      <a:pt x="1737" y="5285"/>
                    </a:lnTo>
                    <a:lnTo>
                      <a:pt x="1800" y="5312"/>
                    </a:lnTo>
                    <a:lnTo>
                      <a:pt x="1863" y="5339"/>
                    </a:lnTo>
                    <a:lnTo>
                      <a:pt x="1927" y="5362"/>
                    </a:lnTo>
                    <a:lnTo>
                      <a:pt x="1992" y="5384"/>
                    </a:lnTo>
                    <a:lnTo>
                      <a:pt x="2058" y="5405"/>
                    </a:lnTo>
                    <a:lnTo>
                      <a:pt x="2123" y="5426"/>
                    </a:lnTo>
                    <a:lnTo>
                      <a:pt x="2191" y="5443"/>
                    </a:lnTo>
                    <a:lnTo>
                      <a:pt x="2257" y="5459"/>
                    </a:lnTo>
                    <a:lnTo>
                      <a:pt x="2325" y="5474"/>
                    </a:lnTo>
                    <a:lnTo>
                      <a:pt x="2394" y="5486"/>
                    </a:lnTo>
                    <a:lnTo>
                      <a:pt x="2462" y="5498"/>
                    </a:lnTo>
                    <a:lnTo>
                      <a:pt x="2531" y="5508"/>
                    </a:lnTo>
                    <a:lnTo>
                      <a:pt x="2602" y="5515"/>
                    </a:lnTo>
                    <a:lnTo>
                      <a:pt x="2671" y="5521"/>
                    </a:lnTo>
                    <a:lnTo>
                      <a:pt x="2742" y="5526"/>
                    </a:lnTo>
                    <a:lnTo>
                      <a:pt x="2813" y="5529"/>
                    </a:lnTo>
                    <a:lnTo>
                      <a:pt x="2885" y="5530"/>
                    </a:lnTo>
                    <a:lnTo>
                      <a:pt x="2885" y="5530"/>
                    </a:lnTo>
                    <a:lnTo>
                      <a:pt x="2956" y="5529"/>
                    </a:lnTo>
                    <a:lnTo>
                      <a:pt x="3027" y="5526"/>
                    </a:lnTo>
                    <a:lnTo>
                      <a:pt x="3097" y="5521"/>
                    </a:lnTo>
                    <a:lnTo>
                      <a:pt x="3167" y="5515"/>
                    </a:lnTo>
                    <a:lnTo>
                      <a:pt x="3236" y="5508"/>
                    </a:lnTo>
                    <a:lnTo>
                      <a:pt x="3305" y="5498"/>
                    </a:lnTo>
                    <a:lnTo>
                      <a:pt x="3373" y="5486"/>
                    </a:lnTo>
                    <a:lnTo>
                      <a:pt x="3439" y="5474"/>
                    </a:lnTo>
                    <a:lnTo>
                      <a:pt x="3506" y="5459"/>
                    </a:lnTo>
                    <a:lnTo>
                      <a:pt x="3572" y="5443"/>
                    </a:lnTo>
                    <a:lnTo>
                      <a:pt x="3637" y="5426"/>
                    </a:lnTo>
                    <a:lnTo>
                      <a:pt x="3702" y="5405"/>
                    </a:lnTo>
                    <a:lnTo>
                      <a:pt x="3765" y="5384"/>
                    </a:lnTo>
                    <a:lnTo>
                      <a:pt x="3829" y="5362"/>
                    </a:lnTo>
                    <a:lnTo>
                      <a:pt x="3890" y="5339"/>
                    </a:lnTo>
                    <a:lnTo>
                      <a:pt x="3952" y="5312"/>
                    </a:lnTo>
                    <a:lnTo>
                      <a:pt x="4013" y="5285"/>
                    </a:lnTo>
                    <a:lnTo>
                      <a:pt x="4072" y="5257"/>
                    </a:lnTo>
                    <a:lnTo>
                      <a:pt x="4131" y="5228"/>
                    </a:lnTo>
                    <a:lnTo>
                      <a:pt x="4188" y="5196"/>
                    </a:lnTo>
                    <a:lnTo>
                      <a:pt x="4246" y="5163"/>
                    </a:lnTo>
                    <a:lnTo>
                      <a:pt x="4302" y="5129"/>
                    </a:lnTo>
                    <a:lnTo>
                      <a:pt x="4356" y="5094"/>
                    </a:lnTo>
                    <a:lnTo>
                      <a:pt x="4411" y="5057"/>
                    </a:lnTo>
                    <a:lnTo>
                      <a:pt x="4464" y="5020"/>
                    </a:lnTo>
                    <a:lnTo>
                      <a:pt x="4516" y="4980"/>
                    </a:lnTo>
                    <a:lnTo>
                      <a:pt x="4567" y="4940"/>
                    </a:lnTo>
                    <a:lnTo>
                      <a:pt x="4616" y="4898"/>
                    </a:lnTo>
                    <a:lnTo>
                      <a:pt x="4666" y="4855"/>
                    </a:lnTo>
                    <a:lnTo>
                      <a:pt x="4713" y="4812"/>
                    </a:lnTo>
                    <a:lnTo>
                      <a:pt x="4760" y="4766"/>
                    </a:lnTo>
                    <a:lnTo>
                      <a:pt x="4805" y="4719"/>
                    </a:lnTo>
                    <a:lnTo>
                      <a:pt x="4850" y="4672"/>
                    </a:lnTo>
                    <a:lnTo>
                      <a:pt x="4893" y="4623"/>
                    </a:lnTo>
                    <a:lnTo>
                      <a:pt x="4934" y="4575"/>
                    </a:lnTo>
                    <a:lnTo>
                      <a:pt x="4976" y="4523"/>
                    </a:lnTo>
                    <a:lnTo>
                      <a:pt x="5015" y="4472"/>
                    </a:lnTo>
                    <a:lnTo>
                      <a:pt x="5052" y="4419"/>
                    </a:lnTo>
                    <a:lnTo>
                      <a:pt x="5089" y="4365"/>
                    </a:lnTo>
                    <a:lnTo>
                      <a:pt x="5126" y="4311"/>
                    </a:lnTo>
                    <a:lnTo>
                      <a:pt x="5160" y="4255"/>
                    </a:lnTo>
                    <a:lnTo>
                      <a:pt x="5192" y="4199"/>
                    </a:lnTo>
                    <a:lnTo>
                      <a:pt x="5225" y="4141"/>
                    </a:lnTo>
                    <a:lnTo>
                      <a:pt x="5254" y="4082"/>
                    </a:lnTo>
                    <a:lnTo>
                      <a:pt x="5282" y="4023"/>
                    </a:lnTo>
                    <a:lnTo>
                      <a:pt x="5310" y="3963"/>
                    </a:lnTo>
                    <a:lnTo>
                      <a:pt x="5335" y="3902"/>
                    </a:lnTo>
                    <a:lnTo>
                      <a:pt x="5360" y="3841"/>
                    </a:lnTo>
                    <a:lnTo>
                      <a:pt x="5382" y="3779"/>
                    </a:lnTo>
                    <a:lnTo>
                      <a:pt x="5405" y="3715"/>
                    </a:lnTo>
                    <a:lnTo>
                      <a:pt x="5424" y="3652"/>
                    </a:lnTo>
                    <a:lnTo>
                      <a:pt x="5443" y="3587"/>
                    </a:lnTo>
                    <a:lnTo>
                      <a:pt x="5459" y="3522"/>
                    </a:lnTo>
                    <a:lnTo>
                      <a:pt x="5474" y="3456"/>
                    </a:lnTo>
                    <a:lnTo>
                      <a:pt x="5487" y="3389"/>
                    </a:lnTo>
                    <a:lnTo>
                      <a:pt x="5499" y="3322"/>
                    </a:lnTo>
                    <a:lnTo>
                      <a:pt x="5509" y="3254"/>
                    </a:lnTo>
                    <a:lnTo>
                      <a:pt x="5518" y="3186"/>
                    </a:lnTo>
                    <a:lnTo>
                      <a:pt x="5524" y="3117"/>
                    </a:lnTo>
                    <a:lnTo>
                      <a:pt x="5530" y="3047"/>
                    </a:lnTo>
                    <a:lnTo>
                      <a:pt x="5533" y="2978"/>
                    </a:lnTo>
                    <a:lnTo>
                      <a:pt x="5534" y="2907"/>
                    </a:lnTo>
                    <a:lnTo>
                      <a:pt x="5534" y="2836"/>
                    </a:lnTo>
                    <a:lnTo>
                      <a:pt x="5531" y="2764"/>
                    </a:lnTo>
                    <a:lnTo>
                      <a:pt x="5531" y="2764"/>
                    </a:lnTo>
                    <a:lnTo>
                      <a:pt x="5528" y="2693"/>
                    </a:lnTo>
                    <a:lnTo>
                      <a:pt x="5522" y="2623"/>
                    </a:lnTo>
                    <a:lnTo>
                      <a:pt x="5515" y="2552"/>
                    </a:lnTo>
                    <a:lnTo>
                      <a:pt x="5505" y="2483"/>
                    </a:lnTo>
                    <a:lnTo>
                      <a:pt x="5494" y="2413"/>
                    </a:lnTo>
                    <a:lnTo>
                      <a:pt x="5483" y="2344"/>
                    </a:lnTo>
                    <a:lnTo>
                      <a:pt x="5468" y="2276"/>
                    </a:lnTo>
                    <a:lnTo>
                      <a:pt x="5452" y="2208"/>
                    </a:lnTo>
                    <a:lnTo>
                      <a:pt x="5434" y="2141"/>
                    </a:lnTo>
                    <a:lnTo>
                      <a:pt x="5415" y="2074"/>
                    </a:lnTo>
                    <a:lnTo>
                      <a:pt x="5394" y="2008"/>
                    </a:lnTo>
                    <a:lnTo>
                      <a:pt x="5372" y="1943"/>
                    </a:lnTo>
                    <a:lnTo>
                      <a:pt x="5348" y="1878"/>
                    </a:lnTo>
                    <a:lnTo>
                      <a:pt x="5323" y="1815"/>
                    </a:lnTo>
                    <a:lnTo>
                      <a:pt x="5297" y="1751"/>
                    </a:lnTo>
                    <a:lnTo>
                      <a:pt x="5269" y="1689"/>
                    </a:lnTo>
                    <a:lnTo>
                      <a:pt x="5239" y="1627"/>
                    </a:lnTo>
                    <a:lnTo>
                      <a:pt x="5208" y="1567"/>
                    </a:lnTo>
                    <a:lnTo>
                      <a:pt x="5176" y="1507"/>
                    </a:lnTo>
                    <a:lnTo>
                      <a:pt x="5142" y="1448"/>
                    </a:lnTo>
                    <a:lnTo>
                      <a:pt x="5107" y="1389"/>
                    </a:lnTo>
                    <a:lnTo>
                      <a:pt x="5070" y="1331"/>
                    </a:lnTo>
                    <a:lnTo>
                      <a:pt x="5033" y="1275"/>
                    </a:lnTo>
                    <a:lnTo>
                      <a:pt x="4993" y="1219"/>
                    </a:lnTo>
                    <a:lnTo>
                      <a:pt x="4953" y="1165"/>
                    </a:lnTo>
                    <a:lnTo>
                      <a:pt x="4912" y="1111"/>
                    </a:lnTo>
                    <a:lnTo>
                      <a:pt x="4869" y="1058"/>
                    </a:lnTo>
                    <a:lnTo>
                      <a:pt x="4825" y="1007"/>
                    </a:lnTo>
                    <a:lnTo>
                      <a:pt x="4781" y="955"/>
                    </a:lnTo>
                    <a:lnTo>
                      <a:pt x="4734" y="906"/>
                    </a:lnTo>
                    <a:lnTo>
                      <a:pt x="4687" y="858"/>
                    </a:lnTo>
                    <a:lnTo>
                      <a:pt x="4639" y="811"/>
                    </a:lnTo>
                    <a:lnTo>
                      <a:pt x="4589" y="763"/>
                    </a:lnTo>
                    <a:lnTo>
                      <a:pt x="4539" y="718"/>
                    </a:lnTo>
                    <a:lnTo>
                      <a:pt x="4488" y="675"/>
                    </a:lnTo>
                    <a:lnTo>
                      <a:pt x="4434" y="631"/>
                    </a:lnTo>
                    <a:lnTo>
                      <a:pt x="4381" y="590"/>
                    </a:lnTo>
                    <a:lnTo>
                      <a:pt x="4327" y="550"/>
                    </a:lnTo>
                    <a:lnTo>
                      <a:pt x="4272" y="510"/>
                    </a:lnTo>
                    <a:lnTo>
                      <a:pt x="4215" y="473"/>
                    </a:lnTo>
                    <a:lnTo>
                      <a:pt x="4159" y="436"/>
                    </a:lnTo>
                    <a:lnTo>
                      <a:pt x="4100" y="401"/>
                    </a:lnTo>
                    <a:lnTo>
                      <a:pt x="4041" y="367"/>
                    </a:lnTo>
                    <a:lnTo>
                      <a:pt x="3982" y="334"/>
                    </a:lnTo>
                    <a:lnTo>
                      <a:pt x="3921" y="302"/>
                    </a:lnTo>
                    <a:lnTo>
                      <a:pt x="3860" y="273"/>
                    </a:lnTo>
                    <a:lnTo>
                      <a:pt x="3798" y="244"/>
                    </a:lnTo>
                    <a:lnTo>
                      <a:pt x="3734" y="218"/>
                    </a:lnTo>
                    <a:lnTo>
                      <a:pt x="3671" y="191"/>
                    </a:lnTo>
                    <a:lnTo>
                      <a:pt x="3607" y="168"/>
                    </a:lnTo>
                    <a:lnTo>
                      <a:pt x="3543" y="146"/>
                    </a:lnTo>
                    <a:lnTo>
                      <a:pt x="3478" y="125"/>
                    </a:lnTo>
                    <a:lnTo>
                      <a:pt x="3411" y="104"/>
                    </a:lnTo>
                    <a:lnTo>
                      <a:pt x="3344" y="87"/>
                    </a:lnTo>
                    <a:lnTo>
                      <a:pt x="3277" y="71"/>
                    </a:lnTo>
                    <a:lnTo>
                      <a:pt x="3209" y="56"/>
                    </a:lnTo>
                    <a:lnTo>
                      <a:pt x="3140" y="44"/>
                    </a:lnTo>
                    <a:lnTo>
                      <a:pt x="3072" y="32"/>
                    </a:lnTo>
                    <a:lnTo>
                      <a:pt x="3003" y="22"/>
                    </a:lnTo>
                    <a:lnTo>
                      <a:pt x="2932" y="14"/>
                    </a:lnTo>
                    <a:lnTo>
                      <a:pt x="2863" y="9"/>
                    </a:lnTo>
                    <a:lnTo>
                      <a:pt x="2792" y="4"/>
                    </a:lnTo>
                    <a:lnTo>
                      <a:pt x="2721" y="1"/>
                    </a:lnTo>
                    <a:lnTo>
                      <a:pt x="2649" y="0"/>
                    </a:lnTo>
                    <a:lnTo>
                      <a:pt x="2649" y="0"/>
                    </a:lnTo>
                    <a:close/>
                  </a:path>
                </a:pathLst>
              </a:custGeom>
              <a:gradFill flip="none" rotWithShape="1">
                <a:gsLst>
                  <a:gs pos="20000">
                    <a:srgbClr val="414141"/>
                  </a:gs>
                  <a:gs pos="66000">
                    <a:srgbClr val="FFFFFF"/>
                  </a:gs>
                  <a:gs pos="80000">
                    <a:srgbClr val="CFCFCF"/>
                  </a:gs>
                  <a:gs pos="5000">
                    <a:srgbClr val="A6A6A6"/>
                  </a:gs>
                  <a:gs pos="45000">
                    <a:srgbClr val="A6A6A6"/>
                  </a:gs>
                  <a:gs pos="25000">
                    <a:srgbClr val="262626"/>
                  </a:gs>
                  <a:gs pos="54000">
                    <a:srgbClr val="454545"/>
                  </a:gs>
                  <a:gs pos="36000">
                    <a:srgbClr val="616161"/>
                  </a:gs>
                  <a:gs pos="82000">
                    <a:srgbClr val="A6A6A6"/>
                  </a:gs>
                </a:gsLst>
                <a:lin ang="240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106" name="Freeform 19">
                <a:extLst>
                  <a:ext uri="{FF2B5EF4-FFF2-40B4-BE49-F238E27FC236}">
                    <a16:creationId xmlns:a16="http://schemas.microsoft.com/office/drawing/2014/main" id="{A188D3EB-7F5B-4048-893D-8B5B252B721A}"/>
                  </a:ext>
                </a:extLst>
              </p:cNvPr>
              <p:cNvSpPr>
                <a:spLocks noEditPoints="1"/>
              </p:cNvSpPr>
              <p:nvPr/>
            </p:nvSpPr>
            <p:spPr bwMode="auto">
              <a:xfrm>
                <a:off x="8496300" y="485775"/>
                <a:ext cx="2763838" cy="2762250"/>
              </a:xfrm>
              <a:custGeom>
                <a:avLst/>
                <a:gdLst/>
                <a:ahLst/>
                <a:cxnLst>
                  <a:cxn ang="0">
                    <a:pos x="2956" y="87"/>
                  </a:cxn>
                  <a:cxn ang="0">
                    <a:pos x="3507" y="249"/>
                  </a:cxn>
                  <a:cxn ang="0">
                    <a:pos x="4005" y="520"/>
                  </a:cxn>
                  <a:cxn ang="0">
                    <a:pos x="4434" y="887"/>
                  </a:cxn>
                  <a:cxn ang="0">
                    <a:pos x="4781" y="1335"/>
                  </a:cxn>
                  <a:cxn ang="0">
                    <a:pos x="5027" y="1850"/>
                  </a:cxn>
                  <a:cxn ang="0">
                    <a:pos x="5160" y="2415"/>
                  </a:cxn>
                  <a:cxn ang="0">
                    <a:pos x="5170" y="2929"/>
                  </a:cxn>
                  <a:cxn ang="0">
                    <a:pos x="5064" y="3478"/>
                  </a:cxn>
                  <a:cxn ang="0">
                    <a:pos x="4838" y="3980"/>
                  </a:cxn>
                  <a:cxn ang="0">
                    <a:pos x="4502" y="4424"/>
                  </a:cxn>
                  <a:cxn ang="0">
                    <a:pos x="4125" y="4746"/>
                  </a:cxn>
                  <a:cxn ang="0">
                    <a:pos x="3638" y="5004"/>
                  </a:cxn>
                  <a:cxn ang="0">
                    <a:pos x="3102" y="5145"/>
                  </a:cxn>
                  <a:cxn ang="0">
                    <a:pos x="2592" y="5170"/>
                  </a:cxn>
                  <a:cxn ang="0">
                    <a:pos x="2018" y="5076"/>
                  </a:cxn>
                  <a:cxn ang="0">
                    <a:pos x="1489" y="4864"/>
                  </a:cxn>
                  <a:cxn ang="0">
                    <a:pos x="1019" y="4547"/>
                  </a:cxn>
                  <a:cxn ang="0">
                    <a:pos x="625" y="4143"/>
                  </a:cxn>
                  <a:cxn ang="0">
                    <a:pos x="321" y="3663"/>
                  </a:cxn>
                  <a:cxn ang="0">
                    <a:pos x="124" y="3124"/>
                  </a:cxn>
                  <a:cxn ang="0">
                    <a:pos x="48" y="2608"/>
                  </a:cxn>
                  <a:cxn ang="0">
                    <a:pos x="87" y="2043"/>
                  </a:cxn>
                  <a:cxn ang="0">
                    <a:pos x="248" y="1512"/>
                  </a:cxn>
                  <a:cxn ang="0">
                    <a:pos x="522" y="1033"/>
                  </a:cxn>
                  <a:cxn ang="0">
                    <a:pos x="858" y="666"/>
                  </a:cxn>
                  <a:cxn ang="0">
                    <a:pos x="1309" y="346"/>
                  </a:cxn>
                  <a:cxn ang="0">
                    <a:pos x="1819" y="138"/>
                  </a:cxn>
                  <a:cxn ang="0">
                    <a:pos x="2373" y="50"/>
                  </a:cxn>
                  <a:cxn ang="0">
                    <a:pos x="2170" y="20"/>
                  </a:cxn>
                  <a:cxn ang="0">
                    <a:pos x="1610" y="157"/>
                  </a:cxn>
                  <a:cxn ang="0">
                    <a:pos x="1111" y="411"/>
                  </a:cxn>
                  <a:cxn ang="0">
                    <a:pos x="688" y="763"/>
                  </a:cxn>
                  <a:cxn ang="0">
                    <a:pos x="354" y="1203"/>
                  </a:cxn>
                  <a:cxn ang="0">
                    <a:pos x="122" y="1713"/>
                  </a:cxn>
                  <a:cxn ang="0">
                    <a:pos x="9" y="2278"/>
                  </a:cxn>
                  <a:cxn ang="0">
                    <a:pos x="18" y="2811"/>
                  </a:cxn>
                  <a:cxn ang="0">
                    <a:pos x="152" y="3386"/>
                  </a:cxn>
                  <a:cxn ang="0">
                    <a:pos x="402" y="3910"/>
                  </a:cxn>
                  <a:cxn ang="0">
                    <a:pos x="755" y="4365"/>
                  </a:cxn>
                  <a:cxn ang="0">
                    <a:pos x="1191" y="4740"/>
                  </a:cxn>
                  <a:cxn ang="0">
                    <a:pos x="1698" y="5015"/>
                  </a:cxn>
                  <a:cxn ang="0">
                    <a:pos x="2260" y="5181"/>
                  </a:cxn>
                  <a:cxn ang="0">
                    <a:pos x="2791" y="5220"/>
                  </a:cxn>
                  <a:cxn ang="0">
                    <a:pos x="3373" y="5139"/>
                  </a:cxn>
                  <a:cxn ang="0">
                    <a:pos x="3899" y="4936"/>
                  </a:cxn>
                  <a:cxn ang="0">
                    <a:pos x="4359" y="4625"/>
                  </a:cxn>
                  <a:cxn ang="0">
                    <a:pos x="4735" y="4222"/>
                  </a:cxn>
                  <a:cxn ang="0">
                    <a:pos x="5014" y="3742"/>
                  </a:cxn>
                  <a:cxn ang="0">
                    <a:pos x="5182" y="3199"/>
                  </a:cxn>
                  <a:cxn ang="0">
                    <a:pos x="5223" y="2609"/>
                  </a:cxn>
                  <a:cxn ang="0">
                    <a:pos x="5148" y="2084"/>
                  </a:cxn>
                  <a:cxn ang="0">
                    <a:pos x="4946" y="1536"/>
                  </a:cxn>
                  <a:cxn ang="0">
                    <a:pos x="4638" y="1048"/>
                  </a:cxn>
                  <a:cxn ang="0">
                    <a:pos x="4237" y="635"/>
                  </a:cxn>
                  <a:cxn ang="0">
                    <a:pos x="3759" y="314"/>
                  </a:cxn>
                  <a:cxn ang="0">
                    <a:pos x="3220" y="98"/>
                  </a:cxn>
                  <a:cxn ang="0">
                    <a:pos x="2636" y="3"/>
                  </a:cxn>
                </a:cxnLst>
                <a:rect l="0" t="0" r="r" b="b"/>
                <a:pathLst>
                  <a:path w="5224" h="5220">
                    <a:moveTo>
                      <a:pt x="2502" y="47"/>
                    </a:moveTo>
                    <a:lnTo>
                      <a:pt x="2502" y="47"/>
                    </a:lnTo>
                    <a:lnTo>
                      <a:pt x="2568" y="47"/>
                    </a:lnTo>
                    <a:lnTo>
                      <a:pt x="2633" y="50"/>
                    </a:lnTo>
                    <a:lnTo>
                      <a:pt x="2699" y="54"/>
                    </a:lnTo>
                    <a:lnTo>
                      <a:pt x="2764" y="60"/>
                    </a:lnTo>
                    <a:lnTo>
                      <a:pt x="2829" y="67"/>
                    </a:lnTo>
                    <a:lnTo>
                      <a:pt x="2892" y="76"/>
                    </a:lnTo>
                    <a:lnTo>
                      <a:pt x="2956" y="87"/>
                    </a:lnTo>
                    <a:lnTo>
                      <a:pt x="3019" y="98"/>
                    </a:lnTo>
                    <a:lnTo>
                      <a:pt x="3082" y="112"/>
                    </a:lnTo>
                    <a:lnTo>
                      <a:pt x="3144" y="128"/>
                    </a:lnTo>
                    <a:lnTo>
                      <a:pt x="3206" y="144"/>
                    </a:lnTo>
                    <a:lnTo>
                      <a:pt x="3268" y="162"/>
                    </a:lnTo>
                    <a:lnTo>
                      <a:pt x="3329" y="181"/>
                    </a:lnTo>
                    <a:lnTo>
                      <a:pt x="3389" y="203"/>
                    </a:lnTo>
                    <a:lnTo>
                      <a:pt x="3448" y="225"/>
                    </a:lnTo>
                    <a:lnTo>
                      <a:pt x="3507" y="249"/>
                    </a:lnTo>
                    <a:lnTo>
                      <a:pt x="3566" y="274"/>
                    </a:lnTo>
                    <a:lnTo>
                      <a:pt x="3623" y="300"/>
                    </a:lnTo>
                    <a:lnTo>
                      <a:pt x="3679" y="327"/>
                    </a:lnTo>
                    <a:lnTo>
                      <a:pt x="3735" y="356"/>
                    </a:lnTo>
                    <a:lnTo>
                      <a:pt x="3792" y="387"/>
                    </a:lnTo>
                    <a:lnTo>
                      <a:pt x="3846" y="418"/>
                    </a:lnTo>
                    <a:lnTo>
                      <a:pt x="3901" y="451"/>
                    </a:lnTo>
                    <a:lnTo>
                      <a:pt x="3954" y="485"/>
                    </a:lnTo>
                    <a:lnTo>
                      <a:pt x="4005" y="520"/>
                    </a:lnTo>
                    <a:lnTo>
                      <a:pt x="4057" y="557"/>
                    </a:lnTo>
                    <a:lnTo>
                      <a:pt x="4107" y="594"/>
                    </a:lnTo>
                    <a:lnTo>
                      <a:pt x="4157" y="634"/>
                    </a:lnTo>
                    <a:lnTo>
                      <a:pt x="4206" y="673"/>
                    </a:lnTo>
                    <a:lnTo>
                      <a:pt x="4253" y="713"/>
                    </a:lnTo>
                    <a:lnTo>
                      <a:pt x="4300" y="756"/>
                    </a:lnTo>
                    <a:lnTo>
                      <a:pt x="4346" y="799"/>
                    </a:lnTo>
                    <a:lnTo>
                      <a:pt x="4392" y="843"/>
                    </a:lnTo>
                    <a:lnTo>
                      <a:pt x="4434" y="887"/>
                    </a:lnTo>
                    <a:lnTo>
                      <a:pt x="4478" y="934"/>
                    </a:lnTo>
                    <a:lnTo>
                      <a:pt x="4520" y="982"/>
                    </a:lnTo>
                    <a:lnTo>
                      <a:pt x="4561" y="1029"/>
                    </a:lnTo>
                    <a:lnTo>
                      <a:pt x="4599" y="1077"/>
                    </a:lnTo>
                    <a:lnTo>
                      <a:pt x="4639" y="1127"/>
                    </a:lnTo>
                    <a:lnTo>
                      <a:pt x="4676" y="1179"/>
                    </a:lnTo>
                    <a:lnTo>
                      <a:pt x="4711" y="1231"/>
                    </a:lnTo>
                    <a:lnTo>
                      <a:pt x="4747" y="1282"/>
                    </a:lnTo>
                    <a:lnTo>
                      <a:pt x="4781" y="1335"/>
                    </a:lnTo>
                    <a:lnTo>
                      <a:pt x="4813" y="1390"/>
                    </a:lnTo>
                    <a:lnTo>
                      <a:pt x="4844" y="1444"/>
                    </a:lnTo>
                    <a:lnTo>
                      <a:pt x="4875" y="1500"/>
                    </a:lnTo>
                    <a:lnTo>
                      <a:pt x="4903" y="1557"/>
                    </a:lnTo>
                    <a:lnTo>
                      <a:pt x="4931" y="1614"/>
                    </a:lnTo>
                    <a:lnTo>
                      <a:pt x="4958" y="1672"/>
                    </a:lnTo>
                    <a:lnTo>
                      <a:pt x="4983" y="1731"/>
                    </a:lnTo>
                    <a:lnTo>
                      <a:pt x="5005" y="1789"/>
                    </a:lnTo>
                    <a:lnTo>
                      <a:pt x="5027" y="1850"/>
                    </a:lnTo>
                    <a:lnTo>
                      <a:pt x="5048" y="1910"/>
                    </a:lnTo>
                    <a:lnTo>
                      <a:pt x="5067" y="1971"/>
                    </a:lnTo>
                    <a:lnTo>
                      <a:pt x="5084" y="2033"/>
                    </a:lnTo>
                    <a:lnTo>
                      <a:pt x="5101" y="2096"/>
                    </a:lnTo>
                    <a:lnTo>
                      <a:pt x="5115" y="2158"/>
                    </a:lnTo>
                    <a:lnTo>
                      <a:pt x="5129" y="2221"/>
                    </a:lnTo>
                    <a:lnTo>
                      <a:pt x="5140" y="2286"/>
                    </a:lnTo>
                    <a:lnTo>
                      <a:pt x="5151" y="2350"/>
                    </a:lnTo>
                    <a:lnTo>
                      <a:pt x="5160" y="2415"/>
                    </a:lnTo>
                    <a:lnTo>
                      <a:pt x="5167" y="2479"/>
                    </a:lnTo>
                    <a:lnTo>
                      <a:pt x="5171" y="2546"/>
                    </a:lnTo>
                    <a:lnTo>
                      <a:pt x="5176" y="2612"/>
                    </a:lnTo>
                    <a:lnTo>
                      <a:pt x="5176" y="2612"/>
                    </a:lnTo>
                    <a:lnTo>
                      <a:pt x="5177" y="2676"/>
                    </a:lnTo>
                    <a:lnTo>
                      <a:pt x="5177" y="2740"/>
                    </a:lnTo>
                    <a:lnTo>
                      <a:pt x="5177" y="2804"/>
                    </a:lnTo>
                    <a:lnTo>
                      <a:pt x="5174" y="2867"/>
                    </a:lnTo>
                    <a:lnTo>
                      <a:pt x="5170" y="2929"/>
                    </a:lnTo>
                    <a:lnTo>
                      <a:pt x="5164" y="2993"/>
                    </a:lnTo>
                    <a:lnTo>
                      <a:pt x="5157" y="3055"/>
                    </a:lnTo>
                    <a:lnTo>
                      <a:pt x="5148" y="3116"/>
                    </a:lnTo>
                    <a:lnTo>
                      <a:pt x="5137" y="3177"/>
                    </a:lnTo>
                    <a:lnTo>
                      <a:pt x="5126" y="3239"/>
                    </a:lnTo>
                    <a:lnTo>
                      <a:pt x="5112" y="3299"/>
                    </a:lnTo>
                    <a:lnTo>
                      <a:pt x="5098" y="3358"/>
                    </a:lnTo>
                    <a:lnTo>
                      <a:pt x="5081" y="3419"/>
                    </a:lnTo>
                    <a:lnTo>
                      <a:pt x="5064" y="3478"/>
                    </a:lnTo>
                    <a:lnTo>
                      <a:pt x="5045" y="3535"/>
                    </a:lnTo>
                    <a:lnTo>
                      <a:pt x="5024" y="3594"/>
                    </a:lnTo>
                    <a:lnTo>
                      <a:pt x="5002" y="3650"/>
                    </a:lnTo>
                    <a:lnTo>
                      <a:pt x="4978" y="3708"/>
                    </a:lnTo>
                    <a:lnTo>
                      <a:pt x="4953" y="3764"/>
                    </a:lnTo>
                    <a:lnTo>
                      <a:pt x="4927" y="3818"/>
                    </a:lnTo>
                    <a:lnTo>
                      <a:pt x="4899" y="3873"/>
                    </a:lnTo>
                    <a:lnTo>
                      <a:pt x="4869" y="3927"/>
                    </a:lnTo>
                    <a:lnTo>
                      <a:pt x="4838" y="3980"/>
                    </a:lnTo>
                    <a:lnTo>
                      <a:pt x="4807" y="4034"/>
                    </a:lnTo>
                    <a:lnTo>
                      <a:pt x="4773" y="4085"/>
                    </a:lnTo>
                    <a:lnTo>
                      <a:pt x="4738" y="4135"/>
                    </a:lnTo>
                    <a:lnTo>
                      <a:pt x="4703" y="4187"/>
                    </a:lnTo>
                    <a:lnTo>
                      <a:pt x="4666" y="4236"/>
                    </a:lnTo>
                    <a:lnTo>
                      <a:pt x="4626" y="4284"/>
                    </a:lnTo>
                    <a:lnTo>
                      <a:pt x="4586" y="4331"/>
                    </a:lnTo>
                    <a:lnTo>
                      <a:pt x="4545" y="4379"/>
                    </a:lnTo>
                    <a:lnTo>
                      <a:pt x="4502" y="4424"/>
                    </a:lnTo>
                    <a:lnTo>
                      <a:pt x="4502" y="4424"/>
                    </a:lnTo>
                    <a:lnTo>
                      <a:pt x="4458" y="4468"/>
                    </a:lnTo>
                    <a:lnTo>
                      <a:pt x="4414" y="4513"/>
                    </a:lnTo>
                    <a:lnTo>
                      <a:pt x="4368" y="4554"/>
                    </a:lnTo>
                    <a:lnTo>
                      <a:pt x="4321" y="4595"/>
                    </a:lnTo>
                    <a:lnTo>
                      <a:pt x="4272" y="4635"/>
                    </a:lnTo>
                    <a:lnTo>
                      <a:pt x="4225" y="4673"/>
                    </a:lnTo>
                    <a:lnTo>
                      <a:pt x="4175" y="4710"/>
                    </a:lnTo>
                    <a:lnTo>
                      <a:pt x="4125" y="4746"/>
                    </a:lnTo>
                    <a:lnTo>
                      <a:pt x="4073" y="4780"/>
                    </a:lnTo>
                    <a:lnTo>
                      <a:pt x="4021" y="4812"/>
                    </a:lnTo>
                    <a:lnTo>
                      <a:pt x="3970" y="4843"/>
                    </a:lnTo>
                    <a:lnTo>
                      <a:pt x="3915" y="4874"/>
                    </a:lnTo>
                    <a:lnTo>
                      <a:pt x="3862" y="4902"/>
                    </a:lnTo>
                    <a:lnTo>
                      <a:pt x="3808" y="4930"/>
                    </a:lnTo>
                    <a:lnTo>
                      <a:pt x="3752" y="4955"/>
                    </a:lnTo>
                    <a:lnTo>
                      <a:pt x="3696" y="4980"/>
                    </a:lnTo>
                    <a:lnTo>
                      <a:pt x="3638" y="5004"/>
                    </a:lnTo>
                    <a:lnTo>
                      <a:pt x="3581" y="5024"/>
                    </a:lnTo>
                    <a:lnTo>
                      <a:pt x="3523" y="5045"/>
                    </a:lnTo>
                    <a:lnTo>
                      <a:pt x="3464" y="5064"/>
                    </a:lnTo>
                    <a:lnTo>
                      <a:pt x="3405" y="5082"/>
                    </a:lnTo>
                    <a:lnTo>
                      <a:pt x="3346" y="5097"/>
                    </a:lnTo>
                    <a:lnTo>
                      <a:pt x="3286" y="5111"/>
                    </a:lnTo>
                    <a:lnTo>
                      <a:pt x="3224" y="5125"/>
                    </a:lnTo>
                    <a:lnTo>
                      <a:pt x="3163" y="5136"/>
                    </a:lnTo>
                    <a:lnTo>
                      <a:pt x="3102" y="5145"/>
                    </a:lnTo>
                    <a:lnTo>
                      <a:pt x="3040" y="5154"/>
                    </a:lnTo>
                    <a:lnTo>
                      <a:pt x="2978" y="5161"/>
                    </a:lnTo>
                    <a:lnTo>
                      <a:pt x="2914" y="5166"/>
                    </a:lnTo>
                    <a:lnTo>
                      <a:pt x="2851" y="5170"/>
                    </a:lnTo>
                    <a:lnTo>
                      <a:pt x="2788" y="5173"/>
                    </a:lnTo>
                    <a:lnTo>
                      <a:pt x="2723" y="5173"/>
                    </a:lnTo>
                    <a:lnTo>
                      <a:pt x="2723" y="5173"/>
                    </a:lnTo>
                    <a:lnTo>
                      <a:pt x="2658" y="5173"/>
                    </a:lnTo>
                    <a:lnTo>
                      <a:pt x="2592" y="5170"/>
                    </a:lnTo>
                    <a:lnTo>
                      <a:pt x="2527" y="5166"/>
                    </a:lnTo>
                    <a:lnTo>
                      <a:pt x="2460" y="5160"/>
                    </a:lnTo>
                    <a:lnTo>
                      <a:pt x="2397" y="5153"/>
                    </a:lnTo>
                    <a:lnTo>
                      <a:pt x="2332" y="5144"/>
                    </a:lnTo>
                    <a:lnTo>
                      <a:pt x="2269" y="5133"/>
                    </a:lnTo>
                    <a:lnTo>
                      <a:pt x="2205" y="5122"/>
                    </a:lnTo>
                    <a:lnTo>
                      <a:pt x="2142" y="5108"/>
                    </a:lnTo>
                    <a:lnTo>
                      <a:pt x="2080" y="5092"/>
                    </a:lnTo>
                    <a:lnTo>
                      <a:pt x="2018" y="5076"/>
                    </a:lnTo>
                    <a:lnTo>
                      <a:pt x="1956" y="5058"/>
                    </a:lnTo>
                    <a:lnTo>
                      <a:pt x="1896" y="5039"/>
                    </a:lnTo>
                    <a:lnTo>
                      <a:pt x="1835" y="5017"/>
                    </a:lnTo>
                    <a:lnTo>
                      <a:pt x="1776" y="4995"/>
                    </a:lnTo>
                    <a:lnTo>
                      <a:pt x="1717" y="4971"/>
                    </a:lnTo>
                    <a:lnTo>
                      <a:pt x="1658" y="4946"/>
                    </a:lnTo>
                    <a:lnTo>
                      <a:pt x="1601" y="4920"/>
                    </a:lnTo>
                    <a:lnTo>
                      <a:pt x="1545" y="4893"/>
                    </a:lnTo>
                    <a:lnTo>
                      <a:pt x="1489" y="4864"/>
                    </a:lnTo>
                    <a:lnTo>
                      <a:pt x="1433" y="4833"/>
                    </a:lnTo>
                    <a:lnTo>
                      <a:pt x="1378" y="4802"/>
                    </a:lnTo>
                    <a:lnTo>
                      <a:pt x="1325" y="4769"/>
                    </a:lnTo>
                    <a:lnTo>
                      <a:pt x="1272" y="4735"/>
                    </a:lnTo>
                    <a:lnTo>
                      <a:pt x="1219" y="4700"/>
                    </a:lnTo>
                    <a:lnTo>
                      <a:pt x="1167" y="4663"/>
                    </a:lnTo>
                    <a:lnTo>
                      <a:pt x="1117" y="4626"/>
                    </a:lnTo>
                    <a:lnTo>
                      <a:pt x="1067" y="4586"/>
                    </a:lnTo>
                    <a:lnTo>
                      <a:pt x="1019" y="4547"/>
                    </a:lnTo>
                    <a:lnTo>
                      <a:pt x="971" y="4507"/>
                    </a:lnTo>
                    <a:lnTo>
                      <a:pt x="924" y="4464"/>
                    </a:lnTo>
                    <a:lnTo>
                      <a:pt x="878" y="4421"/>
                    </a:lnTo>
                    <a:lnTo>
                      <a:pt x="833" y="4377"/>
                    </a:lnTo>
                    <a:lnTo>
                      <a:pt x="790" y="4331"/>
                    </a:lnTo>
                    <a:lnTo>
                      <a:pt x="747" y="4286"/>
                    </a:lnTo>
                    <a:lnTo>
                      <a:pt x="705" y="4238"/>
                    </a:lnTo>
                    <a:lnTo>
                      <a:pt x="665" y="4191"/>
                    </a:lnTo>
                    <a:lnTo>
                      <a:pt x="625" y="4143"/>
                    </a:lnTo>
                    <a:lnTo>
                      <a:pt x="587" y="4092"/>
                    </a:lnTo>
                    <a:lnTo>
                      <a:pt x="548" y="4041"/>
                    </a:lnTo>
                    <a:lnTo>
                      <a:pt x="513" y="3989"/>
                    </a:lnTo>
                    <a:lnTo>
                      <a:pt x="477" y="3938"/>
                    </a:lnTo>
                    <a:lnTo>
                      <a:pt x="444" y="3885"/>
                    </a:lnTo>
                    <a:lnTo>
                      <a:pt x="411" y="3830"/>
                    </a:lnTo>
                    <a:lnTo>
                      <a:pt x="380" y="3775"/>
                    </a:lnTo>
                    <a:lnTo>
                      <a:pt x="349" y="3719"/>
                    </a:lnTo>
                    <a:lnTo>
                      <a:pt x="321" y="3663"/>
                    </a:lnTo>
                    <a:lnTo>
                      <a:pt x="293" y="3606"/>
                    </a:lnTo>
                    <a:lnTo>
                      <a:pt x="267" y="3548"/>
                    </a:lnTo>
                    <a:lnTo>
                      <a:pt x="243" y="3489"/>
                    </a:lnTo>
                    <a:lnTo>
                      <a:pt x="219" y="3430"/>
                    </a:lnTo>
                    <a:lnTo>
                      <a:pt x="197" y="3370"/>
                    </a:lnTo>
                    <a:lnTo>
                      <a:pt x="177" y="3310"/>
                    </a:lnTo>
                    <a:lnTo>
                      <a:pt x="158" y="3248"/>
                    </a:lnTo>
                    <a:lnTo>
                      <a:pt x="140" y="3187"/>
                    </a:lnTo>
                    <a:lnTo>
                      <a:pt x="124" y="3124"/>
                    </a:lnTo>
                    <a:lnTo>
                      <a:pt x="109" y="3062"/>
                    </a:lnTo>
                    <a:lnTo>
                      <a:pt x="96" y="2998"/>
                    </a:lnTo>
                    <a:lnTo>
                      <a:pt x="84" y="2934"/>
                    </a:lnTo>
                    <a:lnTo>
                      <a:pt x="74" y="2870"/>
                    </a:lnTo>
                    <a:lnTo>
                      <a:pt x="65" y="2805"/>
                    </a:lnTo>
                    <a:lnTo>
                      <a:pt x="57" y="2740"/>
                    </a:lnTo>
                    <a:lnTo>
                      <a:pt x="53" y="2674"/>
                    </a:lnTo>
                    <a:lnTo>
                      <a:pt x="48" y="2608"/>
                    </a:lnTo>
                    <a:lnTo>
                      <a:pt x="48" y="2608"/>
                    </a:lnTo>
                    <a:lnTo>
                      <a:pt x="47" y="2544"/>
                    </a:lnTo>
                    <a:lnTo>
                      <a:pt x="47" y="2479"/>
                    </a:lnTo>
                    <a:lnTo>
                      <a:pt x="48" y="2416"/>
                    </a:lnTo>
                    <a:lnTo>
                      <a:pt x="50" y="2353"/>
                    </a:lnTo>
                    <a:lnTo>
                      <a:pt x="54" y="2291"/>
                    </a:lnTo>
                    <a:lnTo>
                      <a:pt x="60" y="2227"/>
                    </a:lnTo>
                    <a:lnTo>
                      <a:pt x="68" y="2165"/>
                    </a:lnTo>
                    <a:lnTo>
                      <a:pt x="76" y="2104"/>
                    </a:lnTo>
                    <a:lnTo>
                      <a:pt x="87" y="2043"/>
                    </a:lnTo>
                    <a:lnTo>
                      <a:pt x="99" y="1981"/>
                    </a:lnTo>
                    <a:lnTo>
                      <a:pt x="112" y="1921"/>
                    </a:lnTo>
                    <a:lnTo>
                      <a:pt x="127" y="1862"/>
                    </a:lnTo>
                    <a:lnTo>
                      <a:pt x="143" y="1801"/>
                    </a:lnTo>
                    <a:lnTo>
                      <a:pt x="161" y="1742"/>
                    </a:lnTo>
                    <a:lnTo>
                      <a:pt x="181" y="1685"/>
                    </a:lnTo>
                    <a:lnTo>
                      <a:pt x="202" y="1626"/>
                    </a:lnTo>
                    <a:lnTo>
                      <a:pt x="224" y="1570"/>
                    </a:lnTo>
                    <a:lnTo>
                      <a:pt x="248" y="1512"/>
                    </a:lnTo>
                    <a:lnTo>
                      <a:pt x="271" y="1456"/>
                    </a:lnTo>
                    <a:lnTo>
                      <a:pt x="298" y="1402"/>
                    </a:lnTo>
                    <a:lnTo>
                      <a:pt x="326" y="1347"/>
                    </a:lnTo>
                    <a:lnTo>
                      <a:pt x="355" y="1293"/>
                    </a:lnTo>
                    <a:lnTo>
                      <a:pt x="386" y="1240"/>
                    </a:lnTo>
                    <a:lnTo>
                      <a:pt x="419" y="1186"/>
                    </a:lnTo>
                    <a:lnTo>
                      <a:pt x="451" y="1135"/>
                    </a:lnTo>
                    <a:lnTo>
                      <a:pt x="486" y="1083"/>
                    </a:lnTo>
                    <a:lnTo>
                      <a:pt x="522" y="1033"/>
                    </a:lnTo>
                    <a:lnTo>
                      <a:pt x="560" y="984"/>
                    </a:lnTo>
                    <a:lnTo>
                      <a:pt x="598" y="936"/>
                    </a:lnTo>
                    <a:lnTo>
                      <a:pt x="638" y="889"/>
                    </a:lnTo>
                    <a:lnTo>
                      <a:pt x="679" y="841"/>
                    </a:lnTo>
                    <a:lnTo>
                      <a:pt x="722" y="796"/>
                    </a:lnTo>
                    <a:lnTo>
                      <a:pt x="722" y="796"/>
                    </a:lnTo>
                    <a:lnTo>
                      <a:pt x="766" y="751"/>
                    </a:lnTo>
                    <a:lnTo>
                      <a:pt x="812" y="707"/>
                    </a:lnTo>
                    <a:lnTo>
                      <a:pt x="858" y="666"/>
                    </a:lnTo>
                    <a:lnTo>
                      <a:pt x="904" y="625"/>
                    </a:lnTo>
                    <a:lnTo>
                      <a:pt x="952" y="585"/>
                    </a:lnTo>
                    <a:lnTo>
                      <a:pt x="1001" y="547"/>
                    </a:lnTo>
                    <a:lnTo>
                      <a:pt x="1049" y="510"/>
                    </a:lnTo>
                    <a:lnTo>
                      <a:pt x="1100" y="474"/>
                    </a:lnTo>
                    <a:lnTo>
                      <a:pt x="1151" y="440"/>
                    </a:lnTo>
                    <a:lnTo>
                      <a:pt x="1203" y="408"/>
                    </a:lnTo>
                    <a:lnTo>
                      <a:pt x="1256" y="377"/>
                    </a:lnTo>
                    <a:lnTo>
                      <a:pt x="1309" y="346"/>
                    </a:lnTo>
                    <a:lnTo>
                      <a:pt x="1362" y="318"/>
                    </a:lnTo>
                    <a:lnTo>
                      <a:pt x="1418" y="290"/>
                    </a:lnTo>
                    <a:lnTo>
                      <a:pt x="1473" y="265"/>
                    </a:lnTo>
                    <a:lnTo>
                      <a:pt x="1529" y="240"/>
                    </a:lnTo>
                    <a:lnTo>
                      <a:pt x="1586" y="216"/>
                    </a:lnTo>
                    <a:lnTo>
                      <a:pt x="1644" y="196"/>
                    </a:lnTo>
                    <a:lnTo>
                      <a:pt x="1701" y="175"/>
                    </a:lnTo>
                    <a:lnTo>
                      <a:pt x="1760" y="156"/>
                    </a:lnTo>
                    <a:lnTo>
                      <a:pt x="1819" y="138"/>
                    </a:lnTo>
                    <a:lnTo>
                      <a:pt x="1879" y="123"/>
                    </a:lnTo>
                    <a:lnTo>
                      <a:pt x="1940" y="109"/>
                    </a:lnTo>
                    <a:lnTo>
                      <a:pt x="2000" y="95"/>
                    </a:lnTo>
                    <a:lnTo>
                      <a:pt x="2061" y="84"/>
                    </a:lnTo>
                    <a:lnTo>
                      <a:pt x="2123" y="75"/>
                    </a:lnTo>
                    <a:lnTo>
                      <a:pt x="2185" y="66"/>
                    </a:lnTo>
                    <a:lnTo>
                      <a:pt x="2248" y="59"/>
                    </a:lnTo>
                    <a:lnTo>
                      <a:pt x="2310" y="54"/>
                    </a:lnTo>
                    <a:lnTo>
                      <a:pt x="2373" y="50"/>
                    </a:lnTo>
                    <a:lnTo>
                      <a:pt x="2437" y="47"/>
                    </a:lnTo>
                    <a:lnTo>
                      <a:pt x="2502" y="47"/>
                    </a:lnTo>
                    <a:close/>
                    <a:moveTo>
                      <a:pt x="2502" y="0"/>
                    </a:moveTo>
                    <a:lnTo>
                      <a:pt x="2502" y="0"/>
                    </a:lnTo>
                    <a:lnTo>
                      <a:pt x="2434" y="0"/>
                    </a:lnTo>
                    <a:lnTo>
                      <a:pt x="2367" y="3"/>
                    </a:lnTo>
                    <a:lnTo>
                      <a:pt x="2301" y="7"/>
                    </a:lnTo>
                    <a:lnTo>
                      <a:pt x="2235" y="13"/>
                    </a:lnTo>
                    <a:lnTo>
                      <a:pt x="2170" y="20"/>
                    </a:lnTo>
                    <a:lnTo>
                      <a:pt x="2105" y="29"/>
                    </a:lnTo>
                    <a:lnTo>
                      <a:pt x="2040" y="39"/>
                    </a:lnTo>
                    <a:lnTo>
                      <a:pt x="1977" y="53"/>
                    </a:lnTo>
                    <a:lnTo>
                      <a:pt x="1915" y="66"/>
                    </a:lnTo>
                    <a:lnTo>
                      <a:pt x="1853" y="81"/>
                    </a:lnTo>
                    <a:lnTo>
                      <a:pt x="1791" y="98"/>
                    </a:lnTo>
                    <a:lnTo>
                      <a:pt x="1731" y="116"/>
                    </a:lnTo>
                    <a:lnTo>
                      <a:pt x="1670" y="137"/>
                    </a:lnTo>
                    <a:lnTo>
                      <a:pt x="1610" y="157"/>
                    </a:lnTo>
                    <a:lnTo>
                      <a:pt x="1552" y="179"/>
                    </a:lnTo>
                    <a:lnTo>
                      <a:pt x="1493" y="204"/>
                    </a:lnTo>
                    <a:lnTo>
                      <a:pt x="1437" y="230"/>
                    </a:lnTo>
                    <a:lnTo>
                      <a:pt x="1380" y="256"/>
                    </a:lnTo>
                    <a:lnTo>
                      <a:pt x="1325" y="284"/>
                    </a:lnTo>
                    <a:lnTo>
                      <a:pt x="1271" y="314"/>
                    </a:lnTo>
                    <a:lnTo>
                      <a:pt x="1216" y="345"/>
                    </a:lnTo>
                    <a:lnTo>
                      <a:pt x="1163" y="377"/>
                    </a:lnTo>
                    <a:lnTo>
                      <a:pt x="1111" y="411"/>
                    </a:lnTo>
                    <a:lnTo>
                      <a:pt x="1061" y="445"/>
                    </a:lnTo>
                    <a:lnTo>
                      <a:pt x="1011" y="480"/>
                    </a:lnTo>
                    <a:lnTo>
                      <a:pt x="961" y="517"/>
                    </a:lnTo>
                    <a:lnTo>
                      <a:pt x="914" y="555"/>
                    </a:lnTo>
                    <a:lnTo>
                      <a:pt x="867" y="595"/>
                    </a:lnTo>
                    <a:lnTo>
                      <a:pt x="820" y="635"/>
                    </a:lnTo>
                    <a:lnTo>
                      <a:pt x="775" y="678"/>
                    </a:lnTo>
                    <a:lnTo>
                      <a:pt x="731" y="721"/>
                    </a:lnTo>
                    <a:lnTo>
                      <a:pt x="688" y="763"/>
                    </a:lnTo>
                    <a:lnTo>
                      <a:pt x="646" y="809"/>
                    </a:lnTo>
                    <a:lnTo>
                      <a:pt x="606" y="855"/>
                    </a:lnTo>
                    <a:lnTo>
                      <a:pt x="566" y="902"/>
                    </a:lnTo>
                    <a:lnTo>
                      <a:pt x="528" y="949"/>
                    </a:lnTo>
                    <a:lnTo>
                      <a:pt x="489" y="998"/>
                    </a:lnTo>
                    <a:lnTo>
                      <a:pt x="454" y="1048"/>
                    </a:lnTo>
                    <a:lnTo>
                      <a:pt x="419" y="1098"/>
                    </a:lnTo>
                    <a:lnTo>
                      <a:pt x="386" y="1150"/>
                    </a:lnTo>
                    <a:lnTo>
                      <a:pt x="354" y="1203"/>
                    </a:lnTo>
                    <a:lnTo>
                      <a:pt x="323" y="1256"/>
                    </a:lnTo>
                    <a:lnTo>
                      <a:pt x="292" y="1310"/>
                    </a:lnTo>
                    <a:lnTo>
                      <a:pt x="264" y="1365"/>
                    </a:lnTo>
                    <a:lnTo>
                      <a:pt x="237" y="1421"/>
                    </a:lnTo>
                    <a:lnTo>
                      <a:pt x="211" y="1478"/>
                    </a:lnTo>
                    <a:lnTo>
                      <a:pt x="187" y="1536"/>
                    </a:lnTo>
                    <a:lnTo>
                      <a:pt x="163" y="1593"/>
                    </a:lnTo>
                    <a:lnTo>
                      <a:pt x="141" y="1652"/>
                    </a:lnTo>
                    <a:lnTo>
                      <a:pt x="122" y="1713"/>
                    </a:lnTo>
                    <a:lnTo>
                      <a:pt x="103" y="1773"/>
                    </a:lnTo>
                    <a:lnTo>
                      <a:pt x="85" y="1834"/>
                    </a:lnTo>
                    <a:lnTo>
                      <a:pt x="71" y="1896"/>
                    </a:lnTo>
                    <a:lnTo>
                      <a:pt x="56" y="1958"/>
                    </a:lnTo>
                    <a:lnTo>
                      <a:pt x="44" y="2021"/>
                    </a:lnTo>
                    <a:lnTo>
                      <a:pt x="32" y="2084"/>
                    </a:lnTo>
                    <a:lnTo>
                      <a:pt x="23" y="2148"/>
                    </a:lnTo>
                    <a:lnTo>
                      <a:pt x="15" y="2213"/>
                    </a:lnTo>
                    <a:lnTo>
                      <a:pt x="9" y="2278"/>
                    </a:lnTo>
                    <a:lnTo>
                      <a:pt x="4" y="2342"/>
                    </a:lnTo>
                    <a:lnTo>
                      <a:pt x="1" y="2409"/>
                    </a:lnTo>
                    <a:lnTo>
                      <a:pt x="0" y="2475"/>
                    </a:lnTo>
                    <a:lnTo>
                      <a:pt x="0" y="2543"/>
                    </a:lnTo>
                    <a:lnTo>
                      <a:pt x="1" y="2609"/>
                    </a:lnTo>
                    <a:lnTo>
                      <a:pt x="1" y="2609"/>
                    </a:lnTo>
                    <a:lnTo>
                      <a:pt x="6" y="2677"/>
                    </a:lnTo>
                    <a:lnTo>
                      <a:pt x="10" y="2745"/>
                    </a:lnTo>
                    <a:lnTo>
                      <a:pt x="18" y="2811"/>
                    </a:lnTo>
                    <a:lnTo>
                      <a:pt x="26" y="2878"/>
                    </a:lnTo>
                    <a:lnTo>
                      <a:pt x="37" y="2942"/>
                    </a:lnTo>
                    <a:lnTo>
                      <a:pt x="48" y="3007"/>
                    </a:lnTo>
                    <a:lnTo>
                      <a:pt x="62" y="3072"/>
                    </a:lnTo>
                    <a:lnTo>
                      <a:pt x="76" y="3136"/>
                    </a:lnTo>
                    <a:lnTo>
                      <a:pt x="94" y="3199"/>
                    </a:lnTo>
                    <a:lnTo>
                      <a:pt x="112" y="3262"/>
                    </a:lnTo>
                    <a:lnTo>
                      <a:pt x="131" y="3324"/>
                    </a:lnTo>
                    <a:lnTo>
                      <a:pt x="152" y="3386"/>
                    </a:lnTo>
                    <a:lnTo>
                      <a:pt x="174" y="3447"/>
                    </a:lnTo>
                    <a:lnTo>
                      <a:pt x="199" y="3507"/>
                    </a:lnTo>
                    <a:lnTo>
                      <a:pt x="224" y="3568"/>
                    </a:lnTo>
                    <a:lnTo>
                      <a:pt x="250" y="3627"/>
                    </a:lnTo>
                    <a:lnTo>
                      <a:pt x="278" y="3684"/>
                    </a:lnTo>
                    <a:lnTo>
                      <a:pt x="308" y="3742"/>
                    </a:lnTo>
                    <a:lnTo>
                      <a:pt x="337" y="3799"/>
                    </a:lnTo>
                    <a:lnTo>
                      <a:pt x="370" y="3855"/>
                    </a:lnTo>
                    <a:lnTo>
                      <a:pt x="402" y="3910"/>
                    </a:lnTo>
                    <a:lnTo>
                      <a:pt x="438" y="3964"/>
                    </a:lnTo>
                    <a:lnTo>
                      <a:pt x="473" y="4017"/>
                    </a:lnTo>
                    <a:lnTo>
                      <a:pt x="510" y="4070"/>
                    </a:lnTo>
                    <a:lnTo>
                      <a:pt x="548" y="4122"/>
                    </a:lnTo>
                    <a:lnTo>
                      <a:pt x="587" y="4172"/>
                    </a:lnTo>
                    <a:lnTo>
                      <a:pt x="626" y="4222"/>
                    </a:lnTo>
                    <a:lnTo>
                      <a:pt x="669" y="4271"/>
                    </a:lnTo>
                    <a:lnTo>
                      <a:pt x="710" y="4318"/>
                    </a:lnTo>
                    <a:lnTo>
                      <a:pt x="755" y="4365"/>
                    </a:lnTo>
                    <a:lnTo>
                      <a:pt x="799" y="4411"/>
                    </a:lnTo>
                    <a:lnTo>
                      <a:pt x="845" y="4457"/>
                    </a:lnTo>
                    <a:lnTo>
                      <a:pt x="892" y="4499"/>
                    </a:lnTo>
                    <a:lnTo>
                      <a:pt x="939" y="4542"/>
                    </a:lnTo>
                    <a:lnTo>
                      <a:pt x="988" y="4583"/>
                    </a:lnTo>
                    <a:lnTo>
                      <a:pt x="1038" y="4625"/>
                    </a:lnTo>
                    <a:lnTo>
                      <a:pt x="1088" y="4665"/>
                    </a:lnTo>
                    <a:lnTo>
                      <a:pt x="1139" y="4701"/>
                    </a:lnTo>
                    <a:lnTo>
                      <a:pt x="1191" y="4740"/>
                    </a:lnTo>
                    <a:lnTo>
                      <a:pt x="1244" y="4775"/>
                    </a:lnTo>
                    <a:lnTo>
                      <a:pt x="1299" y="4809"/>
                    </a:lnTo>
                    <a:lnTo>
                      <a:pt x="1353" y="4843"/>
                    </a:lnTo>
                    <a:lnTo>
                      <a:pt x="1409" y="4875"/>
                    </a:lnTo>
                    <a:lnTo>
                      <a:pt x="1465" y="4906"/>
                    </a:lnTo>
                    <a:lnTo>
                      <a:pt x="1523" y="4936"/>
                    </a:lnTo>
                    <a:lnTo>
                      <a:pt x="1580" y="4964"/>
                    </a:lnTo>
                    <a:lnTo>
                      <a:pt x="1639" y="4990"/>
                    </a:lnTo>
                    <a:lnTo>
                      <a:pt x="1698" y="5015"/>
                    </a:lnTo>
                    <a:lnTo>
                      <a:pt x="1759" y="5039"/>
                    </a:lnTo>
                    <a:lnTo>
                      <a:pt x="1819" y="5063"/>
                    </a:lnTo>
                    <a:lnTo>
                      <a:pt x="1881" y="5083"/>
                    </a:lnTo>
                    <a:lnTo>
                      <a:pt x="1941" y="5104"/>
                    </a:lnTo>
                    <a:lnTo>
                      <a:pt x="2005" y="5122"/>
                    </a:lnTo>
                    <a:lnTo>
                      <a:pt x="2068" y="5139"/>
                    </a:lnTo>
                    <a:lnTo>
                      <a:pt x="2132" y="5154"/>
                    </a:lnTo>
                    <a:lnTo>
                      <a:pt x="2195" y="5167"/>
                    </a:lnTo>
                    <a:lnTo>
                      <a:pt x="2260" y="5181"/>
                    </a:lnTo>
                    <a:lnTo>
                      <a:pt x="2325" y="5191"/>
                    </a:lnTo>
                    <a:lnTo>
                      <a:pt x="2390" y="5200"/>
                    </a:lnTo>
                    <a:lnTo>
                      <a:pt x="2456" y="5207"/>
                    </a:lnTo>
                    <a:lnTo>
                      <a:pt x="2522" y="5213"/>
                    </a:lnTo>
                    <a:lnTo>
                      <a:pt x="2589" y="5217"/>
                    </a:lnTo>
                    <a:lnTo>
                      <a:pt x="2656" y="5220"/>
                    </a:lnTo>
                    <a:lnTo>
                      <a:pt x="2723" y="5220"/>
                    </a:lnTo>
                    <a:lnTo>
                      <a:pt x="2723" y="5220"/>
                    </a:lnTo>
                    <a:lnTo>
                      <a:pt x="2791" y="5220"/>
                    </a:lnTo>
                    <a:lnTo>
                      <a:pt x="2857" y="5217"/>
                    </a:lnTo>
                    <a:lnTo>
                      <a:pt x="2923" y="5213"/>
                    </a:lnTo>
                    <a:lnTo>
                      <a:pt x="2990" y="5207"/>
                    </a:lnTo>
                    <a:lnTo>
                      <a:pt x="3054" y="5200"/>
                    </a:lnTo>
                    <a:lnTo>
                      <a:pt x="3119" y="5191"/>
                    </a:lnTo>
                    <a:lnTo>
                      <a:pt x="3184" y="5181"/>
                    </a:lnTo>
                    <a:lnTo>
                      <a:pt x="3248" y="5167"/>
                    </a:lnTo>
                    <a:lnTo>
                      <a:pt x="3309" y="5154"/>
                    </a:lnTo>
                    <a:lnTo>
                      <a:pt x="3373" y="5139"/>
                    </a:lnTo>
                    <a:lnTo>
                      <a:pt x="3433" y="5122"/>
                    </a:lnTo>
                    <a:lnTo>
                      <a:pt x="3495" y="5104"/>
                    </a:lnTo>
                    <a:lnTo>
                      <a:pt x="3554" y="5083"/>
                    </a:lnTo>
                    <a:lnTo>
                      <a:pt x="3615" y="5063"/>
                    </a:lnTo>
                    <a:lnTo>
                      <a:pt x="3674" y="5039"/>
                    </a:lnTo>
                    <a:lnTo>
                      <a:pt x="3731" y="5015"/>
                    </a:lnTo>
                    <a:lnTo>
                      <a:pt x="3789" y="4990"/>
                    </a:lnTo>
                    <a:lnTo>
                      <a:pt x="3845" y="4964"/>
                    </a:lnTo>
                    <a:lnTo>
                      <a:pt x="3899" y="4936"/>
                    </a:lnTo>
                    <a:lnTo>
                      <a:pt x="3954" y="4906"/>
                    </a:lnTo>
                    <a:lnTo>
                      <a:pt x="4008" y="4875"/>
                    </a:lnTo>
                    <a:lnTo>
                      <a:pt x="4061" y="4843"/>
                    </a:lnTo>
                    <a:lnTo>
                      <a:pt x="4113" y="4809"/>
                    </a:lnTo>
                    <a:lnTo>
                      <a:pt x="4164" y="4775"/>
                    </a:lnTo>
                    <a:lnTo>
                      <a:pt x="4215" y="4740"/>
                    </a:lnTo>
                    <a:lnTo>
                      <a:pt x="4263" y="4701"/>
                    </a:lnTo>
                    <a:lnTo>
                      <a:pt x="4312" y="4665"/>
                    </a:lnTo>
                    <a:lnTo>
                      <a:pt x="4359" y="4625"/>
                    </a:lnTo>
                    <a:lnTo>
                      <a:pt x="4405" y="4583"/>
                    </a:lnTo>
                    <a:lnTo>
                      <a:pt x="4450" y="4542"/>
                    </a:lnTo>
                    <a:lnTo>
                      <a:pt x="4493" y="4499"/>
                    </a:lnTo>
                    <a:lnTo>
                      <a:pt x="4537" y="4457"/>
                    </a:lnTo>
                    <a:lnTo>
                      <a:pt x="4579" y="4411"/>
                    </a:lnTo>
                    <a:lnTo>
                      <a:pt x="4620" y="4365"/>
                    </a:lnTo>
                    <a:lnTo>
                      <a:pt x="4658" y="4318"/>
                    </a:lnTo>
                    <a:lnTo>
                      <a:pt x="4697" y="4271"/>
                    </a:lnTo>
                    <a:lnTo>
                      <a:pt x="4735" y="4222"/>
                    </a:lnTo>
                    <a:lnTo>
                      <a:pt x="4770" y="4172"/>
                    </a:lnTo>
                    <a:lnTo>
                      <a:pt x="4806" y="4122"/>
                    </a:lnTo>
                    <a:lnTo>
                      <a:pt x="4840" y="4070"/>
                    </a:lnTo>
                    <a:lnTo>
                      <a:pt x="4872" y="4017"/>
                    </a:lnTo>
                    <a:lnTo>
                      <a:pt x="4903" y="3964"/>
                    </a:lnTo>
                    <a:lnTo>
                      <a:pt x="4933" y="3910"/>
                    </a:lnTo>
                    <a:lnTo>
                      <a:pt x="4961" y="3855"/>
                    </a:lnTo>
                    <a:lnTo>
                      <a:pt x="4987" y="3799"/>
                    </a:lnTo>
                    <a:lnTo>
                      <a:pt x="5014" y="3742"/>
                    </a:lnTo>
                    <a:lnTo>
                      <a:pt x="5037" y="3684"/>
                    </a:lnTo>
                    <a:lnTo>
                      <a:pt x="5061" y="3627"/>
                    </a:lnTo>
                    <a:lnTo>
                      <a:pt x="5083" y="3568"/>
                    </a:lnTo>
                    <a:lnTo>
                      <a:pt x="5102" y="3507"/>
                    </a:lnTo>
                    <a:lnTo>
                      <a:pt x="5121" y="3447"/>
                    </a:lnTo>
                    <a:lnTo>
                      <a:pt x="5139" y="3386"/>
                    </a:lnTo>
                    <a:lnTo>
                      <a:pt x="5154" y="3324"/>
                    </a:lnTo>
                    <a:lnTo>
                      <a:pt x="5168" y="3262"/>
                    </a:lnTo>
                    <a:lnTo>
                      <a:pt x="5182" y="3199"/>
                    </a:lnTo>
                    <a:lnTo>
                      <a:pt x="5192" y="3136"/>
                    </a:lnTo>
                    <a:lnTo>
                      <a:pt x="5202" y="3072"/>
                    </a:lnTo>
                    <a:lnTo>
                      <a:pt x="5210" y="3007"/>
                    </a:lnTo>
                    <a:lnTo>
                      <a:pt x="5216" y="2942"/>
                    </a:lnTo>
                    <a:lnTo>
                      <a:pt x="5220" y="2878"/>
                    </a:lnTo>
                    <a:lnTo>
                      <a:pt x="5224" y="2811"/>
                    </a:lnTo>
                    <a:lnTo>
                      <a:pt x="5224" y="2745"/>
                    </a:lnTo>
                    <a:lnTo>
                      <a:pt x="5224" y="2677"/>
                    </a:lnTo>
                    <a:lnTo>
                      <a:pt x="5223" y="2609"/>
                    </a:lnTo>
                    <a:lnTo>
                      <a:pt x="5223" y="2609"/>
                    </a:lnTo>
                    <a:lnTo>
                      <a:pt x="5219" y="2543"/>
                    </a:lnTo>
                    <a:lnTo>
                      <a:pt x="5214" y="2475"/>
                    </a:lnTo>
                    <a:lnTo>
                      <a:pt x="5207" y="2409"/>
                    </a:lnTo>
                    <a:lnTo>
                      <a:pt x="5198" y="2342"/>
                    </a:lnTo>
                    <a:lnTo>
                      <a:pt x="5188" y="2278"/>
                    </a:lnTo>
                    <a:lnTo>
                      <a:pt x="5176" y="2213"/>
                    </a:lnTo>
                    <a:lnTo>
                      <a:pt x="5163" y="2148"/>
                    </a:lnTo>
                    <a:lnTo>
                      <a:pt x="5148" y="2084"/>
                    </a:lnTo>
                    <a:lnTo>
                      <a:pt x="5132" y="2021"/>
                    </a:lnTo>
                    <a:lnTo>
                      <a:pt x="5112" y="1958"/>
                    </a:lnTo>
                    <a:lnTo>
                      <a:pt x="5093" y="1896"/>
                    </a:lnTo>
                    <a:lnTo>
                      <a:pt x="5073" y="1834"/>
                    </a:lnTo>
                    <a:lnTo>
                      <a:pt x="5050" y="1773"/>
                    </a:lnTo>
                    <a:lnTo>
                      <a:pt x="5027" y="1713"/>
                    </a:lnTo>
                    <a:lnTo>
                      <a:pt x="5000" y="1652"/>
                    </a:lnTo>
                    <a:lnTo>
                      <a:pt x="4974" y="1593"/>
                    </a:lnTo>
                    <a:lnTo>
                      <a:pt x="4946" y="1536"/>
                    </a:lnTo>
                    <a:lnTo>
                      <a:pt x="4918" y="1478"/>
                    </a:lnTo>
                    <a:lnTo>
                      <a:pt x="4887" y="1421"/>
                    </a:lnTo>
                    <a:lnTo>
                      <a:pt x="4854" y="1365"/>
                    </a:lnTo>
                    <a:lnTo>
                      <a:pt x="4822" y="1310"/>
                    </a:lnTo>
                    <a:lnTo>
                      <a:pt x="4787" y="1256"/>
                    </a:lnTo>
                    <a:lnTo>
                      <a:pt x="4751" y="1203"/>
                    </a:lnTo>
                    <a:lnTo>
                      <a:pt x="4714" y="1150"/>
                    </a:lnTo>
                    <a:lnTo>
                      <a:pt x="4678" y="1098"/>
                    </a:lnTo>
                    <a:lnTo>
                      <a:pt x="4638" y="1048"/>
                    </a:lnTo>
                    <a:lnTo>
                      <a:pt x="4598" y="998"/>
                    </a:lnTo>
                    <a:lnTo>
                      <a:pt x="4557" y="949"/>
                    </a:lnTo>
                    <a:lnTo>
                      <a:pt x="4514" y="902"/>
                    </a:lnTo>
                    <a:lnTo>
                      <a:pt x="4470" y="855"/>
                    </a:lnTo>
                    <a:lnTo>
                      <a:pt x="4425" y="809"/>
                    </a:lnTo>
                    <a:lnTo>
                      <a:pt x="4380" y="763"/>
                    </a:lnTo>
                    <a:lnTo>
                      <a:pt x="4333" y="721"/>
                    </a:lnTo>
                    <a:lnTo>
                      <a:pt x="4285" y="678"/>
                    </a:lnTo>
                    <a:lnTo>
                      <a:pt x="4237" y="635"/>
                    </a:lnTo>
                    <a:lnTo>
                      <a:pt x="4187" y="595"/>
                    </a:lnTo>
                    <a:lnTo>
                      <a:pt x="4136" y="555"/>
                    </a:lnTo>
                    <a:lnTo>
                      <a:pt x="4085" y="517"/>
                    </a:lnTo>
                    <a:lnTo>
                      <a:pt x="4033" y="480"/>
                    </a:lnTo>
                    <a:lnTo>
                      <a:pt x="3980" y="445"/>
                    </a:lnTo>
                    <a:lnTo>
                      <a:pt x="3926" y="411"/>
                    </a:lnTo>
                    <a:lnTo>
                      <a:pt x="3871" y="377"/>
                    </a:lnTo>
                    <a:lnTo>
                      <a:pt x="3815" y="345"/>
                    </a:lnTo>
                    <a:lnTo>
                      <a:pt x="3759" y="314"/>
                    </a:lnTo>
                    <a:lnTo>
                      <a:pt x="3702" y="284"/>
                    </a:lnTo>
                    <a:lnTo>
                      <a:pt x="3644" y="256"/>
                    </a:lnTo>
                    <a:lnTo>
                      <a:pt x="3585" y="230"/>
                    </a:lnTo>
                    <a:lnTo>
                      <a:pt x="3526" y="204"/>
                    </a:lnTo>
                    <a:lnTo>
                      <a:pt x="3466" y="179"/>
                    </a:lnTo>
                    <a:lnTo>
                      <a:pt x="3405" y="157"/>
                    </a:lnTo>
                    <a:lnTo>
                      <a:pt x="3345" y="137"/>
                    </a:lnTo>
                    <a:lnTo>
                      <a:pt x="3283" y="116"/>
                    </a:lnTo>
                    <a:lnTo>
                      <a:pt x="3220" y="98"/>
                    </a:lnTo>
                    <a:lnTo>
                      <a:pt x="3158" y="81"/>
                    </a:lnTo>
                    <a:lnTo>
                      <a:pt x="3094" y="66"/>
                    </a:lnTo>
                    <a:lnTo>
                      <a:pt x="3029" y="53"/>
                    </a:lnTo>
                    <a:lnTo>
                      <a:pt x="2964" y="39"/>
                    </a:lnTo>
                    <a:lnTo>
                      <a:pt x="2900" y="29"/>
                    </a:lnTo>
                    <a:lnTo>
                      <a:pt x="2835" y="20"/>
                    </a:lnTo>
                    <a:lnTo>
                      <a:pt x="2768" y="13"/>
                    </a:lnTo>
                    <a:lnTo>
                      <a:pt x="2702" y="7"/>
                    </a:lnTo>
                    <a:lnTo>
                      <a:pt x="2636" y="3"/>
                    </a:lnTo>
                    <a:lnTo>
                      <a:pt x="2568" y="0"/>
                    </a:lnTo>
                    <a:lnTo>
                      <a:pt x="2502" y="0"/>
                    </a:lnTo>
                    <a:lnTo>
                      <a:pt x="2502" y="0"/>
                    </a:lnTo>
                    <a:close/>
                  </a:path>
                </a:pathLst>
              </a:custGeom>
              <a:gradFill flip="none" rotWithShape="1">
                <a:gsLst>
                  <a:gs pos="20000">
                    <a:srgbClr val="414141"/>
                  </a:gs>
                  <a:gs pos="66000">
                    <a:srgbClr val="FFFFFF"/>
                  </a:gs>
                  <a:gs pos="80000">
                    <a:srgbClr val="CFCFCF"/>
                  </a:gs>
                  <a:gs pos="5000">
                    <a:srgbClr val="A6A6A6"/>
                  </a:gs>
                  <a:gs pos="45000">
                    <a:srgbClr val="A6A6A6"/>
                  </a:gs>
                  <a:gs pos="25000">
                    <a:srgbClr val="262626"/>
                  </a:gs>
                  <a:gs pos="54000">
                    <a:srgbClr val="454545"/>
                  </a:gs>
                  <a:gs pos="36000">
                    <a:srgbClr val="616161"/>
                  </a:gs>
                  <a:gs pos="82000">
                    <a:srgbClr val="A6A6A6"/>
                  </a:gs>
                </a:gsLst>
                <a:lin ang="240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107" name="Freeform 22">
                <a:extLst>
                  <a:ext uri="{FF2B5EF4-FFF2-40B4-BE49-F238E27FC236}">
                    <a16:creationId xmlns:a16="http://schemas.microsoft.com/office/drawing/2014/main" id="{52D2F396-0E15-D348-91A7-EE2209DDE78D}"/>
                  </a:ext>
                </a:extLst>
              </p:cNvPr>
              <p:cNvSpPr>
                <a:spLocks/>
              </p:cNvSpPr>
              <p:nvPr/>
            </p:nvSpPr>
            <p:spPr bwMode="auto">
              <a:xfrm>
                <a:off x="8077200" y="2041525"/>
                <a:ext cx="153988" cy="301625"/>
              </a:xfrm>
              <a:custGeom>
                <a:avLst/>
                <a:gdLst/>
                <a:ahLst/>
                <a:cxnLst>
                  <a:cxn ang="0">
                    <a:pos x="105" y="569"/>
                  </a:cxn>
                  <a:cxn ang="0">
                    <a:pos x="105" y="569"/>
                  </a:cxn>
                  <a:cxn ang="0">
                    <a:pos x="112" y="570"/>
                  </a:cxn>
                  <a:cxn ang="0">
                    <a:pos x="121" y="567"/>
                  </a:cxn>
                  <a:cxn ang="0">
                    <a:pos x="130" y="563"/>
                  </a:cxn>
                  <a:cxn ang="0">
                    <a:pos x="139" y="555"/>
                  </a:cxn>
                  <a:cxn ang="0">
                    <a:pos x="149" y="547"/>
                  </a:cxn>
                  <a:cxn ang="0">
                    <a:pos x="159" y="535"/>
                  </a:cxn>
                  <a:cxn ang="0">
                    <a:pos x="170" y="520"/>
                  </a:cxn>
                  <a:cxn ang="0">
                    <a:pos x="180" y="505"/>
                  </a:cxn>
                  <a:cxn ang="0">
                    <a:pos x="190" y="488"/>
                  </a:cxn>
                  <a:cxn ang="0">
                    <a:pos x="201" y="467"/>
                  </a:cxn>
                  <a:cxn ang="0">
                    <a:pos x="220" y="424"/>
                  </a:cxn>
                  <a:cxn ang="0">
                    <a:pos x="239" y="374"/>
                  </a:cxn>
                  <a:cxn ang="0">
                    <a:pos x="257" y="321"/>
                  </a:cxn>
                  <a:cxn ang="0">
                    <a:pos x="257" y="321"/>
                  </a:cxn>
                  <a:cxn ang="0">
                    <a:pos x="271" y="265"/>
                  </a:cxn>
                  <a:cxn ang="0">
                    <a:pos x="282" y="213"/>
                  </a:cxn>
                  <a:cxn ang="0">
                    <a:pos x="288" y="166"/>
                  </a:cxn>
                  <a:cxn ang="0">
                    <a:pos x="289" y="144"/>
                  </a:cxn>
                  <a:cxn ang="0">
                    <a:pos x="291" y="123"/>
                  </a:cxn>
                  <a:cxn ang="0">
                    <a:pos x="289" y="104"/>
                  </a:cxn>
                  <a:cxn ang="0">
                    <a:pos x="288" y="87"/>
                  </a:cxn>
                  <a:cxn ang="0">
                    <a:pos x="286" y="72"/>
                  </a:cxn>
                  <a:cxn ang="0">
                    <a:pos x="283" y="58"/>
                  </a:cxn>
                  <a:cxn ang="0">
                    <a:pos x="279" y="48"/>
                  </a:cxn>
                  <a:cxn ang="0">
                    <a:pos x="273" y="39"/>
                  </a:cxn>
                  <a:cxn ang="0">
                    <a:pos x="267" y="32"/>
                  </a:cxn>
                  <a:cxn ang="0">
                    <a:pos x="260" y="29"/>
                  </a:cxn>
                  <a:cxn ang="0">
                    <a:pos x="156" y="0"/>
                  </a:cxn>
                  <a:cxn ang="0">
                    <a:pos x="156" y="0"/>
                  </a:cxn>
                  <a:cxn ang="0">
                    <a:pos x="164" y="2"/>
                  </a:cxn>
                  <a:cxn ang="0">
                    <a:pos x="170" y="8"/>
                  </a:cxn>
                  <a:cxn ang="0">
                    <a:pos x="176" y="17"/>
                  </a:cxn>
                  <a:cxn ang="0">
                    <a:pos x="180" y="29"/>
                  </a:cxn>
                  <a:cxn ang="0">
                    <a:pos x="183" y="42"/>
                  </a:cxn>
                  <a:cxn ang="0">
                    <a:pos x="184" y="57"/>
                  </a:cxn>
                  <a:cxn ang="0">
                    <a:pos x="186" y="75"/>
                  </a:cxn>
                  <a:cxn ang="0">
                    <a:pos x="186" y="94"/>
                  </a:cxn>
                  <a:cxn ang="0">
                    <a:pos x="186" y="115"/>
                  </a:cxn>
                  <a:cxn ang="0">
                    <a:pos x="184" y="135"/>
                  </a:cxn>
                  <a:cxn ang="0">
                    <a:pos x="177" y="184"/>
                  </a:cxn>
                  <a:cxn ang="0">
                    <a:pos x="167" y="235"/>
                  </a:cxn>
                  <a:cxn ang="0">
                    <a:pos x="154" y="290"/>
                  </a:cxn>
                  <a:cxn ang="0">
                    <a:pos x="154" y="290"/>
                  </a:cxn>
                  <a:cxn ang="0">
                    <a:pos x="136" y="345"/>
                  </a:cxn>
                  <a:cxn ang="0">
                    <a:pos x="117" y="393"/>
                  </a:cxn>
                  <a:cxn ang="0">
                    <a:pos x="97" y="437"/>
                  </a:cxn>
                  <a:cxn ang="0">
                    <a:pos x="87" y="457"/>
                  </a:cxn>
                  <a:cxn ang="0">
                    <a:pos x="77" y="474"/>
                  </a:cxn>
                  <a:cxn ang="0">
                    <a:pos x="67" y="490"/>
                  </a:cxn>
                  <a:cxn ang="0">
                    <a:pos x="56" y="505"/>
                  </a:cxn>
                  <a:cxn ang="0">
                    <a:pos x="46" y="517"/>
                  </a:cxn>
                  <a:cxn ang="0">
                    <a:pos x="36" y="526"/>
                  </a:cxn>
                  <a:cxn ang="0">
                    <a:pos x="27" y="533"/>
                  </a:cxn>
                  <a:cxn ang="0">
                    <a:pos x="18" y="538"/>
                  </a:cxn>
                  <a:cxn ang="0">
                    <a:pos x="9" y="539"/>
                  </a:cxn>
                  <a:cxn ang="0">
                    <a:pos x="0" y="539"/>
                  </a:cxn>
                  <a:cxn ang="0">
                    <a:pos x="105" y="569"/>
                  </a:cxn>
                </a:cxnLst>
                <a:rect l="0" t="0" r="r" b="b"/>
                <a:pathLst>
                  <a:path w="291" h="570">
                    <a:moveTo>
                      <a:pt x="105" y="569"/>
                    </a:moveTo>
                    <a:lnTo>
                      <a:pt x="105" y="569"/>
                    </a:lnTo>
                    <a:lnTo>
                      <a:pt x="112" y="570"/>
                    </a:lnTo>
                    <a:lnTo>
                      <a:pt x="121" y="567"/>
                    </a:lnTo>
                    <a:lnTo>
                      <a:pt x="130" y="563"/>
                    </a:lnTo>
                    <a:lnTo>
                      <a:pt x="139" y="555"/>
                    </a:lnTo>
                    <a:lnTo>
                      <a:pt x="149" y="547"/>
                    </a:lnTo>
                    <a:lnTo>
                      <a:pt x="159" y="535"/>
                    </a:lnTo>
                    <a:lnTo>
                      <a:pt x="170" y="520"/>
                    </a:lnTo>
                    <a:lnTo>
                      <a:pt x="180" y="505"/>
                    </a:lnTo>
                    <a:lnTo>
                      <a:pt x="190" y="488"/>
                    </a:lnTo>
                    <a:lnTo>
                      <a:pt x="201" y="467"/>
                    </a:lnTo>
                    <a:lnTo>
                      <a:pt x="220" y="424"/>
                    </a:lnTo>
                    <a:lnTo>
                      <a:pt x="239" y="374"/>
                    </a:lnTo>
                    <a:lnTo>
                      <a:pt x="257" y="321"/>
                    </a:lnTo>
                    <a:lnTo>
                      <a:pt x="257" y="321"/>
                    </a:lnTo>
                    <a:lnTo>
                      <a:pt x="271" y="265"/>
                    </a:lnTo>
                    <a:lnTo>
                      <a:pt x="282" y="213"/>
                    </a:lnTo>
                    <a:lnTo>
                      <a:pt x="288" y="166"/>
                    </a:lnTo>
                    <a:lnTo>
                      <a:pt x="289" y="144"/>
                    </a:lnTo>
                    <a:lnTo>
                      <a:pt x="291" y="123"/>
                    </a:lnTo>
                    <a:lnTo>
                      <a:pt x="289" y="104"/>
                    </a:lnTo>
                    <a:lnTo>
                      <a:pt x="288" y="87"/>
                    </a:lnTo>
                    <a:lnTo>
                      <a:pt x="286" y="72"/>
                    </a:lnTo>
                    <a:lnTo>
                      <a:pt x="283" y="58"/>
                    </a:lnTo>
                    <a:lnTo>
                      <a:pt x="279" y="48"/>
                    </a:lnTo>
                    <a:lnTo>
                      <a:pt x="273" y="39"/>
                    </a:lnTo>
                    <a:lnTo>
                      <a:pt x="267" y="32"/>
                    </a:lnTo>
                    <a:lnTo>
                      <a:pt x="260" y="29"/>
                    </a:lnTo>
                    <a:lnTo>
                      <a:pt x="156" y="0"/>
                    </a:lnTo>
                    <a:lnTo>
                      <a:pt x="156" y="0"/>
                    </a:lnTo>
                    <a:lnTo>
                      <a:pt x="164" y="2"/>
                    </a:lnTo>
                    <a:lnTo>
                      <a:pt x="170" y="8"/>
                    </a:lnTo>
                    <a:lnTo>
                      <a:pt x="176" y="17"/>
                    </a:lnTo>
                    <a:lnTo>
                      <a:pt x="180" y="29"/>
                    </a:lnTo>
                    <a:lnTo>
                      <a:pt x="183" y="42"/>
                    </a:lnTo>
                    <a:lnTo>
                      <a:pt x="184" y="57"/>
                    </a:lnTo>
                    <a:lnTo>
                      <a:pt x="186" y="75"/>
                    </a:lnTo>
                    <a:lnTo>
                      <a:pt x="186" y="94"/>
                    </a:lnTo>
                    <a:lnTo>
                      <a:pt x="186" y="115"/>
                    </a:lnTo>
                    <a:lnTo>
                      <a:pt x="184" y="135"/>
                    </a:lnTo>
                    <a:lnTo>
                      <a:pt x="177" y="184"/>
                    </a:lnTo>
                    <a:lnTo>
                      <a:pt x="167" y="235"/>
                    </a:lnTo>
                    <a:lnTo>
                      <a:pt x="154" y="290"/>
                    </a:lnTo>
                    <a:lnTo>
                      <a:pt x="154" y="290"/>
                    </a:lnTo>
                    <a:lnTo>
                      <a:pt x="136" y="345"/>
                    </a:lnTo>
                    <a:lnTo>
                      <a:pt x="117" y="393"/>
                    </a:lnTo>
                    <a:lnTo>
                      <a:pt x="97" y="437"/>
                    </a:lnTo>
                    <a:lnTo>
                      <a:pt x="87" y="457"/>
                    </a:lnTo>
                    <a:lnTo>
                      <a:pt x="77" y="474"/>
                    </a:lnTo>
                    <a:lnTo>
                      <a:pt x="67" y="490"/>
                    </a:lnTo>
                    <a:lnTo>
                      <a:pt x="56" y="505"/>
                    </a:lnTo>
                    <a:lnTo>
                      <a:pt x="46" y="517"/>
                    </a:lnTo>
                    <a:lnTo>
                      <a:pt x="36" y="526"/>
                    </a:lnTo>
                    <a:lnTo>
                      <a:pt x="27" y="533"/>
                    </a:lnTo>
                    <a:lnTo>
                      <a:pt x="18" y="538"/>
                    </a:lnTo>
                    <a:lnTo>
                      <a:pt x="9" y="539"/>
                    </a:lnTo>
                    <a:lnTo>
                      <a:pt x="0" y="539"/>
                    </a:lnTo>
                    <a:lnTo>
                      <a:pt x="105" y="569"/>
                    </a:lnTo>
                    <a:close/>
                  </a:path>
                </a:pathLst>
              </a:custGeom>
              <a:gradFill flip="none" rotWithShape="1">
                <a:gsLst>
                  <a:gs pos="15000">
                    <a:srgbClr val="414141"/>
                  </a:gs>
                  <a:gs pos="67000">
                    <a:srgbClr val="FFFFFF"/>
                  </a:gs>
                  <a:gs pos="100000">
                    <a:srgbClr val="CFCFCF"/>
                  </a:gs>
                  <a:gs pos="0">
                    <a:srgbClr val="A6A6A6"/>
                  </a:gs>
                  <a:gs pos="86000">
                    <a:srgbClr val="A6A6A6"/>
                  </a:gs>
                  <a:gs pos="16000">
                    <a:srgbClr val="262626"/>
                  </a:gs>
                </a:gsLst>
                <a:lin ang="1728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108" name="Freeform 23">
                <a:extLst>
                  <a:ext uri="{FF2B5EF4-FFF2-40B4-BE49-F238E27FC236}">
                    <a16:creationId xmlns:a16="http://schemas.microsoft.com/office/drawing/2014/main" id="{EE15C07A-39FA-4E45-93D8-667CFC14B5EC}"/>
                  </a:ext>
                </a:extLst>
              </p:cNvPr>
              <p:cNvSpPr>
                <a:spLocks/>
              </p:cNvSpPr>
              <p:nvPr/>
            </p:nvSpPr>
            <p:spPr bwMode="auto">
              <a:xfrm>
                <a:off x="8062912" y="2041525"/>
                <a:ext cx="112713" cy="285750"/>
              </a:xfrm>
              <a:custGeom>
                <a:avLst/>
                <a:gdLst/>
                <a:ahLst/>
                <a:cxnLst>
                  <a:cxn ang="0">
                    <a:pos x="182" y="292"/>
                  </a:cxn>
                  <a:cxn ang="0">
                    <a:pos x="182" y="292"/>
                  </a:cxn>
                  <a:cxn ang="0">
                    <a:pos x="165" y="347"/>
                  </a:cxn>
                  <a:cxn ang="0">
                    <a:pos x="146" y="397"/>
                  </a:cxn>
                  <a:cxn ang="0">
                    <a:pos x="125" y="439"/>
                  </a:cxn>
                  <a:cxn ang="0">
                    <a:pos x="115" y="460"/>
                  </a:cxn>
                  <a:cxn ang="0">
                    <a:pos x="105" y="478"/>
                  </a:cxn>
                  <a:cxn ang="0">
                    <a:pos x="95" y="492"/>
                  </a:cxn>
                  <a:cxn ang="0">
                    <a:pos x="84" y="507"/>
                  </a:cxn>
                  <a:cxn ang="0">
                    <a:pos x="74" y="519"/>
                  </a:cxn>
                  <a:cxn ang="0">
                    <a:pos x="65" y="528"/>
                  </a:cxn>
                  <a:cxn ang="0">
                    <a:pos x="55" y="535"/>
                  </a:cxn>
                  <a:cxn ang="0">
                    <a:pos x="46" y="540"/>
                  </a:cxn>
                  <a:cxn ang="0">
                    <a:pos x="37" y="541"/>
                  </a:cxn>
                  <a:cxn ang="0">
                    <a:pos x="30" y="541"/>
                  </a:cxn>
                  <a:cxn ang="0">
                    <a:pos x="30" y="541"/>
                  </a:cxn>
                  <a:cxn ang="0">
                    <a:pos x="22" y="537"/>
                  </a:cxn>
                  <a:cxn ang="0">
                    <a:pos x="16" y="531"/>
                  </a:cxn>
                  <a:cxn ang="0">
                    <a:pos x="10" y="522"/>
                  </a:cxn>
                  <a:cxn ang="0">
                    <a:pos x="6" y="512"/>
                  </a:cxn>
                  <a:cxn ang="0">
                    <a:pos x="3" y="498"/>
                  </a:cxn>
                  <a:cxn ang="0">
                    <a:pos x="2" y="482"/>
                  </a:cxn>
                  <a:cxn ang="0">
                    <a:pos x="0" y="466"/>
                  </a:cxn>
                  <a:cxn ang="0">
                    <a:pos x="0" y="447"/>
                  </a:cxn>
                  <a:cxn ang="0">
                    <a:pos x="0" y="426"/>
                  </a:cxn>
                  <a:cxn ang="0">
                    <a:pos x="2" y="404"/>
                  </a:cxn>
                  <a:cxn ang="0">
                    <a:pos x="9" y="357"/>
                  </a:cxn>
                  <a:cxn ang="0">
                    <a:pos x="19" y="304"/>
                  </a:cxn>
                  <a:cxn ang="0">
                    <a:pos x="33" y="249"/>
                  </a:cxn>
                  <a:cxn ang="0">
                    <a:pos x="33" y="249"/>
                  </a:cxn>
                  <a:cxn ang="0">
                    <a:pos x="50" y="196"/>
                  </a:cxn>
                  <a:cxn ang="0">
                    <a:pos x="69" y="146"/>
                  </a:cxn>
                  <a:cxn ang="0">
                    <a:pos x="89" y="102"/>
                  </a:cxn>
                  <a:cxn ang="0">
                    <a:pos x="99" y="83"/>
                  </a:cxn>
                  <a:cxn ang="0">
                    <a:pos x="109" y="65"/>
                  </a:cxn>
                  <a:cxn ang="0">
                    <a:pos x="120" y="49"/>
                  </a:cxn>
                  <a:cxn ang="0">
                    <a:pos x="130" y="35"/>
                  </a:cxn>
                  <a:cxn ang="0">
                    <a:pos x="140" y="24"/>
                  </a:cxn>
                  <a:cxn ang="0">
                    <a:pos x="151" y="15"/>
                  </a:cxn>
                  <a:cxn ang="0">
                    <a:pos x="159" y="7"/>
                  </a:cxn>
                  <a:cxn ang="0">
                    <a:pos x="168" y="3"/>
                  </a:cxn>
                  <a:cxn ang="0">
                    <a:pos x="177" y="0"/>
                  </a:cxn>
                  <a:cxn ang="0">
                    <a:pos x="186" y="2"/>
                  </a:cxn>
                  <a:cxn ang="0">
                    <a:pos x="186" y="2"/>
                  </a:cxn>
                  <a:cxn ang="0">
                    <a:pos x="193" y="4"/>
                  </a:cxn>
                  <a:cxn ang="0">
                    <a:pos x="199" y="10"/>
                  </a:cxn>
                  <a:cxn ang="0">
                    <a:pos x="204" y="19"/>
                  </a:cxn>
                  <a:cxn ang="0">
                    <a:pos x="208" y="31"/>
                  </a:cxn>
                  <a:cxn ang="0">
                    <a:pos x="211" y="44"/>
                  </a:cxn>
                  <a:cxn ang="0">
                    <a:pos x="214" y="59"/>
                  </a:cxn>
                  <a:cxn ang="0">
                    <a:pos x="215" y="77"/>
                  </a:cxn>
                  <a:cxn ang="0">
                    <a:pos x="215" y="96"/>
                  </a:cxn>
                  <a:cxn ang="0">
                    <a:pos x="214" y="117"/>
                  </a:cxn>
                  <a:cxn ang="0">
                    <a:pos x="212" y="139"/>
                  </a:cxn>
                  <a:cxn ang="0">
                    <a:pos x="207" y="186"/>
                  </a:cxn>
                  <a:cxn ang="0">
                    <a:pos x="196" y="237"/>
                  </a:cxn>
                  <a:cxn ang="0">
                    <a:pos x="182" y="292"/>
                  </a:cxn>
                  <a:cxn ang="0">
                    <a:pos x="182" y="292"/>
                  </a:cxn>
                </a:cxnLst>
                <a:rect l="0" t="0" r="r" b="b"/>
                <a:pathLst>
                  <a:path w="215" h="541">
                    <a:moveTo>
                      <a:pt x="182" y="292"/>
                    </a:moveTo>
                    <a:lnTo>
                      <a:pt x="182" y="292"/>
                    </a:lnTo>
                    <a:lnTo>
                      <a:pt x="165" y="347"/>
                    </a:lnTo>
                    <a:lnTo>
                      <a:pt x="146" y="397"/>
                    </a:lnTo>
                    <a:lnTo>
                      <a:pt x="125" y="439"/>
                    </a:lnTo>
                    <a:lnTo>
                      <a:pt x="115" y="460"/>
                    </a:lnTo>
                    <a:lnTo>
                      <a:pt x="105" y="478"/>
                    </a:lnTo>
                    <a:lnTo>
                      <a:pt x="95" y="492"/>
                    </a:lnTo>
                    <a:lnTo>
                      <a:pt x="84" y="507"/>
                    </a:lnTo>
                    <a:lnTo>
                      <a:pt x="74" y="519"/>
                    </a:lnTo>
                    <a:lnTo>
                      <a:pt x="65" y="528"/>
                    </a:lnTo>
                    <a:lnTo>
                      <a:pt x="55" y="535"/>
                    </a:lnTo>
                    <a:lnTo>
                      <a:pt x="46" y="540"/>
                    </a:lnTo>
                    <a:lnTo>
                      <a:pt x="37" y="541"/>
                    </a:lnTo>
                    <a:lnTo>
                      <a:pt x="30" y="541"/>
                    </a:lnTo>
                    <a:lnTo>
                      <a:pt x="30" y="541"/>
                    </a:lnTo>
                    <a:lnTo>
                      <a:pt x="22" y="537"/>
                    </a:lnTo>
                    <a:lnTo>
                      <a:pt x="16" y="531"/>
                    </a:lnTo>
                    <a:lnTo>
                      <a:pt x="10" y="522"/>
                    </a:lnTo>
                    <a:lnTo>
                      <a:pt x="6" y="512"/>
                    </a:lnTo>
                    <a:lnTo>
                      <a:pt x="3" y="498"/>
                    </a:lnTo>
                    <a:lnTo>
                      <a:pt x="2" y="482"/>
                    </a:lnTo>
                    <a:lnTo>
                      <a:pt x="0" y="466"/>
                    </a:lnTo>
                    <a:lnTo>
                      <a:pt x="0" y="447"/>
                    </a:lnTo>
                    <a:lnTo>
                      <a:pt x="0" y="426"/>
                    </a:lnTo>
                    <a:lnTo>
                      <a:pt x="2" y="404"/>
                    </a:lnTo>
                    <a:lnTo>
                      <a:pt x="9" y="357"/>
                    </a:lnTo>
                    <a:lnTo>
                      <a:pt x="19" y="304"/>
                    </a:lnTo>
                    <a:lnTo>
                      <a:pt x="33" y="249"/>
                    </a:lnTo>
                    <a:lnTo>
                      <a:pt x="33" y="249"/>
                    </a:lnTo>
                    <a:lnTo>
                      <a:pt x="50" y="196"/>
                    </a:lnTo>
                    <a:lnTo>
                      <a:pt x="69" y="146"/>
                    </a:lnTo>
                    <a:lnTo>
                      <a:pt x="89" y="102"/>
                    </a:lnTo>
                    <a:lnTo>
                      <a:pt x="99" y="83"/>
                    </a:lnTo>
                    <a:lnTo>
                      <a:pt x="109" y="65"/>
                    </a:lnTo>
                    <a:lnTo>
                      <a:pt x="120" y="49"/>
                    </a:lnTo>
                    <a:lnTo>
                      <a:pt x="130" y="35"/>
                    </a:lnTo>
                    <a:lnTo>
                      <a:pt x="140" y="24"/>
                    </a:lnTo>
                    <a:lnTo>
                      <a:pt x="151" y="15"/>
                    </a:lnTo>
                    <a:lnTo>
                      <a:pt x="159" y="7"/>
                    </a:lnTo>
                    <a:lnTo>
                      <a:pt x="168" y="3"/>
                    </a:lnTo>
                    <a:lnTo>
                      <a:pt x="177" y="0"/>
                    </a:lnTo>
                    <a:lnTo>
                      <a:pt x="186" y="2"/>
                    </a:lnTo>
                    <a:lnTo>
                      <a:pt x="186" y="2"/>
                    </a:lnTo>
                    <a:lnTo>
                      <a:pt x="193" y="4"/>
                    </a:lnTo>
                    <a:lnTo>
                      <a:pt x="199" y="10"/>
                    </a:lnTo>
                    <a:lnTo>
                      <a:pt x="204" y="19"/>
                    </a:lnTo>
                    <a:lnTo>
                      <a:pt x="208" y="31"/>
                    </a:lnTo>
                    <a:lnTo>
                      <a:pt x="211" y="44"/>
                    </a:lnTo>
                    <a:lnTo>
                      <a:pt x="214" y="59"/>
                    </a:lnTo>
                    <a:lnTo>
                      <a:pt x="215" y="77"/>
                    </a:lnTo>
                    <a:lnTo>
                      <a:pt x="215" y="96"/>
                    </a:lnTo>
                    <a:lnTo>
                      <a:pt x="214" y="117"/>
                    </a:lnTo>
                    <a:lnTo>
                      <a:pt x="212" y="139"/>
                    </a:lnTo>
                    <a:lnTo>
                      <a:pt x="207" y="186"/>
                    </a:lnTo>
                    <a:lnTo>
                      <a:pt x="196" y="237"/>
                    </a:lnTo>
                    <a:lnTo>
                      <a:pt x="182" y="292"/>
                    </a:lnTo>
                    <a:lnTo>
                      <a:pt x="182" y="292"/>
                    </a:lnTo>
                    <a:close/>
                  </a:path>
                </a:pathLst>
              </a:custGeom>
              <a:gradFill flip="none" rotWithShape="1">
                <a:gsLst>
                  <a:gs pos="0">
                    <a:srgbClr val="DFDFDF"/>
                  </a:gs>
                  <a:gs pos="100000">
                    <a:srgbClr val="858585"/>
                  </a:gs>
                </a:gsLst>
                <a:lin ang="108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24">
                <a:extLst>
                  <a:ext uri="{FF2B5EF4-FFF2-40B4-BE49-F238E27FC236}">
                    <a16:creationId xmlns:a16="http://schemas.microsoft.com/office/drawing/2014/main" id="{48BC25E5-93E5-3940-8E8D-2742F0BC1549}"/>
                  </a:ext>
                </a:extLst>
              </p:cNvPr>
              <p:cNvSpPr>
                <a:spLocks/>
              </p:cNvSpPr>
              <p:nvPr/>
            </p:nvSpPr>
            <p:spPr bwMode="auto">
              <a:xfrm>
                <a:off x="8005762" y="0"/>
                <a:ext cx="2743200" cy="2217738"/>
              </a:xfrm>
              <a:custGeom>
                <a:avLst/>
                <a:gdLst/>
                <a:ahLst/>
                <a:cxnLst>
                  <a:cxn ang="0">
                    <a:pos x="219" y="4047"/>
                  </a:cxn>
                  <a:cxn ang="0">
                    <a:pos x="148" y="3985"/>
                  </a:cxn>
                  <a:cxn ang="0">
                    <a:pos x="138" y="3856"/>
                  </a:cxn>
                  <a:cxn ang="0">
                    <a:pos x="162" y="3490"/>
                  </a:cxn>
                  <a:cxn ang="0">
                    <a:pos x="227" y="3055"/>
                  </a:cxn>
                  <a:cxn ang="0">
                    <a:pos x="346" y="2546"/>
                  </a:cxn>
                  <a:cxn ang="0">
                    <a:pos x="539" y="2001"/>
                  </a:cxn>
                  <a:cxn ang="0">
                    <a:pos x="697" y="1673"/>
                  </a:cxn>
                  <a:cxn ang="0">
                    <a:pos x="855" y="1410"/>
                  </a:cxn>
                  <a:cxn ang="0">
                    <a:pos x="1005" y="1197"/>
                  </a:cxn>
                  <a:cxn ang="0">
                    <a:pos x="1242" y="927"/>
                  </a:cxn>
                  <a:cxn ang="0">
                    <a:pos x="1505" y="696"/>
                  </a:cxn>
                  <a:cxn ang="0">
                    <a:pos x="1792" y="504"/>
                  </a:cxn>
                  <a:cxn ang="0">
                    <a:pos x="2103" y="351"/>
                  </a:cxn>
                  <a:cxn ang="0">
                    <a:pos x="2436" y="237"/>
                  </a:cxn>
                  <a:cxn ang="0">
                    <a:pos x="2795" y="164"/>
                  </a:cxn>
                  <a:cxn ang="0">
                    <a:pos x="3039" y="143"/>
                  </a:cxn>
                  <a:cxn ang="0">
                    <a:pos x="3336" y="155"/>
                  </a:cxn>
                  <a:cxn ang="0">
                    <a:pos x="3653" y="202"/>
                  </a:cxn>
                  <a:cxn ang="0">
                    <a:pos x="4002" y="307"/>
                  </a:cxn>
                  <a:cxn ang="0">
                    <a:pos x="4320" y="464"/>
                  </a:cxn>
                  <a:cxn ang="0">
                    <a:pos x="4490" y="585"/>
                  </a:cxn>
                  <a:cxn ang="0">
                    <a:pos x="4615" y="694"/>
                  </a:cxn>
                  <a:cxn ang="0">
                    <a:pos x="4752" y="843"/>
                  </a:cxn>
                  <a:cxn ang="0">
                    <a:pos x="4873" y="1007"/>
                  </a:cxn>
                  <a:cxn ang="0">
                    <a:pos x="4956" y="1152"/>
                  </a:cxn>
                  <a:cxn ang="0">
                    <a:pos x="5184" y="1309"/>
                  </a:cxn>
                  <a:cxn ang="0">
                    <a:pos x="5053" y="1032"/>
                  </a:cxn>
                  <a:cxn ang="0">
                    <a:pos x="4890" y="787"/>
                  </a:cxn>
                  <a:cxn ang="0">
                    <a:pos x="4693" y="572"/>
                  </a:cxn>
                  <a:cxn ang="0">
                    <a:pos x="4545" y="447"/>
                  </a:cxn>
                  <a:cxn ang="0">
                    <a:pos x="4362" y="323"/>
                  </a:cxn>
                  <a:cxn ang="0">
                    <a:pos x="4062" y="177"/>
                  </a:cxn>
                  <a:cxn ang="0">
                    <a:pos x="3695" y="63"/>
                  </a:cxn>
                  <a:cxn ang="0">
                    <a:pos x="3361" y="12"/>
                  </a:cxn>
                  <a:cxn ang="0">
                    <a:pos x="3045" y="0"/>
                  </a:cxn>
                  <a:cxn ang="0">
                    <a:pos x="2851" y="13"/>
                  </a:cxn>
                  <a:cxn ang="0">
                    <a:pos x="2405" y="99"/>
                  </a:cxn>
                  <a:cxn ang="0">
                    <a:pos x="1994" y="242"/>
                  </a:cxn>
                  <a:cxn ang="0">
                    <a:pos x="1617" y="442"/>
                  </a:cxn>
                  <a:cxn ang="0">
                    <a:pos x="1276" y="699"/>
                  </a:cxn>
                  <a:cxn ang="0">
                    <a:pos x="971" y="1011"/>
                  </a:cxn>
                  <a:cxn ang="0">
                    <a:pos x="703" y="1382"/>
                  </a:cxn>
                  <a:cxn ang="0">
                    <a:pos x="549" y="1648"/>
                  </a:cxn>
                  <a:cxn ang="0">
                    <a:pos x="319" y="2173"/>
                  </a:cxn>
                  <a:cxn ang="0">
                    <a:pos x="162" y="2691"/>
                  </a:cxn>
                  <a:cxn ang="0">
                    <a:pos x="64" y="3168"/>
                  </a:cxn>
                  <a:cxn ang="0">
                    <a:pos x="14" y="3571"/>
                  </a:cxn>
                  <a:cxn ang="0">
                    <a:pos x="0" y="3864"/>
                  </a:cxn>
                  <a:cxn ang="0">
                    <a:pos x="5" y="4018"/>
                  </a:cxn>
                  <a:cxn ang="0">
                    <a:pos x="39" y="4077"/>
                  </a:cxn>
                  <a:cxn ang="0">
                    <a:pos x="132" y="4161"/>
                  </a:cxn>
                  <a:cxn ang="0">
                    <a:pos x="182" y="4190"/>
                  </a:cxn>
                  <a:cxn ang="0">
                    <a:pos x="202" y="4174"/>
                  </a:cxn>
                  <a:cxn ang="0">
                    <a:pos x="228" y="4099"/>
                  </a:cxn>
                  <a:cxn ang="0">
                    <a:pos x="227" y="4053"/>
                  </a:cxn>
                </a:cxnLst>
                <a:rect l="0" t="0" r="r" b="b"/>
                <a:pathLst>
                  <a:path w="5184" h="4192">
                    <a:moveTo>
                      <a:pt x="222" y="4050"/>
                    </a:moveTo>
                    <a:lnTo>
                      <a:pt x="222" y="4050"/>
                    </a:lnTo>
                    <a:lnTo>
                      <a:pt x="222" y="4050"/>
                    </a:lnTo>
                    <a:lnTo>
                      <a:pt x="222" y="4050"/>
                    </a:lnTo>
                    <a:lnTo>
                      <a:pt x="219" y="4047"/>
                    </a:lnTo>
                    <a:lnTo>
                      <a:pt x="219" y="4047"/>
                    </a:lnTo>
                    <a:lnTo>
                      <a:pt x="197" y="4032"/>
                    </a:lnTo>
                    <a:lnTo>
                      <a:pt x="175" y="4015"/>
                    </a:lnTo>
                    <a:lnTo>
                      <a:pt x="156" y="3994"/>
                    </a:lnTo>
                    <a:lnTo>
                      <a:pt x="148" y="3985"/>
                    </a:lnTo>
                    <a:lnTo>
                      <a:pt x="141" y="3975"/>
                    </a:lnTo>
                    <a:lnTo>
                      <a:pt x="141" y="3975"/>
                    </a:lnTo>
                    <a:lnTo>
                      <a:pt x="140" y="3956"/>
                    </a:lnTo>
                    <a:lnTo>
                      <a:pt x="138" y="3929"/>
                    </a:lnTo>
                    <a:lnTo>
                      <a:pt x="138" y="3856"/>
                    </a:lnTo>
                    <a:lnTo>
                      <a:pt x="141" y="3757"/>
                    </a:lnTo>
                    <a:lnTo>
                      <a:pt x="144" y="3698"/>
                    </a:lnTo>
                    <a:lnTo>
                      <a:pt x="148" y="3633"/>
                    </a:lnTo>
                    <a:lnTo>
                      <a:pt x="154" y="3564"/>
                    </a:lnTo>
                    <a:lnTo>
                      <a:pt x="162" y="3490"/>
                    </a:lnTo>
                    <a:lnTo>
                      <a:pt x="171" y="3410"/>
                    </a:lnTo>
                    <a:lnTo>
                      <a:pt x="182" y="3328"/>
                    </a:lnTo>
                    <a:lnTo>
                      <a:pt x="194" y="3241"/>
                    </a:lnTo>
                    <a:lnTo>
                      <a:pt x="209" y="3149"/>
                    </a:lnTo>
                    <a:lnTo>
                      <a:pt x="227" y="3055"/>
                    </a:lnTo>
                    <a:lnTo>
                      <a:pt x="246" y="2958"/>
                    </a:lnTo>
                    <a:lnTo>
                      <a:pt x="266" y="2857"/>
                    </a:lnTo>
                    <a:lnTo>
                      <a:pt x="290" y="2756"/>
                    </a:lnTo>
                    <a:lnTo>
                      <a:pt x="317" y="2651"/>
                    </a:lnTo>
                    <a:lnTo>
                      <a:pt x="346" y="2546"/>
                    </a:lnTo>
                    <a:lnTo>
                      <a:pt x="378" y="2439"/>
                    </a:lnTo>
                    <a:lnTo>
                      <a:pt x="414" y="2330"/>
                    </a:lnTo>
                    <a:lnTo>
                      <a:pt x="452" y="2220"/>
                    </a:lnTo>
                    <a:lnTo>
                      <a:pt x="495" y="2111"/>
                    </a:lnTo>
                    <a:lnTo>
                      <a:pt x="539" y="2001"/>
                    </a:lnTo>
                    <a:lnTo>
                      <a:pt x="588" y="1892"/>
                    </a:lnTo>
                    <a:lnTo>
                      <a:pt x="614" y="1837"/>
                    </a:lnTo>
                    <a:lnTo>
                      <a:pt x="641" y="1783"/>
                    </a:lnTo>
                    <a:lnTo>
                      <a:pt x="667" y="1728"/>
                    </a:lnTo>
                    <a:lnTo>
                      <a:pt x="697" y="1673"/>
                    </a:lnTo>
                    <a:lnTo>
                      <a:pt x="726" y="1620"/>
                    </a:lnTo>
                    <a:lnTo>
                      <a:pt x="756" y="1567"/>
                    </a:lnTo>
                    <a:lnTo>
                      <a:pt x="788" y="1514"/>
                    </a:lnTo>
                    <a:lnTo>
                      <a:pt x="821" y="1461"/>
                    </a:lnTo>
                    <a:lnTo>
                      <a:pt x="855" y="1410"/>
                    </a:lnTo>
                    <a:lnTo>
                      <a:pt x="889" y="1358"/>
                    </a:lnTo>
                    <a:lnTo>
                      <a:pt x="924" y="1306"/>
                    </a:lnTo>
                    <a:lnTo>
                      <a:pt x="961" y="1256"/>
                    </a:lnTo>
                    <a:lnTo>
                      <a:pt x="961" y="1256"/>
                    </a:lnTo>
                    <a:lnTo>
                      <a:pt x="1005" y="1197"/>
                    </a:lnTo>
                    <a:lnTo>
                      <a:pt x="1051" y="1140"/>
                    </a:lnTo>
                    <a:lnTo>
                      <a:pt x="1098" y="1084"/>
                    </a:lnTo>
                    <a:lnTo>
                      <a:pt x="1145" y="1031"/>
                    </a:lnTo>
                    <a:lnTo>
                      <a:pt x="1194" y="978"/>
                    </a:lnTo>
                    <a:lnTo>
                      <a:pt x="1242" y="927"/>
                    </a:lnTo>
                    <a:lnTo>
                      <a:pt x="1294" y="877"/>
                    </a:lnTo>
                    <a:lnTo>
                      <a:pt x="1346" y="830"/>
                    </a:lnTo>
                    <a:lnTo>
                      <a:pt x="1397" y="784"/>
                    </a:lnTo>
                    <a:lnTo>
                      <a:pt x="1450" y="739"/>
                    </a:lnTo>
                    <a:lnTo>
                      <a:pt x="1505" y="696"/>
                    </a:lnTo>
                    <a:lnTo>
                      <a:pt x="1561" y="655"/>
                    </a:lnTo>
                    <a:lnTo>
                      <a:pt x="1617" y="615"/>
                    </a:lnTo>
                    <a:lnTo>
                      <a:pt x="1674" y="576"/>
                    </a:lnTo>
                    <a:lnTo>
                      <a:pt x="1733" y="540"/>
                    </a:lnTo>
                    <a:lnTo>
                      <a:pt x="1792" y="504"/>
                    </a:lnTo>
                    <a:lnTo>
                      <a:pt x="1853" y="470"/>
                    </a:lnTo>
                    <a:lnTo>
                      <a:pt x="1913" y="438"/>
                    </a:lnTo>
                    <a:lnTo>
                      <a:pt x="1975" y="407"/>
                    </a:lnTo>
                    <a:lnTo>
                      <a:pt x="2038" y="379"/>
                    </a:lnTo>
                    <a:lnTo>
                      <a:pt x="2103" y="351"/>
                    </a:lnTo>
                    <a:lnTo>
                      <a:pt x="2168" y="324"/>
                    </a:lnTo>
                    <a:lnTo>
                      <a:pt x="2233" y="301"/>
                    </a:lnTo>
                    <a:lnTo>
                      <a:pt x="2301" y="279"/>
                    </a:lnTo>
                    <a:lnTo>
                      <a:pt x="2369" y="257"/>
                    </a:lnTo>
                    <a:lnTo>
                      <a:pt x="2436" y="237"/>
                    </a:lnTo>
                    <a:lnTo>
                      <a:pt x="2507" y="220"/>
                    </a:lnTo>
                    <a:lnTo>
                      <a:pt x="2578" y="203"/>
                    </a:lnTo>
                    <a:lnTo>
                      <a:pt x="2649" y="189"/>
                    </a:lnTo>
                    <a:lnTo>
                      <a:pt x="2721" y="175"/>
                    </a:lnTo>
                    <a:lnTo>
                      <a:pt x="2795" y="164"/>
                    </a:lnTo>
                    <a:lnTo>
                      <a:pt x="2868" y="153"/>
                    </a:lnTo>
                    <a:lnTo>
                      <a:pt x="2868" y="153"/>
                    </a:lnTo>
                    <a:lnTo>
                      <a:pt x="2916" y="149"/>
                    </a:lnTo>
                    <a:lnTo>
                      <a:pt x="2969" y="146"/>
                    </a:lnTo>
                    <a:lnTo>
                      <a:pt x="3039" y="143"/>
                    </a:lnTo>
                    <a:lnTo>
                      <a:pt x="3125" y="143"/>
                    </a:lnTo>
                    <a:lnTo>
                      <a:pt x="3174" y="144"/>
                    </a:lnTo>
                    <a:lnTo>
                      <a:pt x="3225" y="146"/>
                    </a:lnTo>
                    <a:lnTo>
                      <a:pt x="3278" y="150"/>
                    </a:lnTo>
                    <a:lnTo>
                      <a:pt x="3336" y="155"/>
                    </a:lnTo>
                    <a:lnTo>
                      <a:pt x="3395" y="161"/>
                    </a:lnTo>
                    <a:lnTo>
                      <a:pt x="3457" y="168"/>
                    </a:lnTo>
                    <a:lnTo>
                      <a:pt x="3520" y="178"/>
                    </a:lnTo>
                    <a:lnTo>
                      <a:pt x="3586" y="189"/>
                    </a:lnTo>
                    <a:lnTo>
                      <a:pt x="3653" y="202"/>
                    </a:lnTo>
                    <a:lnTo>
                      <a:pt x="3720" y="218"/>
                    </a:lnTo>
                    <a:lnTo>
                      <a:pt x="3790" y="236"/>
                    </a:lnTo>
                    <a:lnTo>
                      <a:pt x="3861" y="257"/>
                    </a:lnTo>
                    <a:lnTo>
                      <a:pt x="3931" y="280"/>
                    </a:lnTo>
                    <a:lnTo>
                      <a:pt x="4002" y="307"/>
                    </a:lnTo>
                    <a:lnTo>
                      <a:pt x="4073" y="336"/>
                    </a:lnTo>
                    <a:lnTo>
                      <a:pt x="4145" y="369"/>
                    </a:lnTo>
                    <a:lnTo>
                      <a:pt x="4216" y="405"/>
                    </a:lnTo>
                    <a:lnTo>
                      <a:pt x="4285" y="444"/>
                    </a:lnTo>
                    <a:lnTo>
                      <a:pt x="4320" y="464"/>
                    </a:lnTo>
                    <a:lnTo>
                      <a:pt x="4354" y="487"/>
                    </a:lnTo>
                    <a:lnTo>
                      <a:pt x="4390" y="510"/>
                    </a:lnTo>
                    <a:lnTo>
                      <a:pt x="4424" y="534"/>
                    </a:lnTo>
                    <a:lnTo>
                      <a:pt x="4458" y="559"/>
                    </a:lnTo>
                    <a:lnTo>
                      <a:pt x="4490" y="585"/>
                    </a:lnTo>
                    <a:lnTo>
                      <a:pt x="4524" y="612"/>
                    </a:lnTo>
                    <a:lnTo>
                      <a:pt x="4556" y="640"/>
                    </a:lnTo>
                    <a:lnTo>
                      <a:pt x="4556" y="640"/>
                    </a:lnTo>
                    <a:lnTo>
                      <a:pt x="4586" y="666"/>
                    </a:lnTo>
                    <a:lnTo>
                      <a:pt x="4615" y="694"/>
                    </a:lnTo>
                    <a:lnTo>
                      <a:pt x="4645" y="722"/>
                    </a:lnTo>
                    <a:lnTo>
                      <a:pt x="4673" y="752"/>
                    </a:lnTo>
                    <a:lnTo>
                      <a:pt x="4699" y="781"/>
                    </a:lnTo>
                    <a:lnTo>
                      <a:pt x="4726" y="812"/>
                    </a:lnTo>
                    <a:lnTo>
                      <a:pt x="4752" y="843"/>
                    </a:lnTo>
                    <a:lnTo>
                      <a:pt x="4777" y="874"/>
                    </a:lnTo>
                    <a:lnTo>
                      <a:pt x="4803" y="907"/>
                    </a:lnTo>
                    <a:lnTo>
                      <a:pt x="4826" y="939"/>
                    </a:lnTo>
                    <a:lnTo>
                      <a:pt x="4850" y="973"/>
                    </a:lnTo>
                    <a:lnTo>
                      <a:pt x="4873" y="1007"/>
                    </a:lnTo>
                    <a:lnTo>
                      <a:pt x="4894" y="1042"/>
                    </a:lnTo>
                    <a:lnTo>
                      <a:pt x="4916" y="1078"/>
                    </a:lnTo>
                    <a:lnTo>
                      <a:pt x="4937" y="1115"/>
                    </a:lnTo>
                    <a:lnTo>
                      <a:pt x="4956" y="1152"/>
                    </a:lnTo>
                    <a:lnTo>
                      <a:pt x="4956" y="1152"/>
                    </a:lnTo>
                    <a:lnTo>
                      <a:pt x="5015" y="1188"/>
                    </a:lnTo>
                    <a:lnTo>
                      <a:pt x="5072" y="1227"/>
                    </a:lnTo>
                    <a:lnTo>
                      <a:pt x="5130" y="1268"/>
                    </a:lnTo>
                    <a:lnTo>
                      <a:pt x="5184" y="1309"/>
                    </a:lnTo>
                    <a:lnTo>
                      <a:pt x="5184" y="1309"/>
                    </a:lnTo>
                    <a:lnTo>
                      <a:pt x="5161" y="1250"/>
                    </a:lnTo>
                    <a:lnTo>
                      <a:pt x="5136" y="1194"/>
                    </a:lnTo>
                    <a:lnTo>
                      <a:pt x="5111" y="1140"/>
                    </a:lnTo>
                    <a:lnTo>
                      <a:pt x="5083" y="1085"/>
                    </a:lnTo>
                    <a:lnTo>
                      <a:pt x="5053" y="1032"/>
                    </a:lnTo>
                    <a:lnTo>
                      <a:pt x="5024" y="980"/>
                    </a:lnTo>
                    <a:lnTo>
                      <a:pt x="4993" y="930"/>
                    </a:lnTo>
                    <a:lnTo>
                      <a:pt x="4959" y="882"/>
                    </a:lnTo>
                    <a:lnTo>
                      <a:pt x="4925" y="833"/>
                    </a:lnTo>
                    <a:lnTo>
                      <a:pt x="4890" y="787"/>
                    </a:lnTo>
                    <a:lnTo>
                      <a:pt x="4853" y="742"/>
                    </a:lnTo>
                    <a:lnTo>
                      <a:pt x="4816" y="697"/>
                    </a:lnTo>
                    <a:lnTo>
                      <a:pt x="4776" y="655"/>
                    </a:lnTo>
                    <a:lnTo>
                      <a:pt x="4735" y="612"/>
                    </a:lnTo>
                    <a:lnTo>
                      <a:pt x="4693" y="572"/>
                    </a:lnTo>
                    <a:lnTo>
                      <a:pt x="4651" y="532"/>
                    </a:lnTo>
                    <a:lnTo>
                      <a:pt x="4651" y="532"/>
                    </a:lnTo>
                    <a:lnTo>
                      <a:pt x="4615" y="503"/>
                    </a:lnTo>
                    <a:lnTo>
                      <a:pt x="4580" y="475"/>
                    </a:lnTo>
                    <a:lnTo>
                      <a:pt x="4545" y="447"/>
                    </a:lnTo>
                    <a:lnTo>
                      <a:pt x="4509" y="420"/>
                    </a:lnTo>
                    <a:lnTo>
                      <a:pt x="4472" y="394"/>
                    </a:lnTo>
                    <a:lnTo>
                      <a:pt x="4435" y="370"/>
                    </a:lnTo>
                    <a:lnTo>
                      <a:pt x="4399" y="346"/>
                    </a:lnTo>
                    <a:lnTo>
                      <a:pt x="4362" y="323"/>
                    </a:lnTo>
                    <a:lnTo>
                      <a:pt x="4325" y="302"/>
                    </a:lnTo>
                    <a:lnTo>
                      <a:pt x="4288" y="282"/>
                    </a:lnTo>
                    <a:lnTo>
                      <a:pt x="4213" y="243"/>
                    </a:lnTo>
                    <a:lnTo>
                      <a:pt x="4138" y="208"/>
                    </a:lnTo>
                    <a:lnTo>
                      <a:pt x="4062" y="177"/>
                    </a:lnTo>
                    <a:lnTo>
                      <a:pt x="3987" y="149"/>
                    </a:lnTo>
                    <a:lnTo>
                      <a:pt x="3914" y="122"/>
                    </a:lnTo>
                    <a:lnTo>
                      <a:pt x="3840" y="100"/>
                    </a:lnTo>
                    <a:lnTo>
                      <a:pt x="3768" y="81"/>
                    </a:lnTo>
                    <a:lnTo>
                      <a:pt x="3695" y="63"/>
                    </a:lnTo>
                    <a:lnTo>
                      <a:pt x="3625" y="50"/>
                    </a:lnTo>
                    <a:lnTo>
                      <a:pt x="3555" y="37"/>
                    </a:lnTo>
                    <a:lnTo>
                      <a:pt x="3489" y="27"/>
                    </a:lnTo>
                    <a:lnTo>
                      <a:pt x="3424" y="19"/>
                    </a:lnTo>
                    <a:lnTo>
                      <a:pt x="3361" y="12"/>
                    </a:lnTo>
                    <a:lnTo>
                      <a:pt x="3302" y="7"/>
                    </a:lnTo>
                    <a:lnTo>
                      <a:pt x="3244" y="3"/>
                    </a:lnTo>
                    <a:lnTo>
                      <a:pt x="3190" y="1"/>
                    </a:lnTo>
                    <a:lnTo>
                      <a:pt x="3138" y="0"/>
                    </a:lnTo>
                    <a:lnTo>
                      <a:pt x="3045" y="0"/>
                    </a:lnTo>
                    <a:lnTo>
                      <a:pt x="2970" y="3"/>
                    </a:lnTo>
                    <a:lnTo>
                      <a:pt x="2910" y="7"/>
                    </a:lnTo>
                    <a:lnTo>
                      <a:pt x="2870" y="10"/>
                    </a:lnTo>
                    <a:lnTo>
                      <a:pt x="2851" y="13"/>
                    </a:lnTo>
                    <a:lnTo>
                      <a:pt x="2851" y="13"/>
                    </a:lnTo>
                    <a:lnTo>
                      <a:pt x="2759" y="25"/>
                    </a:lnTo>
                    <a:lnTo>
                      <a:pt x="2668" y="40"/>
                    </a:lnTo>
                    <a:lnTo>
                      <a:pt x="2579" y="58"/>
                    </a:lnTo>
                    <a:lnTo>
                      <a:pt x="2491" y="77"/>
                    </a:lnTo>
                    <a:lnTo>
                      <a:pt x="2405" y="99"/>
                    </a:lnTo>
                    <a:lnTo>
                      <a:pt x="2320" y="122"/>
                    </a:lnTo>
                    <a:lnTo>
                      <a:pt x="2236" y="149"/>
                    </a:lnTo>
                    <a:lnTo>
                      <a:pt x="2155" y="177"/>
                    </a:lnTo>
                    <a:lnTo>
                      <a:pt x="2074" y="208"/>
                    </a:lnTo>
                    <a:lnTo>
                      <a:pt x="1994" y="242"/>
                    </a:lnTo>
                    <a:lnTo>
                      <a:pt x="1916" y="277"/>
                    </a:lnTo>
                    <a:lnTo>
                      <a:pt x="1839" y="314"/>
                    </a:lnTo>
                    <a:lnTo>
                      <a:pt x="1764" y="355"/>
                    </a:lnTo>
                    <a:lnTo>
                      <a:pt x="1690" y="397"/>
                    </a:lnTo>
                    <a:lnTo>
                      <a:pt x="1617" y="442"/>
                    </a:lnTo>
                    <a:lnTo>
                      <a:pt x="1546" y="488"/>
                    </a:lnTo>
                    <a:lnTo>
                      <a:pt x="1477" y="538"/>
                    </a:lnTo>
                    <a:lnTo>
                      <a:pt x="1409" y="590"/>
                    </a:lnTo>
                    <a:lnTo>
                      <a:pt x="1341" y="643"/>
                    </a:lnTo>
                    <a:lnTo>
                      <a:pt x="1276" y="699"/>
                    </a:lnTo>
                    <a:lnTo>
                      <a:pt x="1213" y="756"/>
                    </a:lnTo>
                    <a:lnTo>
                      <a:pt x="1149" y="817"/>
                    </a:lnTo>
                    <a:lnTo>
                      <a:pt x="1089" y="880"/>
                    </a:lnTo>
                    <a:lnTo>
                      <a:pt x="1030" y="945"/>
                    </a:lnTo>
                    <a:lnTo>
                      <a:pt x="971" y="1011"/>
                    </a:lnTo>
                    <a:lnTo>
                      <a:pt x="915" y="1082"/>
                    </a:lnTo>
                    <a:lnTo>
                      <a:pt x="859" y="1153"/>
                    </a:lnTo>
                    <a:lnTo>
                      <a:pt x="806" y="1227"/>
                    </a:lnTo>
                    <a:lnTo>
                      <a:pt x="753" y="1303"/>
                    </a:lnTo>
                    <a:lnTo>
                      <a:pt x="703" y="1382"/>
                    </a:lnTo>
                    <a:lnTo>
                      <a:pt x="653" y="1463"/>
                    </a:lnTo>
                    <a:lnTo>
                      <a:pt x="605" y="1545"/>
                    </a:lnTo>
                    <a:lnTo>
                      <a:pt x="605" y="1545"/>
                    </a:lnTo>
                    <a:lnTo>
                      <a:pt x="577" y="1597"/>
                    </a:lnTo>
                    <a:lnTo>
                      <a:pt x="549" y="1648"/>
                    </a:lnTo>
                    <a:lnTo>
                      <a:pt x="498" y="1752"/>
                    </a:lnTo>
                    <a:lnTo>
                      <a:pt x="448" y="1856"/>
                    </a:lnTo>
                    <a:lnTo>
                      <a:pt x="402" y="1962"/>
                    </a:lnTo>
                    <a:lnTo>
                      <a:pt x="359" y="2067"/>
                    </a:lnTo>
                    <a:lnTo>
                      <a:pt x="319" y="2173"/>
                    </a:lnTo>
                    <a:lnTo>
                      <a:pt x="283" y="2278"/>
                    </a:lnTo>
                    <a:lnTo>
                      <a:pt x="249" y="2383"/>
                    </a:lnTo>
                    <a:lnTo>
                      <a:pt x="218" y="2487"/>
                    </a:lnTo>
                    <a:lnTo>
                      <a:pt x="188" y="2591"/>
                    </a:lnTo>
                    <a:lnTo>
                      <a:pt x="162" y="2691"/>
                    </a:lnTo>
                    <a:lnTo>
                      <a:pt x="138" y="2791"/>
                    </a:lnTo>
                    <a:lnTo>
                      <a:pt x="116" y="2888"/>
                    </a:lnTo>
                    <a:lnTo>
                      <a:pt x="97" y="2984"/>
                    </a:lnTo>
                    <a:lnTo>
                      <a:pt x="79" y="3077"/>
                    </a:lnTo>
                    <a:lnTo>
                      <a:pt x="64" y="3168"/>
                    </a:lnTo>
                    <a:lnTo>
                      <a:pt x="51" y="3255"/>
                    </a:lnTo>
                    <a:lnTo>
                      <a:pt x="39" y="3340"/>
                    </a:lnTo>
                    <a:lnTo>
                      <a:pt x="29" y="3421"/>
                    </a:lnTo>
                    <a:lnTo>
                      <a:pt x="22" y="3497"/>
                    </a:lnTo>
                    <a:lnTo>
                      <a:pt x="14" y="3571"/>
                    </a:lnTo>
                    <a:lnTo>
                      <a:pt x="8" y="3639"/>
                    </a:lnTo>
                    <a:lnTo>
                      <a:pt x="4" y="3702"/>
                    </a:lnTo>
                    <a:lnTo>
                      <a:pt x="1" y="3763"/>
                    </a:lnTo>
                    <a:lnTo>
                      <a:pt x="0" y="3816"/>
                    </a:lnTo>
                    <a:lnTo>
                      <a:pt x="0" y="3864"/>
                    </a:lnTo>
                    <a:lnTo>
                      <a:pt x="0" y="3907"/>
                    </a:lnTo>
                    <a:lnTo>
                      <a:pt x="0" y="3944"/>
                    </a:lnTo>
                    <a:lnTo>
                      <a:pt x="1" y="3975"/>
                    </a:lnTo>
                    <a:lnTo>
                      <a:pt x="4" y="4000"/>
                    </a:lnTo>
                    <a:lnTo>
                      <a:pt x="5" y="4018"/>
                    </a:lnTo>
                    <a:lnTo>
                      <a:pt x="8" y="4028"/>
                    </a:lnTo>
                    <a:lnTo>
                      <a:pt x="8" y="4028"/>
                    </a:lnTo>
                    <a:lnTo>
                      <a:pt x="17" y="4044"/>
                    </a:lnTo>
                    <a:lnTo>
                      <a:pt x="28" y="4061"/>
                    </a:lnTo>
                    <a:lnTo>
                      <a:pt x="39" y="4077"/>
                    </a:lnTo>
                    <a:lnTo>
                      <a:pt x="51" y="4091"/>
                    </a:lnTo>
                    <a:lnTo>
                      <a:pt x="64" y="4105"/>
                    </a:lnTo>
                    <a:lnTo>
                      <a:pt x="79" y="4118"/>
                    </a:lnTo>
                    <a:lnTo>
                      <a:pt x="106" y="4142"/>
                    </a:lnTo>
                    <a:lnTo>
                      <a:pt x="132" y="4161"/>
                    </a:lnTo>
                    <a:lnTo>
                      <a:pt x="154" y="4176"/>
                    </a:lnTo>
                    <a:lnTo>
                      <a:pt x="181" y="4192"/>
                    </a:lnTo>
                    <a:lnTo>
                      <a:pt x="182" y="4190"/>
                    </a:lnTo>
                    <a:lnTo>
                      <a:pt x="182" y="4190"/>
                    </a:lnTo>
                    <a:lnTo>
                      <a:pt x="182" y="4190"/>
                    </a:lnTo>
                    <a:lnTo>
                      <a:pt x="182" y="4190"/>
                    </a:lnTo>
                    <a:lnTo>
                      <a:pt x="187" y="4190"/>
                    </a:lnTo>
                    <a:lnTo>
                      <a:pt x="191" y="4187"/>
                    </a:lnTo>
                    <a:lnTo>
                      <a:pt x="197" y="4181"/>
                    </a:lnTo>
                    <a:lnTo>
                      <a:pt x="202" y="4174"/>
                    </a:lnTo>
                    <a:lnTo>
                      <a:pt x="207" y="4164"/>
                    </a:lnTo>
                    <a:lnTo>
                      <a:pt x="212" y="4153"/>
                    </a:lnTo>
                    <a:lnTo>
                      <a:pt x="222" y="4127"/>
                    </a:lnTo>
                    <a:lnTo>
                      <a:pt x="222" y="4127"/>
                    </a:lnTo>
                    <a:lnTo>
                      <a:pt x="228" y="4099"/>
                    </a:lnTo>
                    <a:lnTo>
                      <a:pt x="230" y="4086"/>
                    </a:lnTo>
                    <a:lnTo>
                      <a:pt x="231" y="4075"/>
                    </a:lnTo>
                    <a:lnTo>
                      <a:pt x="230" y="4066"/>
                    </a:lnTo>
                    <a:lnTo>
                      <a:pt x="228" y="4059"/>
                    </a:lnTo>
                    <a:lnTo>
                      <a:pt x="227" y="4053"/>
                    </a:lnTo>
                    <a:lnTo>
                      <a:pt x="222" y="4050"/>
                    </a:lnTo>
                    <a:lnTo>
                      <a:pt x="222" y="4050"/>
                    </a:lnTo>
                    <a:close/>
                  </a:path>
                </a:pathLst>
              </a:custGeom>
              <a:gradFill flip="none" rotWithShape="1">
                <a:gsLst>
                  <a:gs pos="38000">
                    <a:srgbClr val="414141"/>
                  </a:gs>
                  <a:gs pos="0">
                    <a:srgbClr val="A6A6A6"/>
                  </a:gs>
                  <a:gs pos="100000">
                    <a:srgbClr val="A6A6A6"/>
                  </a:gs>
                  <a:gs pos="74000">
                    <a:srgbClr val="DFDFDF"/>
                  </a:gs>
                </a:gsLst>
                <a:path path="circle">
                  <a:fillToRect l="100000" t="100000"/>
                </a:path>
                <a:tileRect r="-100000" b="-100000"/>
              </a:gradFill>
              <a:ln w="9525">
                <a:noFill/>
                <a:round/>
                <a:headEnd/>
                <a:tailEnd/>
              </a:ln>
              <a:effectLst>
                <a:innerShdw blurRad="66675" dist="50800" dir="13500000">
                  <a:srgbClr val="000000">
                    <a:alpha val="50000"/>
                  </a:srgbClr>
                </a:innerShdw>
              </a:effectLst>
            </p:spPr>
            <p:txBody>
              <a:bodyPr vert="horz" wrap="square" lIns="91440" tIns="45720" rIns="91440" bIns="45720" numCol="1" anchor="t" anchorCtr="0" compatLnSpc="1">
                <a:prstTxWarp prst="textNoShape">
                  <a:avLst/>
                </a:prstTxWarp>
              </a:bodyPr>
              <a:lstStyle/>
              <a:p>
                <a:pPr>
                  <a:lnSpc>
                    <a:spcPct val="85000"/>
                  </a:lnSpc>
                  <a:spcBef>
                    <a:spcPct val="20000"/>
                  </a:spcBef>
                  <a:defRPr/>
                </a:pPr>
                <a:endParaRPr lang="en-US" sz="1600" dirty="0"/>
              </a:p>
            </p:txBody>
          </p:sp>
          <p:sp>
            <p:nvSpPr>
              <p:cNvPr id="110" name="Line 28">
                <a:extLst>
                  <a:ext uri="{FF2B5EF4-FFF2-40B4-BE49-F238E27FC236}">
                    <a16:creationId xmlns:a16="http://schemas.microsoft.com/office/drawing/2014/main" id="{73345DED-0D01-A944-ABAE-8F5E220ED621}"/>
                  </a:ext>
                </a:extLst>
              </p:cNvPr>
              <p:cNvSpPr>
                <a:spLocks noChangeShapeType="1"/>
              </p:cNvSpPr>
              <p:nvPr/>
            </p:nvSpPr>
            <p:spPr bwMode="auto">
              <a:xfrm>
                <a:off x="8245475" y="2058988"/>
                <a:ext cx="1588" cy="1588"/>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Line 29">
                <a:extLst>
                  <a:ext uri="{FF2B5EF4-FFF2-40B4-BE49-F238E27FC236}">
                    <a16:creationId xmlns:a16="http://schemas.microsoft.com/office/drawing/2014/main" id="{B9E50F67-B1B0-3E43-AE73-874FDCF21B9F}"/>
                  </a:ext>
                </a:extLst>
              </p:cNvPr>
              <p:cNvSpPr>
                <a:spLocks noChangeShapeType="1"/>
              </p:cNvSpPr>
              <p:nvPr/>
            </p:nvSpPr>
            <p:spPr bwMode="auto">
              <a:xfrm>
                <a:off x="8245475" y="2058988"/>
                <a:ext cx="1588" cy="1588"/>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90" name="Group 84">
              <a:extLst>
                <a:ext uri="{FF2B5EF4-FFF2-40B4-BE49-F238E27FC236}">
                  <a16:creationId xmlns:a16="http://schemas.microsoft.com/office/drawing/2014/main" id="{BD682635-C72A-8C4C-8E4F-56ED2B5DA97C}"/>
                </a:ext>
              </a:extLst>
            </p:cNvPr>
            <p:cNvGrpSpPr/>
            <p:nvPr/>
          </p:nvGrpSpPr>
          <p:grpSpPr>
            <a:xfrm>
              <a:off x="4858472" y="1509364"/>
              <a:ext cx="941843" cy="1552796"/>
              <a:chOff x="8843962" y="2613025"/>
              <a:chExt cx="2043113" cy="3368437"/>
            </a:xfrm>
          </p:grpSpPr>
          <p:grpSp>
            <p:nvGrpSpPr>
              <p:cNvPr id="91" name="Group 70">
                <a:extLst>
                  <a:ext uri="{FF2B5EF4-FFF2-40B4-BE49-F238E27FC236}">
                    <a16:creationId xmlns:a16="http://schemas.microsoft.com/office/drawing/2014/main" id="{881093F1-0E58-B448-9F0C-BC08A39177EA}"/>
                  </a:ext>
                </a:extLst>
              </p:cNvPr>
              <p:cNvGrpSpPr/>
              <p:nvPr/>
            </p:nvGrpSpPr>
            <p:grpSpPr>
              <a:xfrm>
                <a:off x="8843962" y="2613025"/>
                <a:ext cx="2043113" cy="3368437"/>
                <a:chOff x="8843962" y="2613025"/>
                <a:chExt cx="2043113" cy="3368437"/>
              </a:xfrm>
            </p:grpSpPr>
            <p:sp>
              <p:nvSpPr>
                <p:cNvPr id="96" name="Freeform 27">
                  <a:extLst>
                    <a:ext uri="{FF2B5EF4-FFF2-40B4-BE49-F238E27FC236}">
                      <a16:creationId xmlns:a16="http://schemas.microsoft.com/office/drawing/2014/main" id="{B793F851-800A-7549-A482-B47A9978F785}"/>
                    </a:ext>
                  </a:extLst>
                </p:cNvPr>
                <p:cNvSpPr>
                  <a:spLocks/>
                </p:cNvSpPr>
                <p:nvPr/>
              </p:nvSpPr>
              <p:spPr bwMode="auto">
                <a:xfrm>
                  <a:off x="8843962" y="2613025"/>
                  <a:ext cx="2043113" cy="2081213"/>
                </a:xfrm>
                <a:custGeom>
                  <a:avLst/>
                  <a:gdLst/>
                  <a:ahLst/>
                  <a:cxnLst>
                    <a:cxn ang="0">
                      <a:pos x="0" y="22"/>
                    </a:cxn>
                    <a:cxn ang="0">
                      <a:pos x="12" y="12"/>
                    </a:cxn>
                    <a:cxn ang="0">
                      <a:pos x="40" y="3"/>
                    </a:cxn>
                    <a:cxn ang="0">
                      <a:pos x="95" y="0"/>
                    </a:cxn>
                    <a:cxn ang="0">
                      <a:pos x="183" y="8"/>
                    </a:cxn>
                    <a:cxn ang="0">
                      <a:pos x="248" y="18"/>
                    </a:cxn>
                    <a:cxn ang="0">
                      <a:pos x="443" y="70"/>
                    </a:cxn>
                    <a:cxn ang="0">
                      <a:pos x="925" y="214"/>
                    </a:cxn>
                    <a:cxn ang="0">
                      <a:pos x="1357" y="338"/>
                    </a:cxn>
                    <a:cxn ang="0">
                      <a:pos x="1722" y="428"/>
                    </a:cxn>
                    <a:cxn ang="0">
                      <a:pos x="1932" y="468"/>
                    </a:cxn>
                    <a:cxn ang="0">
                      <a:pos x="2123" y="494"/>
                    </a:cxn>
                    <a:cxn ang="0">
                      <a:pos x="2240" y="502"/>
                    </a:cxn>
                    <a:cxn ang="0">
                      <a:pos x="2409" y="503"/>
                    </a:cxn>
                    <a:cxn ang="0">
                      <a:pos x="2571" y="496"/>
                    </a:cxn>
                    <a:cxn ang="0">
                      <a:pos x="2823" y="468"/>
                    </a:cxn>
                    <a:cxn ang="0">
                      <a:pos x="3087" y="419"/>
                    </a:cxn>
                    <a:cxn ang="0">
                      <a:pos x="3292" y="367"/>
                    </a:cxn>
                    <a:cxn ang="0">
                      <a:pos x="3454" y="322"/>
                    </a:cxn>
                    <a:cxn ang="0">
                      <a:pos x="3624" y="285"/>
                    </a:cxn>
                    <a:cxn ang="0">
                      <a:pos x="3770" y="267"/>
                    </a:cxn>
                    <a:cxn ang="0">
                      <a:pos x="3836" y="272"/>
                    </a:cxn>
                    <a:cxn ang="0">
                      <a:pos x="3861" y="282"/>
                    </a:cxn>
                    <a:cxn ang="0">
                      <a:pos x="3841" y="325"/>
                    </a:cxn>
                    <a:cxn ang="0">
                      <a:pos x="3789" y="485"/>
                    </a:cxn>
                    <a:cxn ang="0">
                      <a:pos x="3729" y="764"/>
                    </a:cxn>
                    <a:cxn ang="0">
                      <a:pos x="3680" y="1087"/>
                    </a:cxn>
                    <a:cxn ang="0">
                      <a:pos x="3656" y="1320"/>
                    </a:cxn>
                    <a:cxn ang="0">
                      <a:pos x="3640" y="1584"/>
                    </a:cxn>
                    <a:cxn ang="0">
                      <a:pos x="3633" y="1877"/>
                    </a:cxn>
                    <a:cxn ang="0">
                      <a:pos x="3633" y="2089"/>
                    </a:cxn>
                    <a:cxn ang="0">
                      <a:pos x="3649" y="3807"/>
                    </a:cxn>
                    <a:cxn ang="0">
                      <a:pos x="2377" y="3931"/>
                    </a:cxn>
                    <a:cxn ang="0">
                      <a:pos x="2378" y="3763"/>
                    </a:cxn>
                    <a:cxn ang="0">
                      <a:pos x="2368" y="3502"/>
                    </a:cxn>
                    <a:cxn ang="0">
                      <a:pos x="2346" y="3251"/>
                    </a:cxn>
                    <a:cxn ang="0">
                      <a:pos x="2307" y="2968"/>
                    </a:cxn>
                    <a:cxn ang="0">
                      <a:pos x="2247" y="2670"/>
                    </a:cxn>
                    <a:cxn ang="0">
                      <a:pos x="2176" y="2418"/>
                    </a:cxn>
                    <a:cxn ang="0">
                      <a:pos x="2125" y="2269"/>
                    </a:cxn>
                    <a:cxn ang="0">
                      <a:pos x="2064" y="2126"/>
                    </a:cxn>
                    <a:cxn ang="0">
                      <a:pos x="1995" y="1988"/>
                    </a:cxn>
                    <a:cxn ang="0">
                      <a:pos x="1917" y="1857"/>
                    </a:cxn>
                    <a:cxn ang="0">
                      <a:pos x="1828" y="1736"/>
                    </a:cxn>
                    <a:cxn ang="0">
                      <a:pos x="1730" y="1627"/>
                    </a:cxn>
                    <a:cxn ang="0">
                      <a:pos x="1619" y="1529"/>
                    </a:cxn>
                    <a:cxn ang="0">
                      <a:pos x="1516" y="1454"/>
                    </a:cxn>
                    <a:cxn ang="0">
                      <a:pos x="1290" y="1308"/>
                    </a:cxn>
                    <a:cxn ang="0">
                      <a:pos x="931" y="1093"/>
                    </a:cxn>
                    <a:cxn ang="0">
                      <a:pos x="698" y="941"/>
                    </a:cxn>
                    <a:cxn ang="0">
                      <a:pos x="534" y="819"/>
                    </a:cxn>
                    <a:cxn ang="0">
                      <a:pos x="387" y="687"/>
                    </a:cxn>
                    <a:cxn ang="0">
                      <a:pos x="263" y="541"/>
                    </a:cxn>
                    <a:cxn ang="0">
                      <a:pos x="210" y="462"/>
                    </a:cxn>
                    <a:cxn ang="0">
                      <a:pos x="165" y="379"/>
                    </a:cxn>
                    <a:cxn ang="0">
                      <a:pos x="129" y="291"/>
                    </a:cxn>
                    <a:cxn ang="0">
                      <a:pos x="102" y="199"/>
                    </a:cxn>
                    <a:cxn ang="0">
                      <a:pos x="89" y="134"/>
                    </a:cxn>
                    <a:cxn ang="0">
                      <a:pos x="28" y="64"/>
                    </a:cxn>
                    <a:cxn ang="0">
                      <a:pos x="0" y="25"/>
                    </a:cxn>
                  </a:cxnLst>
                  <a:rect l="0" t="0" r="r" b="b"/>
                  <a:pathLst>
                    <a:path w="3861" h="3931">
                      <a:moveTo>
                        <a:pt x="0" y="25"/>
                      </a:moveTo>
                      <a:lnTo>
                        <a:pt x="0" y="25"/>
                      </a:lnTo>
                      <a:lnTo>
                        <a:pt x="0" y="22"/>
                      </a:lnTo>
                      <a:lnTo>
                        <a:pt x="5" y="18"/>
                      </a:lnTo>
                      <a:lnTo>
                        <a:pt x="8" y="15"/>
                      </a:lnTo>
                      <a:lnTo>
                        <a:pt x="12" y="12"/>
                      </a:lnTo>
                      <a:lnTo>
                        <a:pt x="20" y="9"/>
                      </a:lnTo>
                      <a:lnTo>
                        <a:pt x="28" y="6"/>
                      </a:lnTo>
                      <a:lnTo>
                        <a:pt x="40" y="3"/>
                      </a:lnTo>
                      <a:lnTo>
                        <a:pt x="55" y="2"/>
                      </a:lnTo>
                      <a:lnTo>
                        <a:pt x="74" y="0"/>
                      </a:lnTo>
                      <a:lnTo>
                        <a:pt x="95" y="0"/>
                      </a:lnTo>
                      <a:lnTo>
                        <a:pt x="120" y="2"/>
                      </a:lnTo>
                      <a:lnTo>
                        <a:pt x="149" y="3"/>
                      </a:lnTo>
                      <a:lnTo>
                        <a:pt x="183" y="8"/>
                      </a:lnTo>
                      <a:lnTo>
                        <a:pt x="221" y="14"/>
                      </a:lnTo>
                      <a:lnTo>
                        <a:pt x="221" y="14"/>
                      </a:lnTo>
                      <a:lnTo>
                        <a:pt x="248" y="18"/>
                      </a:lnTo>
                      <a:lnTo>
                        <a:pt x="277" y="25"/>
                      </a:lnTo>
                      <a:lnTo>
                        <a:pt x="353" y="43"/>
                      </a:lnTo>
                      <a:lnTo>
                        <a:pt x="443" y="70"/>
                      </a:lnTo>
                      <a:lnTo>
                        <a:pt x="547" y="101"/>
                      </a:lnTo>
                      <a:lnTo>
                        <a:pt x="791" y="174"/>
                      </a:lnTo>
                      <a:lnTo>
                        <a:pt x="925" y="214"/>
                      </a:lnTo>
                      <a:lnTo>
                        <a:pt x="1065" y="255"/>
                      </a:lnTo>
                      <a:lnTo>
                        <a:pt x="1209" y="298"/>
                      </a:lnTo>
                      <a:lnTo>
                        <a:pt x="1357" y="338"/>
                      </a:lnTo>
                      <a:lnTo>
                        <a:pt x="1506" y="376"/>
                      </a:lnTo>
                      <a:lnTo>
                        <a:pt x="1651" y="412"/>
                      </a:lnTo>
                      <a:lnTo>
                        <a:pt x="1722" y="428"/>
                      </a:lnTo>
                      <a:lnTo>
                        <a:pt x="1793" y="443"/>
                      </a:lnTo>
                      <a:lnTo>
                        <a:pt x="1864" y="456"/>
                      </a:lnTo>
                      <a:lnTo>
                        <a:pt x="1932" y="468"/>
                      </a:lnTo>
                      <a:lnTo>
                        <a:pt x="1996" y="478"/>
                      </a:lnTo>
                      <a:lnTo>
                        <a:pt x="2061" y="487"/>
                      </a:lnTo>
                      <a:lnTo>
                        <a:pt x="2123" y="494"/>
                      </a:lnTo>
                      <a:lnTo>
                        <a:pt x="2182" y="499"/>
                      </a:lnTo>
                      <a:lnTo>
                        <a:pt x="2182" y="499"/>
                      </a:lnTo>
                      <a:lnTo>
                        <a:pt x="2240" y="502"/>
                      </a:lnTo>
                      <a:lnTo>
                        <a:pt x="2296" y="503"/>
                      </a:lnTo>
                      <a:lnTo>
                        <a:pt x="2353" y="504"/>
                      </a:lnTo>
                      <a:lnTo>
                        <a:pt x="2409" y="503"/>
                      </a:lnTo>
                      <a:lnTo>
                        <a:pt x="2464" y="502"/>
                      </a:lnTo>
                      <a:lnTo>
                        <a:pt x="2518" y="500"/>
                      </a:lnTo>
                      <a:lnTo>
                        <a:pt x="2571" y="496"/>
                      </a:lnTo>
                      <a:lnTo>
                        <a:pt x="2624" y="493"/>
                      </a:lnTo>
                      <a:lnTo>
                        <a:pt x="2726" y="481"/>
                      </a:lnTo>
                      <a:lnTo>
                        <a:pt x="2823" y="468"/>
                      </a:lnTo>
                      <a:lnTo>
                        <a:pt x="2918" y="453"/>
                      </a:lnTo>
                      <a:lnTo>
                        <a:pt x="3005" y="437"/>
                      </a:lnTo>
                      <a:lnTo>
                        <a:pt x="3087" y="419"/>
                      </a:lnTo>
                      <a:lnTo>
                        <a:pt x="3163" y="401"/>
                      </a:lnTo>
                      <a:lnTo>
                        <a:pt x="3232" y="384"/>
                      </a:lnTo>
                      <a:lnTo>
                        <a:pt x="3292" y="367"/>
                      </a:lnTo>
                      <a:lnTo>
                        <a:pt x="3391" y="339"/>
                      </a:lnTo>
                      <a:lnTo>
                        <a:pt x="3454" y="322"/>
                      </a:lnTo>
                      <a:lnTo>
                        <a:pt x="3454" y="322"/>
                      </a:lnTo>
                      <a:lnTo>
                        <a:pt x="3505" y="308"/>
                      </a:lnTo>
                      <a:lnTo>
                        <a:pt x="3562" y="297"/>
                      </a:lnTo>
                      <a:lnTo>
                        <a:pt x="3624" y="285"/>
                      </a:lnTo>
                      <a:lnTo>
                        <a:pt x="3686" y="274"/>
                      </a:lnTo>
                      <a:lnTo>
                        <a:pt x="3743" y="269"/>
                      </a:lnTo>
                      <a:lnTo>
                        <a:pt x="3770" y="267"/>
                      </a:lnTo>
                      <a:lnTo>
                        <a:pt x="3795" y="267"/>
                      </a:lnTo>
                      <a:lnTo>
                        <a:pt x="3817" y="269"/>
                      </a:lnTo>
                      <a:lnTo>
                        <a:pt x="3836" y="272"/>
                      </a:lnTo>
                      <a:lnTo>
                        <a:pt x="3851" y="276"/>
                      </a:lnTo>
                      <a:lnTo>
                        <a:pt x="3857" y="279"/>
                      </a:lnTo>
                      <a:lnTo>
                        <a:pt x="3861" y="282"/>
                      </a:lnTo>
                      <a:lnTo>
                        <a:pt x="3861" y="282"/>
                      </a:lnTo>
                      <a:lnTo>
                        <a:pt x="3854" y="297"/>
                      </a:lnTo>
                      <a:lnTo>
                        <a:pt x="3841" y="325"/>
                      </a:lnTo>
                      <a:lnTo>
                        <a:pt x="3826" y="364"/>
                      </a:lnTo>
                      <a:lnTo>
                        <a:pt x="3808" y="418"/>
                      </a:lnTo>
                      <a:lnTo>
                        <a:pt x="3789" y="485"/>
                      </a:lnTo>
                      <a:lnTo>
                        <a:pt x="3770" y="565"/>
                      </a:lnTo>
                      <a:lnTo>
                        <a:pt x="3749" y="658"/>
                      </a:lnTo>
                      <a:lnTo>
                        <a:pt x="3729" y="764"/>
                      </a:lnTo>
                      <a:lnTo>
                        <a:pt x="3708" y="882"/>
                      </a:lnTo>
                      <a:lnTo>
                        <a:pt x="3689" y="1015"/>
                      </a:lnTo>
                      <a:lnTo>
                        <a:pt x="3680" y="1087"/>
                      </a:lnTo>
                      <a:lnTo>
                        <a:pt x="3671" y="1161"/>
                      </a:lnTo>
                      <a:lnTo>
                        <a:pt x="3664" y="1239"/>
                      </a:lnTo>
                      <a:lnTo>
                        <a:pt x="3656" y="1320"/>
                      </a:lnTo>
                      <a:lnTo>
                        <a:pt x="3650" y="1404"/>
                      </a:lnTo>
                      <a:lnTo>
                        <a:pt x="3645" y="1492"/>
                      </a:lnTo>
                      <a:lnTo>
                        <a:pt x="3640" y="1584"/>
                      </a:lnTo>
                      <a:lnTo>
                        <a:pt x="3637" y="1678"/>
                      </a:lnTo>
                      <a:lnTo>
                        <a:pt x="3634" y="1777"/>
                      </a:lnTo>
                      <a:lnTo>
                        <a:pt x="3633" y="1877"/>
                      </a:lnTo>
                      <a:lnTo>
                        <a:pt x="3631" y="1982"/>
                      </a:lnTo>
                      <a:lnTo>
                        <a:pt x="3633" y="2089"/>
                      </a:lnTo>
                      <a:lnTo>
                        <a:pt x="3633" y="2089"/>
                      </a:lnTo>
                      <a:lnTo>
                        <a:pt x="3642" y="2869"/>
                      </a:lnTo>
                      <a:lnTo>
                        <a:pt x="3646" y="3447"/>
                      </a:lnTo>
                      <a:lnTo>
                        <a:pt x="3649" y="3807"/>
                      </a:lnTo>
                      <a:lnTo>
                        <a:pt x="3649" y="3931"/>
                      </a:lnTo>
                      <a:lnTo>
                        <a:pt x="2377" y="3931"/>
                      </a:lnTo>
                      <a:lnTo>
                        <a:pt x="2377" y="3931"/>
                      </a:lnTo>
                      <a:lnTo>
                        <a:pt x="2378" y="3910"/>
                      </a:lnTo>
                      <a:lnTo>
                        <a:pt x="2378" y="3853"/>
                      </a:lnTo>
                      <a:lnTo>
                        <a:pt x="2378" y="3763"/>
                      </a:lnTo>
                      <a:lnTo>
                        <a:pt x="2375" y="3645"/>
                      </a:lnTo>
                      <a:lnTo>
                        <a:pt x="2371" y="3576"/>
                      </a:lnTo>
                      <a:lnTo>
                        <a:pt x="2368" y="3502"/>
                      </a:lnTo>
                      <a:lnTo>
                        <a:pt x="2362" y="3422"/>
                      </a:lnTo>
                      <a:lnTo>
                        <a:pt x="2355" y="3338"/>
                      </a:lnTo>
                      <a:lnTo>
                        <a:pt x="2346" y="3251"/>
                      </a:lnTo>
                      <a:lnTo>
                        <a:pt x="2335" y="3160"/>
                      </a:lnTo>
                      <a:lnTo>
                        <a:pt x="2322" y="3066"/>
                      </a:lnTo>
                      <a:lnTo>
                        <a:pt x="2307" y="2968"/>
                      </a:lnTo>
                      <a:lnTo>
                        <a:pt x="2290" y="2869"/>
                      </a:lnTo>
                      <a:lnTo>
                        <a:pt x="2269" y="2771"/>
                      </a:lnTo>
                      <a:lnTo>
                        <a:pt x="2247" y="2670"/>
                      </a:lnTo>
                      <a:lnTo>
                        <a:pt x="2220" y="2569"/>
                      </a:lnTo>
                      <a:lnTo>
                        <a:pt x="2192" y="2468"/>
                      </a:lnTo>
                      <a:lnTo>
                        <a:pt x="2176" y="2418"/>
                      </a:lnTo>
                      <a:lnTo>
                        <a:pt x="2160" y="2368"/>
                      </a:lnTo>
                      <a:lnTo>
                        <a:pt x="2142" y="2319"/>
                      </a:lnTo>
                      <a:lnTo>
                        <a:pt x="2125" y="2269"/>
                      </a:lnTo>
                      <a:lnTo>
                        <a:pt x="2106" y="2221"/>
                      </a:lnTo>
                      <a:lnTo>
                        <a:pt x="2085" y="2174"/>
                      </a:lnTo>
                      <a:lnTo>
                        <a:pt x="2064" y="2126"/>
                      </a:lnTo>
                      <a:lnTo>
                        <a:pt x="2042" y="2079"/>
                      </a:lnTo>
                      <a:lnTo>
                        <a:pt x="2019" y="2033"/>
                      </a:lnTo>
                      <a:lnTo>
                        <a:pt x="1995" y="1988"/>
                      </a:lnTo>
                      <a:lnTo>
                        <a:pt x="1970" y="1944"/>
                      </a:lnTo>
                      <a:lnTo>
                        <a:pt x="1943" y="1899"/>
                      </a:lnTo>
                      <a:lnTo>
                        <a:pt x="1917" y="1857"/>
                      </a:lnTo>
                      <a:lnTo>
                        <a:pt x="1889" y="1815"/>
                      </a:lnTo>
                      <a:lnTo>
                        <a:pt x="1859" y="1775"/>
                      </a:lnTo>
                      <a:lnTo>
                        <a:pt x="1828" y="1736"/>
                      </a:lnTo>
                      <a:lnTo>
                        <a:pt x="1796" y="1697"/>
                      </a:lnTo>
                      <a:lnTo>
                        <a:pt x="1763" y="1662"/>
                      </a:lnTo>
                      <a:lnTo>
                        <a:pt x="1730" y="1627"/>
                      </a:lnTo>
                      <a:lnTo>
                        <a:pt x="1694" y="1593"/>
                      </a:lnTo>
                      <a:lnTo>
                        <a:pt x="1657" y="1560"/>
                      </a:lnTo>
                      <a:lnTo>
                        <a:pt x="1619" y="1529"/>
                      </a:lnTo>
                      <a:lnTo>
                        <a:pt x="1619" y="1529"/>
                      </a:lnTo>
                      <a:lnTo>
                        <a:pt x="1569" y="1491"/>
                      </a:lnTo>
                      <a:lnTo>
                        <a:pt x="1516" y="1454"/>
                      </a:lnTo>
                      <a:lnTo>
                        <a:pt x="1461" y="1417"/>
                      </a:lnTo>
                      <a:lnTo>
                        <a:pt x="1405" y="1380"/>
                      </a:lnTo>
                      <a:lnTo>
                        <a:pt x="1290" y="1308"/>
                      </a:lnTo>
                      <a:lnTo>
                        <a:pt x="1172" y="1237"/>
                      </a:lnTo>
                      <a:lnTo>
                        <a:pt x="1051" y="1165"/>
                      </a:lnTo>
                      <a:lnTo>
                        <a:pt x="931" y="1093"/>
                      </a:lnTo>
                      <a:lnTo>
                        <a:pt x="813" y="1019"/>
                      </a:lnTo>
                      <a:lnTo>
                        <a:pt x="754" y="981"/>
                      </a:lnTo>
                      <a:lnTo>
                        <a:pt x="698" y="941"/>
                      </a:lnTo>
                      <a:lnTo>
                        <a:pt x="642" y="901"/>
                      </a:lnTo>
                      <a:lnTo>
                        <a:pt x="587" y="861"/>
                      </a:lnTo>
                      <a:lnTo>
                        <a:pt x="534" y="819"/>
                      </a:lnTo>
                      <a:lnTo>
                        <a:pt x="482" y="776"/>
                      </a:lnTo>
                      <a:lnTo>
                        <a:pt x="434" y="732"/>
                      </a:lnTo>
                      <a:lnTo>
                        <a:pt x="387" y="687"/>
                      </a:lnTo>
                      <a:lnTo>
                        <a:pt x="342" y="640"/>
                      </a:lnTo>
                      <a:lnTo>
                        <a:pt x="301" y="591"/>
                      </a:lnTo>
                      <a:lnTo>
                        <a:pt x="263" y="541"/>
                      </a:lnTo>
                      <a:lnTo>
                        <a:pt x="244" y="515"/>
                      </a:lnTo>
                      <a:lnTo>
                        <a:pt x="226" y="488"/>
                      </a:lnTo>
                      <a:lnTo>
                        <a:pt x="210" y="462"/>
                      </a:lnTo>
                      <a:lnTo>
                        <a:pt x="195" y="435"/>
                      </a:lnTo>
                      <a:lnTo>
                        <a:pt x="179" y="407"/>
                      </a:lnTo>
                      <a:lnTo>
                        <a:pt x="165" y="379"/>
                      </a:lnTo>
                      <a:lnTo>
                        <a:pt x="152" y="350"/>
                      </a:lnTo>
                      <a:lnTo>
                        <a:pt x="140" y="322"/>
                      </a:lnTo>
                      <a:lnTo>
                        <a:pt x="129" y="291"/>
                      </a:lnTo>
                      <a:lnTo>
                        <a:pt x="118" y="261"/>
                      </a:lnTo>
                      <a:lnTo>
                        <a:pt x="109" y="230"/>
                      </a:lnTo>
                      <a:lnTo>
                        <a:pt x="102" y="199"/>
                      </a:lnTo>
                      <a:lnTo>
                        <a:pt x="95" y="167"/>
                      </a:lnTo>
                      <a:lnTo>
                        <a:pt x="89" y="134"/>
                      </a:lnTo>
                      <a:lnTo>
                        <a:pt x="89" y="134"/>
                      </a:lnTo>
                      <a:lnTo>
                        <a:pt x="73" y="117"/>
                      </a:lnTo>
                      <a:lnTo>
                        <a:pt x="56" y="99"/>
                      </a:lnTo>
                      <a:lnTo>
                        <a:pt x="28" y="64"/>
                      </a:lnTo>
                      <a:lnTo>
                        <a:pt x="8" y="36"/>
                      </a:lnTo>
                      <a:lnTo>
                        <a:pt x="0" y="25"/>
                      </a:lnTo>
                      <a:lnTo>
                        <a:pt x="0" y="25"/>
                      </a:lnTo>
                      <a:close/>
                    </a:path>
                  </a:pathLst>
                </a:custGeom>
                <a:gradFill flip="none" rotWithShape="1">
                  <a:gsLst>
                    <a:gs pos="100000">
                      <a:schemeClr val="accent4">
                        <a:lumMod val="75000"/>
                      </a:schemeClr>
                    </a:gs>
                    <a:gs pos="3000">
                      <a:schemeClr val="accent4">
                        <a:lumMod val="50000"/>
                      </a:schemeClr>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Rectangle 30">
                  <a:extLst>
                    <a:ext uri="{FF2B5EF4-FFF2-40B4-BE49-F238E27FC236}">
                      <a16:creationId xmlns:a16="http://schemas.microsoft.com/office/drawing/2014/main" id="{0BA9E922-B35C-8349-B07C-F96D5407FD4B}"/>
                    </a:ext>
                  </a:extLst>
                </p:cNvPr>
                <p:cNvSpPr>
                  <a:spLocks noChangeArrowheads="1"/>
                </p:cNvSpPr>
                <p:nvPr/>
              </p:nvSpPr>
              <p:spPr bwMode="auto">
                <a:xfrm>
                  <a:off x="10101263" y="4679950"/>
                  <a:ext cx="673101" cy="857548"/>
                </a:xfrm>
                <a:prstGeom prst="rect">
                  <a:avLst/>
                </a:prstGeom>
                <a:solidFill>
                  <a:schemeClr val="accent4">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31">
                  <a:extLst>
                    <a:ext uri="{FF2B5EF4-FFF2-40B4-BE49-F238E27FC236}">
                      <a16:creationId xmlns:a16="http://schemas.microsoft.com/office/drawing/2014/main" id="{D0564C14-377B-6A48-A7EC-45000D5EE640}"/>
                    </a:ext>
                  </a:extLst>
                </p:cNvPr>
                <p:cNvSpPr>
                  <a:spLocks/>
                </p:cNvSpPr>
                <p:nvPr/>
              </p:nvSpPr>
              <p:spPr bwMode="auto">
                <a:xfrm>
                  <a:off x="10101263" y="5530611"/>
                  <a:ext cx="673101" cy="450851"/>
                </a:xfrm>
                <a:custGeom>
                  <a:avLst/>
                  <a:gdLst/>
                  <a:ahLst/>
                  <a:cxnLst>
                    <a:cxn ang="0">
                      <a:pos x="0" y="0"/>
                    </a:cxn>
                    <a:cxn ang="0">
                      <a:pos x="0" y="719"/>
                    </a:cxn>
                    <a:cxn ang="0">
                      <a:pos x="0" y="719"/>
                    </a:cxn>
                    <a:cxn ang="0">
                      <a:pos x="1" y="727"/>
                    </a:cxn>
                    <a:cxn ang="0">
                      <a:pos x="4" y="734"/>
                    </a:cxn>
                    <a:cxn ang="0">
                      <a:pos x="7" y="740"/>
                    </a:cxn>
                    <a:cxn ang="0">
                      <a:pos x="13" y="747"/>
                    </a:cxn>
                    <a:cxn ang="0">
                      <a:pos x="20" y="753"/>
                    </a:cxn>
                    <a:cxn ang="0">
                      <a:pos x="29" y="759"/>
                    </a:cxn>
                    <a:cxn ang="0">
                      <a:pos x="50" y="771"/>
                    </a:cxn>
                    <a:cxn ang="0">
                      <a:pos x="76" y="783"/>
                    </a:cxn>
                    <a:cxn ang="0">
                      <a:pos x="109" y="795"/>
                    </a:cxn>
                    <a:cxn ang="0">
                      <a:pos x="146" y="805"/>
                    </a:cxn>
                    <a:cxn ang="0">
                      <a:pos x="187" y="814"/>
                    </a:cxn>
                    <a:cxn ang="0">
                      <a:pos x="231" y="823"/>
                    </a:cxn>
                    <a:cxn ang="0">
                      <a:pos x="280" y="830"/>
                    </a:cxn>
                    <a:cxn ang="0">
                      <a:pos x="333" y="837"/>
                    </a:cxn>
                    <a:cxn ang="0">
                      <a:pos x="389" y="842"/>
                    </a:cxn>
                    <a:cxn ang="0">
                      <a:pos x="446" y="846"/>
                    </a:cxn>
                    <a:cxn ang="0">
                      <a:pos x="508" y="851"/>
                    </a:cxn>
                    <a:cxn ang="0">
                      <a:pos x="570" y="852"/>
                    </a:cxn>
                    <a:cxn ang="0">
                      <a:pos x="637" y="852"/>
                    </a:cxn>
                    <a:cxn ang="0">
                      <a:pos x="637" y="852"/>
                    </a:cxn>
                    <a:cxn ang="0">
                      <a:pos x="701" y="852"/>
                    </a:cxn>
                    <a:cxn ang="0">
                      <a:pos x="763" y="851"/>
                    </a:cxn>
                    <a:cxn ang="0">
                      <a:pos x="825" y="846"/>
                    </a:cxn>
                    <a:cxn ang="0">
                      <a:pos x="883" y="842"/>
                    </a:cxn>
                    <a:cxn ang="0">
                      <a:pos x="939" y="837"/>
                    </a:cxn>
                    <a:cxn ang="0">
                      <a:pos x="992" y="830"/>
                    </a:cxn>
                    <a:cxn ang="0">
                      <a:pos x="1041" y="823"/>
                    </a:cxn>
                    <a:cxn ang="0">
                      <a:pos x="1085" y="814"/>
                    </a:cxn>
                    <a:cxn ang="0">
                      <a:pos x="1126" y="805"/>
                    </a:cxn>
                    <a:cxn ang="0">
                      <a:pos x="1163" y="795"/>
                    </a:cxn>
                    <a:cxn ang="0">
                      <a:pos x="1195" y="783"/>
                    </a:cxn>
                    <a:cxn ang="0">
                      <a:pos x="1222" y="771"/>
                    </a:cxn>
                    <a:cxn ang="0">
                      <a:pos x="1243" y="759"/>
                    </a:cxn>
                    <a:cxn ang="0">
                      <a:pos x="1251" y="753"/>
                    </a:cxn>
                    <a:cxn ang="0">
                      <a:pos x="1259" y="747"/>
                    </a:cxn>
                    <a:cxn ang="0">
                      <a:pos x="1265" y="740"/>
                    </a:cxn>
                    <a:cxn ang="0">
                      <a:pos x="1268" y="734"/>
                    </a:cxn>
                    <a:cxn ang="0">
                      <a:pos x="1271" y="727"/>
                    </a:cxn>
                    <a:cxn ang="0">
                      <a:pos x="1272" y="719"/>
                    </a:cxn>
                    <a:cxn ang="0">
                      <a:pos x="1272" y="0"/>
                    </a:cxn>
                    <a:cxn ang="0">
                      <a:pos x="0" y="0"/>
                    </a:cxn>
                  </a:cxnLst>
                  <a:rect l="0" t="0" r="r" b="b"/>
                  <a:pathLst>
                    <a:path w="1272" h="852">
                      <a:moveTo>
                        <a:pt x="0" y="0"/>
                      </a:moveTo>
                      <a:lnTo>
                        <a:pt x="0" y="719"/>
                      </a:lnTo>
                      <a:lnTo>
                        <a:pt x="0" y="719"/>
                      </a:lnTo>
                      <a:lnTo>
                        <a:pt x="1" y="727"/>
                      </a:lnTo>
                      <a:lnTo>
                        <a:pt x="4" y="734"/>
                      </a:lnTo>
                      <a:lnTo>
                        <a:pt x="7" y="740"/>
                      </a:lnTo>
                      <a:lnTo>
                        <a:pt x="13" y="747"/>
                      </a:lnTo>
                      <a:lnTo>
                        <a:pt x="20" y="753"/>
                      </a:lnTo>
                      <a:lnTo>
                        <a:pt x="29" y="759"/>
                      </a:lnTo>
                      <a:lnTo>
                        <a:pt x="50" y="771"/>
                      </a:lnTo>
                      <a:lnTo>
                        <a:pt x="76" y="783"/>
                      </a:lnTo>
                      <a:lnTo>
                        <a:pt x="109" y="795"/>
                      </a:lnTo>
                      <a:lnTo>
                        <a:pt x="146" y="805"/>
                      </a:lnTo>
                      <a:lnTo>
                        <a:pt x="187" y="814"/>
                      </a:lnTo>
                      <a:lnTo>
                        <a:pt x="231" y="823"/>
                      </a:lnTo>
                      <a:lnTo>
                        <a:pt x="280" y="830"/>
                      </a:lnTo>
                      <a:lnTo>
                        <a:pt x="333" y="837"/>
                      </a:lnTo>
                      <a:lnTo>
                        <a:pt x="389" y="842"/>
                      </a:lnTo>
                      <a:lnTo>
                        <a:pt x="446" y="846"/>
                      </a:lnTo>
                      <a:lnTo>
                        <a:pt x="508" y="851"/>
                      </a:lnTo>
                      <a:lnTo>
                        <a:pt x="570" y="852"/>
                      </a:lnTo>
                      <a:lnTo>
                        <a:pt x="637" y="852"/>
                      </a:lnTo>
                      <a:lnTo>
                        <a:pt x="637" y="852"/>
                      </a:lnTo>
                      <a:lnTo>
                        <a:pt x="701" y="852"/>
                      </a:lnTo>
                      <a:lnTo>
                        <a:pt x="763" y="851"/>
                      </a:lnTo>
                      <a:lnTo>
                        <a:pt x="825" y="846"/>
                      </a:lnTo>
                      <a:lnTo>
                        <a:pt x="883" y="842"/>
                      </a:lnTo>
                      <a:lnTo>
                        <a:pt x="939" y="837"/>
                      </a:lnTo>
                      <a:lnTo>
                        <a:pt x="992" y="830"/>
                      </a:lnTo>
                      <a:lnTo>
                        <a:pt x="1041" y="823"/>
                      </a:lnTo>
                      <a:lnTo>
                        <a:pt x="1085" y="814"/>
                      </a:lnTo>
                      <a:lnTo>
                        <a:pt x="1126" y="805"/>
                      </a:lnTo>
                      <a:lnTo>
                        <a:pt x="1163" y="795"/>
                      </a:lnTo>
                      <a:lnTo>
                        <a:pt x="1195" y="783"/>
                      </a:lnTo>
                      <a:lnTo>
                        <a:pt x="1222" y="771"/>
                      </a:lnTo>
                      <a:lnTo>
                        <a:pt x="1243" y="759"/>
                      </a:lnTo>
                      <a:lnTo>
                        <a:pt x="1251" y="753"/>
                      </a:lnTo>
                      <a:lnTo>
                        <a:pt x="1259" y="747"/>
                      </a:lnTo>
                      <a:lnTo>
                        <a:pt x="1265" y="740"/>
                      </a:lnTo>
                      <a:lnTo>
                        <a:pt x="1268" y="734"/>
                      </a:lnTo>
                      <a:lnTo>
                        <a:pt x="1271" y="727"/>
                      </a:lnTo>
                      <a:lnTo>
                        <a:pt x="1272" y="719"/>
                      </a:lnTo>
                      <a:lnTo>
                        <a:pt x="1272" y="0"/>
                      </a:lnTo>
                      <a:lnTo>
                        <a:pt x="0" y="0"/>
                      </a:lnTo>
                      <a:close/>
                    </a:path>
                  </a:pathLst>
                </a:custGeom>
                <a:solidFill>
                  <a:schemeClr val="accent4">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92" name="Group 83">
                <a:extLst>
                  <a:ext uri="{FF2B5EF4-FFF2-40B4-BE49-F238E27FC236}">
                    <a16:creationId xmlns:a16="http://schemas.microsoft.com/office/drawing/2014/main" id="{A433971E-3B8F-9B4B-B950-6ECCFC5E32CB}"/>
                  </a:ext>
                </a:extLst>
              </p:cNvPr>
              <p:cNvGrpSpPr/>
              <p:nvPr/>
            </p:nvGrpSpPr>
            <p:grpSpPr>
              <a:xfrm>
                <a:off x="8913812" y="2667000"/>
                <a:ext cx="1672695" cy="3201098"/>
                <a:chOff x="8913812" y="2667000"/>
                <a:chExt cx="1672695" cy="3201098"/>
              </a:xfrm>
            </p:grpSpPr>
            <p:sp>
              <p:nvSpPr>
                <p:cNvPr id="93" name="Freeform 92">
                  <a:extLst>
                    <a:ext uri="{FF2B5EF4-FFF2-40B4-BE49-F238E27FC236}">
                      <a16:creationId xmlns:a16="http://schemas.microsoft.com/office/drawing/2014/main" id="{087A0E06-ACB3-084E-9648-1AA768250C33}"/>
                    </a:ext>
                  </a:extLst>
                </p:cNvPr>
                <p:cNvSpPr/>
                <p:nvPr/>
              </p:nvSpPr>
              <p:spPr>
                <a:xfrm>
                  <a:off x="8913812" y="2667000"/>
                  <a:ext cx="1672695" cy="411700"/>
                </a:xfrm>
                <a:custGeom>
                  <a:avLst/>
                  <a:gdLst>
                    <a:gd name="connsiteX0" fmla="*/ 44450 w 1367367"/>
                    <a:gd name="connsiteY0" fmla="*/ 0 h 336550"/>
                    <a:gd name="connsiteX1" fmla="*/ 336550 w 1367367"/>
                    <a:gd name="connsiteY1" fmla="*/ 88900 h 336550"/>
                    <a:gd name="connsiteX2" fmla="*/ 734483 w 1367367"/>
                    <a:gd name="connsiteY2" fmla="*/ 186267 h 336550"/>
                    <a:gd name="connsiteX3" fmla="*/ 1123950 w 1367367"/>
                    <a:gd name="connsiteY3" fmla="*/ 232833 h 336550"/>
                    <a:gd name="connsiteX4" fmla="*/ 1339850 w 1367367"/>
                    <a:gd name="connsiteY4" fmla="*/ 198967 h 336550"/>
                    <a:gd name="connsiteX5" fmla="*/ 1289050 w 1367367"/>
                    <a:gd name="connsiteY5" fmla="*/ 266700 h 336550"/>
                    <a:gd name="connsiteX6" fmla="*/ 1077383 w 1367367"/>
                    <a:gd name="connsiteY6" fmla="*/ 313267 h 336550"/>
                    <a:gd name="connsiteX7" fmla="*/ 683683 w 1367367"/>
                    <a:gd name="connsiteY7" fmla="*/ 317500 h 336550"/>
                    <a:gd name="connsiteX8" fmla="*/ 209550 w 1367367"/>
                    <a:gd name="connsiteY8" fmla="*/ 198967 h 336550"/>
                    <a:gd name="connsiteX9" fmla="*/ 69850 w 1367367"/>
                    <a:gd name="connsiteY9" fmla="*/ 88900 h 336550"/>
                    <a:gd name="connsiteX10" fmla="*/ 44450 w 1367367"/>
                    <a:gd name="connsiteY1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7367" h="336550">
                      <a:moveTo>
                        <a:pt x="44450" y="0"/>
                      </a:moveTo>
                      <a:cubicBezTo>
                        <a:pt x="88900" y="0"/>
                        <a:pt x="221545" y="57856"/>
                        <a:pt x="336550" y="88900"/>
                      </a:cubicBezTo>
                      <a:cubicBezTo>
                        <a:pt x="451556" y="119945"/>
                        <a:pt x="603250" y="162278"/>
                        <a:pt x="734483" y="186267"/>
                      </a:cubicBezTo>
                      <a:cubicBezTo>
                        <a:pt x="865716" y="210256"/>
                        <a:pt x="1023056" y="230716"/>
                        <a:pt x="1123950" y="232833"/>
                      </a:cubicBezTo>
                      <a:cubicBezTo>
                        <a:pt x="1224844" y="234950"/>
                        <a:pt x="1312333" y="193323"/>
                        <a:pt x="1339850" y="198967"/>
                      </a:cubicBezTo>
                      <a:cubicBezTo>
                        <a:pt x="1367367" y="204611"/>
                        <a:pt x="1332794" y="247650"/>
                        <a:pt x="1289050" y="266700"/>
                      </a:cubicBezTo>
                      <a:cubicBezTo>
                        <a:pt x="1245306" y="285750"/>
                        <a:pt x="1178277" y="304800"/>
                        <a:pt x="1077383" y="313267"/>
                      </a:cubicBezTo>
                      <a:cubicBezTo>
                        <a:pt x="976489" y="321734"/>
                        <a:pt x="828322" y="336550"/>
                        <a:pt x="683683" y="317500"/>
                      </a:cubicBezTo>
                      <a:cubicBezTo>
                        <a:pt x="539044" y="298450"/>
                        <a:pt x="311855" y="237067"/>
                        <a:pt x="209550" y="198967"/>
                      </a:cubicBezTo>
                      <a:cubicBezTo>
                        <a:pt x="107245" y="160867"/>
                        <a:pt x="102305" y="122767"/>
                        <a:pt x="69850" y="88900"/>
                      </a:cubicBezTo>
                      <a:cubicBezTo>
                        <a:pt x="37395" y="55033"/>
                        <a:pt x="0" y="0"/>
                        <a:pt x="44450" y="0"/>
                      </a:cubicBezTo>
                      <a:close/>
                    </a:path>
                  </a:pathLst>
                </a:custGeom>
                <a:gradFill flip="none" rotWithShape="1">
                  <a:gsLst>
                    <a:gs pos="11000">
                      <a:srgbClr val="FFFFFF"/>
                    </a:gs>
                    <a:gs pos="73000">
                      <a:srgbClr val="FFFFFF">
                        <a:alpha val="0"/>
                      </a:srgbClr>
                    </a:gs>
                  </a:gsLst>
                  <a:lin ang="56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Freeform 93">
                  <a:extLst>
                    <a:ext uri="{FF2B5EF4-FFF2-40B4-BE49-F238E27FC236}">
                      <a16:creationId xmlns:a16="http://schemas.microsoft.com/office/drawing/2014/main" id="{54B4F4F7-7272-D54A-9583-12EC4FAE5604}"/>
                    </a:ext>
                  </a:extLst>
                </p:cNvPr>
                <p:cNvSpPr/>
                <p:nvPr/>
              </p:nvSpPr>
              <p:spPr>
                <a:xfrm>
                  <a:off x="9070622" y="2808111"/>
                  <a:ext cx="1235428" cy="1897944"/>
                </a:xfrm>
                <a:custGeom>
                  <a:avLst/>
                  <a:gdLst>
                    <a:gd name="connsiteX0" fmla="*/ 1411 w 1235428"/>
                    <a:gd name="connsiteY0" fmla="*/ 11289 h 1897944"/>
                    <a:gd name="connsiteX1" fmla="*/ 200378 w 1235428"/>
                    <a:gd name="connsiteY1" fmla="*/ 222956 h 1897944"/>
                    <a:gd name="connsiteX2" fmla="*/ 450145 w 1235428"/>
                    <a:gd name="connsiteY2" fmla="*/ 349956 h 1897944"/>
                    <a:gd name="connsiteX3" fmla="*/ 797278 w 1235428"/>
                    <a:gd name="connsiteY3" fmla="*/ 608189 h 1897944"/>
                    <a:gd name="connsiteX4" fmla="*/ 1025878 w 1235428"/>
                    <a:gd name="connsiteY4" fmla="*/ 1124656 h 1897944"/>
                    <a:gd name="connsiteX5" fmla="*/ 1165578 w 1235428"/>
                    <a:gd name="connsiteY5" fmla="*/ 1353256 h 1897944"/>
                    <a:gd name="connsiteX6" fmla="*/ 1195211 w 1235428"/>
                    <a:gd name="connsiteY6" fmla="*/ 1882422 h 1897944"/>
                    <a:gd name="connsiteX7" fmla="*/ 1207911 w 1235428"/>
                    <a:gd name="connsiteY7" fmla="*/ 1260122 h 1897944"/>
                    <a:gd name="connsiteX8" fmla="*/ 1030111 w 1235428"/>
                    <a:gd name="connsiteY8" fmla="*/ 862189 h 1897944"/>
                    <a:gd name="connsiteX9" fmla="*/ 1008945 w 1235428"/>
                    <a:gd name="connsiteY9" fmla="*/ 468489 h 1897944"/>
                    <a:gd name="connsiteX10" fmla="*/ 509411 w 1235428"/>
                    <a:gd name="connsiteY10" fmla="*/ 273756 h 1897944"/>
                    <a:gd name="connsiteX11" fmla="*/ 191911 w 1235428"/>
                    <a:gd name="connsiteY11" fmla="*/ 155222 h 1897944"/>
                    <a:gd name="connsiteX12" fmla="*/ 1411 w 1235428"/>
                    <a:gd name="connsiteY12" fmla="*/ 11289 h 189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5428" h="1897944">
                      <a:moveTo>
                        <a:pt x="1411" y="11289"/>
                      </a:moveTo>
                      <a:cubicBezTo>
                        <a:pt x="2822" y="22578"/>
                        <a:pt x="125589" y="166512"/>
                        <a:pt x="200378" y="222956"/>
                      </a:cubicBezTo>
                      <a:cubicBezTo>
                        <a:pt x="275167" y="279401"/>
                        <a:pt x="350662" y="285751"/>
                        <a:pt x="450145" y="349956"/>
                      </a:cubicBezTo>
                      <a:cubicBezTo>
                        <a:pt x="549628" y="414161"/>
                        <a:pt x="701323" y="479072"/>
                        <a:pt x="797278" y="608189"/>
                      </a:cubicBezTo>
                      <a:cubicBezTo>
                        <a:pt x="893234" y="737306"/>
                        <a:pt x="964495" y="1000478"/>
                        <a:pt x="1025878" y="1124656"/>
                      </a:cubicBezTo>
                      <a:cubicBezTo>
                        <a:pt x="1087261" y="1248834"/>
                        <a:pt x="1137356" y="1226962"/>
                        <a:pt x="1165578" y="1353256"/>
                      </a:cubicBezTo>
                      <a:cubicBezTo>
                        <a:pt x="1193800" y="1479550"/>
                        <a:pt x="1188156" y="1897944"/>
                        <a:pt x="1195211" y="1882422"/>
                      </a:cubicBezTo>
                      <a:cubicBezTo>
                        <a:pt x="1202266" y="1866900"/>
                        <a:pt x="1235428" y="1430161"/>
                        <a:pt x="1207911" y="1260122"/>
                      </a:cubicBezTo>
                      <a:cubicBezTo>
                        <a:pt x="1180394" y="1090083"/>
                        <a:pt x="1063272" y="994128"/>
                        <a:pt x="1030111" y="862189"/>
                      </a:cubicBezTo>
                      <a:cubicBezTo>
                        <a:pt x="996950" y="730250"/>
                        <a:pt x="1095728" y="566561"/>
                        <a:pt x="1008945" y="468489"/>
                      </a:cubicBezTo>
                      <a:cubicBezTo>
                        <a:pt x="922162" y="370417"/>
                        <a:pt x="645583" y="325967"/>
                        <a:pt x="509411" y="273756"/>
                      </a:cubicBezTo>
                      <a:cubicBezTo>
                        <a:pt x="373239" y="221545"/>
                        <a:pt x="275872" y="202494"/>
                        <a:pt x="191911" y="155222"/>
                      </a:cubicBezTo>
                      <a:cubicBezTo>
                        <a:pt x="107950" y="107950"/>
                        <a:pt x="0" y="0"/>
                        <a:pt x="1411" y="11289"/>
                      </a:cubicBezTo>
                      <a:close/>
                    </a:path>
                  </a:pathLst>
                </a:custGeom>
                <a:gradFill flip="none" rotWithShape="1">
                  <a:gsLst>
                    <a:gs pos="28000">
                      <a:srgbClr val="FFFFFF"/>
                    </a:gs>
                    <a:gs pos="80000">
                      <a:srgbClr val="FFFFFF">
                        <a:alpha val="0"/>
                      </a:srgbClr>
                    </a:gs>
                  </a:gsLst>
                  <a:lin ang="187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Freeform 94">
                  <a:extLst>
                    <a:ext uri="{FF2B5EF4-FFF2-40B4-BE49-F238E27FC236}">
                      <a16:creationId xmlns:a16="http://schemas.microsoft.com/office/drawing/2014/main" id="{ACE27CA0-2DBB-AC4B-90DB-672DD8476F92}"/>
                    </a:ext>
                  </a:extLst>
                </p:cNvPr>
                <p:cNvSpPr/>
                <p:nvPr/>
              </p:nvSpPr>
              <p:spPr>
                <a:xfrm>
                  <a:off x="10215562" y="4343403"/>
                  <a:ext cx="211137" cy="1524695"/>
                </a:xfrm>
                <a:custGeom>
                  <a:avLst/>
                  <a:gdLst>
                    <a:gd name="connsiteX0" fmla="*/ 37042 w 153459"/>
                    <a:gd name="connsiteY0" fmla="*/ 95250 h 2247900"/>
                    <a:gd name="connsiteX1" fmla="*/ 5292 w 153459"/>
                    <a:gd name="connsiteY1" fmla="*/ 520700 h 2247900"/>
                    <a:gd name="connsiteX2" fmla="*/ 68792 w 153459"/>
                    <a:gd name="connsiteY2" fmla="*/ 857250 h 2247900"/>
                    <a:gd name="connsiteX3" fmla="*/ 17992 w 153459"/>
                    <a:gd name="connsiteY3" fmla="*/ 1397000 h 2247900"/>
                    <a:gd name="connsiteX4" fmla="*/ 30692 w 153459"/>
                    <a:gd name="connsiteY4" fmla="*/ 2006600 h 2247900"/>
                    <a:gd name="connsiteX5" fmla="*/ 43392 w 153459"/>
                    <a:gd name="connsiteY5" fmla="*/ 2190750 h 2247900"/>
                    <a:gd name="connsiteX6" fmla="*/ 56092 w 153459"/>
                    <a:gd name="connsiteY6" fmla="*/ 1663700 h 2247900"/>
                    <a:gd name="connsiteX7" fmla="*/ 68792 w 153459"/>
                    <a:gd name="connsiteY7" fmla="*/ 1231900 h 2247900"/>
                    <a:gd name="connsiteX8" fmla="*/ 144992 w 153459"/>
                    <a:gd name="connsiteY8" fmla="*/ 1009650 h 2247900"/>
                    <a:gd name="connsiteX9" fmla="*/ 119592 w 153459"/>
                    <a:gd name="connsiteY9" fmla="*/ 768350 h 2247900"/>
                    <a:gd name="connsiteX10" fmla="*/ 62442 w 153459"/>
                    <a:gd name="connsiteY10" fmla="*/ 615950 h 2247900"/>
                    <a:gd name="connsiteX11" fmla="*/ 43392 w 153459"/>
                    <a:gd name="connsiteY11" fmla="*/ 215900 h 2247900"/>
                    <a:gd name="connsiteX12" fmla="*/ 43392 w 153459"/>
                    <a:gd name="connsiteY12" fmla="*/ 31750 h 2247900"/>
                    <a:gd name="connsiteX13" fmla="*/ 30692 w 153459"/>
                    <a:gd name="connsiteY13" fmla="*/ 2540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459" h="2247900">
                      <a:moveTo>
                        <a:pt x="37042" y="95250"/>
                      </a:moveTo>
                      <a:cubicBezTo>
                        <a:pt x="18521" y="244475"/>
                        <a:pt x="0" y="393700"/>
                        <a:pt x="5292" y="520700"/>
                      </a:cubicBezTo>
                      <a:cubicBezTo>
                        <a:pt x="10584" y="647700"/>
                        <a:pt x="66675" y="711200"/>
                        <a:pt x="68792" y="857250"/>
                      </a:cubicBezTo>
                      <a:cubicBezTo>
                        <a:pt x="70909" y="1003300"/>
                        <a:pt x="24342" y="1205442"/>
                        <a:pt x="17992" y="1397000"/>
                      </a:cubicBezTo>
                      <a:cubicBezTo>
                        <a:pt x="11642" y="1588558"/>
                        <a:pt x="26459" y="1874308"/>
                        <a:pt x="30692" y="2006600"/>
                      </a:cubicBezTo>
                      <a:cubicBezTo>
                        <a:pt x="34925" y="2138892"/>
                        <a:pt x="39159" y="2247900"/>
                        <a:pt x="43392" y="2190750"/>
                      </a:cubicBezTo>
                      <a:cubicBezTo>
                        <a:pt x="47625" y="2133600"/>
                        <a:pt x="51859" y="1823508"/>
                        <a:pt x="56092" y="1663700"/>
                      </a:cubicBezTo>
                      <a:cubicBezTo>
                        <a:pt x="60325" y="1503892"/>
                        <a:pt x="53975" y="1340908"/>
                        <a:pt x="68792" y="1231900"/>
                      </a:cubicBezTo>
                      <a:cubicBezTo>
                        <a:pt x="83609" y="1122892"/>
                        <a:pt x="136525" y="1086908"/>
                        <a:pt x="144992" y="1009650"/>
                      </a:cubicBezTo>
                      <a:cubicBezTo>
                        <a:pt x="153459" y="932392"/>
                        <a:pt x="133350" y="833967"/>
                        <a:pt x="119592" y="768350"/>
                      </a:cubicBezTo>
                      <a:cubicBezTo>
                        <a:pt x="105834" y="702733"/>
                        <a:pt x="75142" y="708025"/>
                        <a:pt x="62442" y="615950"/>
                      </a:cubicBezTo>
                      <a:cubicBezTo>
                        <a:pt x="49742" y="523875"/>
                        <a:pt x="46567" y="313267"/>
                        <a:pt x="43392" y="215900"/>
                      </a:cubicBezTo>
                      <a:cubicBezTo>
                        <a:pt x="40217" y="118533"/>
                        <a:pt x="45509" y="63500"/>
                        <a:pt x="43392" y="31750"/>
                      </a:cubicBezTo>
                      <a:cubicBezTo>
                        <a:pt x="41275" y="0"/>
                        <a:pt x="35983" y="12700"/>
                        <a:pt x="30692" y="25400"/>
                      </a:cubicBezTo>
                    </a:path>
                  </a:pathLst>
                </a:custGeom>
                <a:gradFill flip="none" rotWithShape="1">
                  <a:gsLst>
                    <a:gs pos="28000">
                      <a:srgbClr val="FFFFFF"/>
                    </a:gs>
                    <a:gs pos="80000">
                      <a:srgbClr val="FFFFFF">
                        <a:alpha val="0"/>
                      </a:srgbClr>
                    </a:gs>
                  </a:gsLst>
                  <a:lin ang="21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grpSp>
        <p:nvGrpSpPr>
          <p:cNvPr id="114" name="Group 452">
            <a:extLst>
              <a:ext uri="{FF2B5EF4-FFF2-40B4-BE49-F238E27FC236}">
                <a16:creationId xmlns:a16="http://schemas.microsoft.com/office/drawing/2014/main" id="{9F2C6E4F-54B3-1B47-A4F0-7C1805F207DA}"/>
              </a:ext>
            </a:extLst>
          </p:cNvPr>
          <p:cNvGrpSpPr/>
          <p:nvPr userDrawn="1"/>
        </p:nvGrpSpPr>
        <p:grpSpPr>
          <a:xfrm flipH="1">
            <a:off x="2577980" y="3156163"/>
            <a:ext cx="670046" cy="853440"/>
            <a:chOff x="0" y="4222962"/>
            <a:chExt cx="579436" cy="853440"/>
          </a:xfrm>
        </p:grpSpPr>
        <p:cxnSp>
          <p:nvCxnSpPr>
            <p:cNvPr id="115" name="Straight Arrow Connector 114">
              <a:extLst>
                <a:ext uri="{FF2B5EF4-FFF2-40B4-BE49-F238E27FC236}">
                  <a16:creationId xmlns:a16="http://schemas.microsoft.com/office/drawing/2014/main" id="{45C48599-2405-CF4F-AE7E-8A115EA6E5BA}"/>
                </a:ext>
              </a:extLst>
            </p:cNvPr>
            <p:cNvCxnSpPr/>
            <p:nvPr/>
          </p:nvCxnSpPr>
          <p:spPr>
            <a:xfrm rot="10800000">
              <a:off x="0" y="4638570"/>
              <a:ext cx="578802" cy="1270"/>
            </a:xfrm>
            <a:prstGeom prst="straightConnector1">
              <a:avLst/>
            </a:prstGeom>
            <a:ln w="12700">
              <a:solidFill>
                <a:srgbClr val="00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F535846-C4CC-594A-8EE2-816906E24C81}"/>
                </a:ext>
              </a:extLst>
            </p:cNvPr>
            <p:cNvCxnSpPr/>
            <p:nvPr/>
          </p:nvCxnSpPr>
          <p:spPr>
            <a:xfrm rot="5400000">
              <a:off x="152081" y="4649047"/>
              <a:ext cx="853440" cy="1270"/>
            </a:xfrm>
            <a:prstGeom prst="line">
              <a:avLst/>
            </a:prstGeom>
            <a:ln w="3175" cap="flat" cmpd="sng" algn="ctr">
              <a:solidFill>
                <a:srgbClr val="22222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18" name="Text Placeholder 117">
            <a:extLst>
              <a:ext uri="{FF2B5EF4-FFF2-40B4-BE49-F238E27FC236}">
                <a16:creationId xmlns:a16="http://schemas.microsoft.com/office/drawing/2014/main" id="{E397707A-CCDE-FF45-B86D-CC7E739E8848}"/>
              </a:ext>
            </a:extLst>
          </p:cNvPr>
          <p:cNvSpPr>
            <a:spLocks noGrp="1"/>
          </p:cNvSpPr>
          <p:nvPr>
            <p:ph type="body" sz="quarter" idx="10"/>
          </p:nvPr>
        </p:nvSpPr>
        <p:spPr>
          <a:xfrm>
            <a:off x="687233" y="3162494"/>
            <a:ext cx="1827213" cy="847780"/>
          </a:xfrm>
          <a:prstGeom prst="rect">
            <a:avLst/>
          </a:prstGeom>
        </p:spPr>
        <p:txBody>
          <a:bodyPr>
            <a:normAutofit/>
          </a:bodyPr>
          <a:lstStyle>
            <a:lvl1pPr marL="0" indent="0" algn="r">
              <a:buNone/>
              <a:defRPr sz="16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6" name="Text Placeholder 117">
            <a:extLst>
              <a:ext uri="{FF2B5EF4-FFF2-40B4-BE49-F238E27FC236}">
                <a16:creationId xmlns:a16="http://schemas.microsoft.com/office/drawing/2014/main" id="{B28B93E0-793A-A848-BA91-083031B41181}"/>
              </a:ext>
            </a:extLst>
          </p:cNvPr>
          <p:cNvSpPr>
            <a:spLocks noGrp="1"/>
          </p:cNvSpPr>
          <p:nvPr>
            <p:ph type="body" sz="quarter" idx="12"/>
          </p:nvPr>
        </p:nvSpPr>
        <p:spPr>
          <a:xfrm>
            <a:off x="3194368" y="3505200"/>
            <a:ext cx="5793208" cy="351197"/>
          </a:xfrm>
          <a:prstGeom prst="rect">
            <a:avLst/>
          </a:prstGeom>
        </p:spPr>
        <p:txBody>
          <a:bodyPr>
            <a:prstTxWarp prst="textArchDown">
              <a:avLst/>
            </a:prstTxWarp>
            <a:noAutofit/>
          </a:bodyPr>
          <a:lstStyle>
            <a:lvl1pPr marL="0" indent="0" algn="ctr">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274186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273A24-443F-BF4F-9E84-84EC5EBE3C0F}"/>
              </a:ext>
            </a:extLst>
          </p:cNvPr>
          <p:cNvSpPr/>
          <p:nvPr userDrawn="1"/>
        </p:nvSpPr>
        <p:spPr>
          <a:xfrm>
            <a:off x="0" y="2269221"/>
            <a:ext cx="12192000" cy="4157892"/>
          </a:xfrm>
          <a:prstGeom prst="rect">
            <a:avLst/>
          </a:prstGeom>
          <a:solidFill>
            <a:schemeClr val="tx1"/>
          </a:solidFill>
          <a:ln w="9525">
            <a:noFill/>
            <a:miter lim="800000"/>
            <a:headEnd/>
            <a:tailEnd/>
          </a:ln>
          <a:effectLst/>
        </p:spPr>
        <p:txBody>
          <a:bodyPr lIns="18288" tIns="18288" rIns="18288" bIns="18288" anchor="ctr" anchorCtr="1"/>
          <a:lstStyle/>
          <a:p>
            <a:pPr algn="ctr">
              <a:lnSpc>
                <a:spcPct val="85000"/>
              </a:lnSpc>
              <a:spcBef>
                <a:spcPct val="20000"/>
              </a:spcBef>
            </a:pPr>
            <a:endParaRPr lang="en-US" sz="1600" dirty="0">
              <a:solidFill>
                <a:srgbClr val="FFFFFF"/>
              </a:solidFill>
            </a:endParaRPr>
          </a:p>
        </p:txBody>
      </p:sp>
      <p:sp>
        <p:nvSpPr>
          <p:cNvPr id="6" name="Oval 5">
            <a:extLst>
              <a:ext uri="{FF2B5EF4-FFF2-40B4-BE49-F238E27FC236}">
                <a16:creationId xmlns:a16="http://schemas.microsoft.com/office/drawing/2014/main" id="{F5F8200D-B3B4-4148-9C6D-568491394D5E}"/>
              </a:ext>
            </a:extLst>
          </p:cNvPr>
          <p:cNvSpPr/>
          <p:nvPr userDrawn="1"/>
        </p:nvSpPr>
        <p:spPr>
          <a:xfrm>
            <a:off x="61766" y="1326846"/>
            <a:ext cx="1369515"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Oval 6">
            <a:extLst>
              <a:ext uri="{FF2B5EF4-FFF2-40B4-BE49-F238E27FC236}">
                <a16:creationId xmlns:a16="http://schemas.microsoft.com/office/drawing/2014/main" id="{729D34ED-79DE-2446-9395-DDA4722F187C}"/>
              </a:ext>
            </a:extLst>
          </p:cNvPr>
          <p:cNvSpPr/>
          <p:nvPr userDrawn="1"/>
        </p:nvSpPr>
        <p:spPr>
          <a:xfrm>
            <a:off x="2208178" y="1325880"/>
            <a:ext cx="1369514"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Oval 7">
            <a:extLst>
              <a:ext uri="{FF2B5EF4-FFF2-40B4-BE49-F238E27FC236}">
                <a16:creationId xmlns:a16="http://schemas.microsoft.com/office/drawing/2014/main" id="{94068D8B-FCBD-9043-A778-F9E3EB1FB9D3}"/>
              </a:ext>
            </a:extLst>
          </p:cNvPr>
          <p:cNvSpPr/>
          <p:nvPr userDrawn="1"/>
        </p:nvSpPr>
        <p:spPr>
          <a:xfrm>
            <a:off x="6483483" y="1325880"/>
            <a:ext cx="1364722"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B7AA7307-0F3C-BE4F-8289-31F0B27316F2}"/>
              </a:ext>
            </a:extLst>
          </p:cNvPr>
          <p:cNvSpPr/>
          <p:nvPr userDrawn="1"/>
        </p:nvSpPr>
        <p:spPr>
          <a:xfrm>
            <a:off x="8615857" y="1325880"/>
            <a:ext cx="1364722"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3" name="Oval 32">
            <a:extLst>
              <a:ext uri="{FF2B5EF4-FFF2-40B4-BE49-F238E27FC236}">
                <a16:creationId xmlns:a16="http://schemas.microsoft.com/office/drawing/2014/main" id="{3F985EA3-C591-1F46-B398-FF28856FDB78}"/>
              </a:ext>
            </a:extLst>
          </p:cNvPr>
          <p:cNvSpPr/>
          <p:nvPr userDrawn="1"/>
        </p:nvSpPr>
        <p:spPr>
          <a:xfrm>
            <a:off x="54864" y="1328930"/>
            <a:ext cx="1369517" cy="1369516"/>
          </a:xfrm>
          <a:prstGeom prst="ellipse">
            <a:avLst/>
          </a:prstGeom>
          <a:solidFill>
            <a:schemeClr val="accent2">
              <a:lumMod val="75000"/>
            </a:schemeClr>
          </a:solidFill>
          <a:ln w="12700">
            <a:noFill/>
            <a:miter lim="800000"/>
            <a:headEnd/>
            <a:tailEnd/>
          </a:ln>
          <a:effectLst/>
        </p:spPr>
        <p:txBody>
          <a:bodyPr lIns="18288" tIns="18288" rIns="18288" bIns="18288" anchor="ctr" anchorCtr="1"/>
          <a:lstStyle/>
          <a:p>
            <a:pPr algn="ctr">
              <a:lnSpc>
                <a:spcPct val="85000"/>
              </a:lnSpc>
              <a:spcBef>
                <a:spcPts val="20"/>
              </a:spcBef>
            </a:pPr>
            <a:endParaRPr lang="en-US" sz="2400" dirty="0">
              <a:solidFill>
                <a:srgbClr val="FFFFFF"/>
              </a:solidFill>
            </a:endParaRPr>
          </a:p>
        </p:txBody>
      </p:sp>
      <p:sp>
        <p:nvSpPr>
          <p:cNvPr id="34" name="Oval 33">
            <a:extLst>
              <a:ext uri="{FF2B5EF4-FFF2-40B4-BE49-F238E27FC236}">
                <a16:creationId xmlns:a16="http://schemas.microsoft.com/office/drawing/2014/main" id="{D0AA7426-D0A9-1144-BDFB-A2CD3ABBF841}"/>
              </a:ext>
            </a:extLst>
          </p:cNvPr>
          <p:cNvSpPr/>
          <p:nvPr userDrawn="1"/>
        </p:nvSpPr>
        <p:spPr>
          <a:xfrm>
            <a:off x="2208176" y="1327964"/>
            <a:ext cx="1369516" cy="1369516"/>
          </a:xfrm>
          <a:prstGeom prst="ellipse">
            <a:avLst/>
          </a:prstGeom>
          <a:solidFill>
            <a:schemeClr val="accent4">
              <a:lumMod val="75000"/>
            </a:schemeClr>
          </a:solidFill>
          <a:ln w="9525">
            <a:noFill/>
            <a:miter lim="800000"/>
            <a:headEnd/>
            <a:tailEnd/>
          </a:ln>
          <a:effectLst/>
        </p:spPr>
        <p:txBody>
          <a:bodyPr lIns="18288" tIns="18288" rIns="18288" bIns="18288" anchor="ctr" anchorCtr="1"/>
          <a:lstStyle/>
          <a:p>
            <a:pPr algn="ctr">
              <a:lnSpc>
                <a:spcPct val="85000"/>
              </a:lnSpc>
              <a:spcBef>
                <a:spcPct val="20000"/>
              </a:spcBef>
            </a:pPr>
            <a:endParaRPr lang="en-US" sz="2400" dirty="0">
              <a:solidFill>
                <a:srgbClr val="FFFFFF"/>
              </a:solidFill>
            </a:endParaRPr>
          </a:p>
        </p:txBody>
      </p:sp>
      <p:sp>
        <p:nvSpPr>
          <p:cNvPr id="35" name="Oval 34">
            <a:extLst>
              <a:ext uri="{FF2B5EF4-FFF2-40B4-BE49-F238E27FC236}">
                <a16:creationId xmlns:a16="http://schemas.microsoft.com/office/drawing/2014/main" id="{3A541760-3579-3541-8582-EE306D55BFFB}"/>
              </a:ext>
            </a:extLst>
          </p:cNvPr>
          <p:cNvSpPr/>
          <p:nvPr userDrawn="1"/>
        </p:nvSpPr>
        <p:spPr>
          <a:xfrm>
            <a:off x="6490359" y="1327964"/>
            <a:ext cx="1364724" cy="1369516"/>
          </a:xfrm>
          <a:prstGeom prst="ellipse">
            <a:avLst/>
          </a:prstGeom>
          <a:solidFill>
            <a:schemeClr val="accent6">
              <a:lumMod val="60000"/>
              <a:lumOff val="40000"/>
            </a:schemeClr>
          </a:solidFill>
          <a:ln w="9525">
            <a:noFill/>
            <a:miter lim="800000"/>
            <a:headEnd/>
            <a:tailEnd/>
          </a:ln>
          <a:effectLst/>
        </p:spPr>
        <p:txBody>
          <a:bodyPr lIns="18288" tIns="18288" rIns="18288" bIns="18288" anchor="ctr" anchorCtr="1"/>
          <a:lstStyle/>
          <a:p>
            <a:pPr algn="ctr">
              <a:lnSpc>
                <a:spcPct val="85000"/>
              </a:lnSpc>
              <a:spcBef>
                <a:spcPct val="20000"/>
              </a:spcBef>
            </a:pPr>
            <a:endParaRPr lang="en-US" sz="2400" dirty="0">
              <a:solidFill>
                <a:srgbClr val="FFFFFF"/>
              </a:solidFill>
            </a:endParaRPr>
          </a:p>
        </p:txBody>
      </p:sp>
      <p:sp>
        <p:nvSpPr>
          <p:cNvPr id="36" name="Oval 35">
            <a:extLst>
              <a:ext uri="{FF2B5EF4-FFF2-40B4-BE49-F238E27FC236}">
                <a16:creationId xmlns:a16="http://schemas.microsoft.com/office/drawing/2014/main" id="{35A8E1DC-C43B-074B-8A90-6F9EABBB4BA4}"/>
              </a:ext>
            </a:extLst>
          </p:cNvPr>
          <p:cNvSpPr/>
          <p:nvPr userDrawn="1"/>
        </p:nvSpPr>
        <p:spPr>
          <a:xfrm>
            <a:off x="4343400" y="1325880"/>
            <a:ext cx="1369514"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7" name="Oval 36">
            <a:extLst>
              <a:ext uri="{FF2B5EF4-FFF2-40B4-BE49-F238E27FC236}">
                <a16:creationId xmlns:a16="http://schemas.microsoft.com/office/drawing/2014/main" id="{FEE3A366-64CF-F74B-92EE-2A831059C7E9}"/>
              </a:ext>
            </a:extLst>
          </p:cNvPr>
          <p:cNvSpPr/>
          <p:nvPr userDrawn="1"/>
        </p:nvSpPr>
        <p:spPr>
          <a:xfrm>
            <a:off x="8608979" y="1327964"/>
            <a:ext cx="1364724" cy="1369516"/>
          </a:xfrm>
          <a:prstGeom prst="ellipse">
            <a:avLst/>
          </a:prstGeom>
          <a:solidFill>
            <a:schemeClr val="accent5">
              <a:lumMod val="60000"/>
              <a:lumOff val="40000"/>
            </a:schemeClr>
          </a:solidFill>
          <a:ln w="12700">
            <a:noFill/>
            <a:miter lim="800000"/>
            <a:headEnd/>
            <a:tailEnd/>
          </a:ln>
          <a:effectLst/>
        </p:spPr>
        <p:txBody>
          <a:bodyPr lIns="18288" tIns="18288" rIns="18288" bIns="18288" anchor="ctr" anchorCtr="1"/>
          <a:lstStyle/>
          <a:p>
            <a:pPr algn="ctr">
              <a:lnSpc>
                <a:spcPct val="85000"/>
              </a:lnSpc>
              <a:spcBef>
                <a:spcPts val="20"/>
              </a:spcBef>
            </a:pPr>
            <a:endParaRPr lang="en-US" sz="2400" dirty="0">
              <a:solidFill>
                <a:srgbClr val="FFFFFF"/>
              </a:solidFill>
            </a:endParaRPr>
          </a:p>
        </p:txBody>
      </p:sp>
      <p:sp>
        <p:nvSpPr>
          <p:cNvPr id="38" name="Oval 37">
            <a:extLst>
              <a:ext uri="{FF2B5EF4-FFF2-40B4-BE49-F238E27FC236}">
                <a16:creationId xmlns:a16="http://schemas.microsoft.com/office/drawing/2014/main" id="{AF57B189-54BE-4647-8C20-06C0DB75C419}"/>
              </a:ext>
            </a:extLst>
          </p:cNvPr>
          <p:cNvSpPr/>
          <p:nvPr userDrawn="1"/>
        </p:nvSpPr>
        <p:spPr>
          <a:xfrm>
            <a:off x="10753346" y="1325880"/>
            <a:ext cx="1369514"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9" name="Oval 38">
            <a:extLst>
              <a:ext uri="{FF2B5EF4-FFF2-40B4-BE49-F238E27FC236}">
                <a16:creationId xmlns:a16="http://schemas.microsoft.com/office/drawing/2014/main" id="{0AAF55E1-7B1E-D444-B87C-2908C39FEE77}"/>
              </a:ext>
            </a:extLst>
          </p:cNvPr>
          <p:cNvSpPr/>
          <p:nvPr userDrawn="1"/>
        </p:nvSpPr>
        <p:spPr>
          <a:xfrm>
            <a:off x="4343400" y="1326921"/>
            <a:ext cx="1369516" cy="1369516"/>
          </a:xfrm>
          <a:prstGeom prst="ellipse">
            <a:avLst/>
          </a:prstGeom>
          <a:solidFill>
            <a:schemeClr val="accent4">
              <a:lumMod val="40000"/>
              <a:lumOff val="60000"/>
            </a:schemeClr>
          </a:solidFill>
          <a:ln w="9525">
            <a:noFill/>
            <a:miter lim="800000"/>
            <a:headEnd/>
            <a:tailEnd/>
          </a:ln>
          <a:effectLst/>
        </p:spPr>
        <p:txBody>
          <a:bodyPr lIns="18288" tIns="18288" rIns="18288" bIns="18288" anchor="ctr" anchorCtr="1"/>
          <a:lstStyle/>
          <a:p>
            <a:pPr algn="ctr">
              <a:lnSpc>
                <a:spcPct val="85000"/>
              </a:lnSpc>
              <a:spcBef>
                <a:spcPct val="20000"/>
              </a:spcBef>
            </a:pPr>
            <a:endParaRPr lang="en-US" sz="2400" dirty="0">
              <a:solidFill>
                <a:srgbClr val="FFFFFF"/>
              </a:solidFill>
            </a:endParaRPr>
          </a:p>
        </p:txBody>
      </p:sp>
      <p:sp>
        <p:nvSpPr>
          <p:cNvPr id="40" name="Oval 39">
            <a:extLst>
              <a:ext uri="{FF2B5EF4-FFF2-40B4-BE49-F238E27FC236}">
                <a16:creationId xmlns:a16="http://schemas.microsoft.com/office/drawing/2014/main" id="{0C752DD5-E82A-4D49-B083-42200C07519A}"/>
              </a:ext>
            </a:extLst>
          </p:cNvPr>
          <p:cNvSpPr/>
          <p:nvPr userDrawn="1"/>
        </p:nvSpPr>
        <p:spPr>
          <a:xfrm>
            <a:off x="10753344" y="1326921"/>
            <a:ext cx="1369516" cy="1369516"/>
          </a:xfrm>
          <a:prstGeom prst="ellipse">
            <a:avLst/>
          </a:prstGeom>
          <a:solidFill>
            <a:schemeClr val="accent1">
              <a:lumMod val="60000"/>
              <a:lumOff val="40000"/>
            </a:schemeClr>
          </a:solidFill>
          <a:ln w="9525">
            <a:noFill/>
            <a:miter lim="800000"/>
            <a:headEnd/>
            <a:tailEnd/>
          </a:ln>
          <a:effectLst/>
        </p:spPr>
        <p:txBody>
          <a:bodyPr lIns="18288" tIns="18288" rIns="18288" bIns="18288" anchor="ctr" anchorCtr="1"/>
          <a:lstStyle/>
          <a:p>
            <a:pPr algn="ctr">
              <a:lnSpc>
                <a:spcPct val="85000"/>
              </a:lnSpc>
              <a:spcBef>
                <a:spcPct val="20000"/>
              </a:spcBef>
            </a:pPr>
            <a:endParaRPr lang="en-US" sz="2400" dirty="0">
              <a:solidFill>
                <a:srgbClr val="FFFFFF"/>
              </a:solidFill>
            </a:endParaRPr>
          </a:p>
        </p:txBody>
      </p:sp>
      <p:sp>
        <p:nvSpPr>
          <p:cNvPr id="41" name="AutoShape 110">
            <a:extLst>
              <a:ext uri="{FF2B5EF4-FFF2-40B4-BE49-F238E27FC236}">
                <a16:creationId xmlns:a16="http://schemas.microsoft.com/office/drawing/2014/main" id="{4740BF11-121E-FA4F-A0B2-545FE62EA0D2}"/>
              </a:ext>
            </a:extLst>
          </p:cNvPr>
          <p:cNvSpPr>
            <a:spLocks noChangeArrowheads="1"/>
          </p:cNvSpPr>
          <p:nvPr userDrawn="1"/>
        </p:nvSpPr>
        <p:spPr bwMode="auto">
          <a:xfrm>
            <a:off x="3577692"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400"/>
          </a:p>
        </p:txBody>
      </p:sp>
      <p:sp>
        <p:nvSpPr>
          <p:cNvPr id="42" name="AutoShape 110">
            <a:extLst>
              <a:ext uri="{FF2B5EF4-FFF2-40B4-BE49-F238E27FC236}">
                <a16:creationId xmlns:a16="http://schemas.microsoft.com/office/drawing/2014/main" id="{AFA85E8E-6A00-3044-BBBA-588898110DAE}"/>
              </a:ext>
            </a:extLst>
          </p:cNvPr>
          <p:cNvSpPr>
            <a:spLocks noChangeArrowheads="1"/>
          </p:cNvSpPr>
          <p:nvPr userDrawn="1"/>
        </p:nvSpPr>
        <p:spPr bwMode="auto">
          <a:xfrm>
            <a:off x="1431281"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400"/>
          </a:p>
        </p:txBody>
      </p:sp>
      <p:sp>
        <p:nvSpPr>
          <p:cNvPr id="43" name="AutoShape 110">
            <a:extLst>
              <a:ext uri="{FF2B5EF4-FFF2-40B4-BE49-F238E27FC236}">
                <a16:creationId xmlns:a16="http://schemas.microsoft.com/office/drawing/2014/main" id="{BD7D58B3-98A6-4649-8A78-96DF75261432}"/>
              </a:ext>
            </a:extLst>
          </p:cNvPr>
          <p:cNvSpPr>
            <a:spLocks noChangeArrowheads="1"/>
          </p:cNvSpPr>
          <p:nvPr userDrawn="1"/>
        </p:nvSpPr>
        <p:spPr bwMode="auto">
          <a:xfrm>
            <a:off x="5704666"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400"/>
          </a:p>
        </p:txBody>
      </p:sp>
      <p:sp>
        <p:nvSpPr>
          <p:cNvPr id="44" name="AutoShape 110">
            <a:extLst>
              <a:ext uri="{FF2B5EF4-FFF2-40B4-BE49-F238E27FC236}">
                <a16:creationId xmlns:a16="http://schemas.microsoft.com/office/drawing/2014/main" id="{99C182F0-8A7C-504A-9A54-449A83F388B6}"/>
              </a:ext>
            </a:extLst>
          </p:cNvPr>
          <p:cNvSpPr>
            <a:spLocks noChangeArrowheads="1"/>
          </p:cNvSpPr>
          <p:nvPr userDrawn="1"/>
        </p:nvSpPr>
        <p:spPr bwMode="auto">
          <a:xfrm>
            <a:off x="7833669"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400"/>
          </a:p>
        </p:txBody>
      </p:sp>
      <p:sp>
        <p:nvSpPr>
          <p:cNvPr id="45" name="AutoShape 110">
            <a:extLst>
              <a:ext uri="{FF2B5EF4-FFF2-40B4-BE49-F238E27FC236}">
                <a16:creationId xmlns:a16="http://schemas.microsoft.com/office/drawing/2014/main" id="{9D1051D0-507B-AD4A-B0AD-E475849C00B9}"/>
              </a:ext>
            </a:extLst>
          </p:cNvPr>
          <p:cNvSpPr>
            <a:spLocks noChangeArrowheads="1"/>
          </p:cNvSpPr>
          <p:nvPr userDrawn="1"/>
        </p:nvSpPr>
        <p:spPr bwMode="auto">
          <a:xfrm>
            <a:off x="9980579"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400"/>
          </a:p>
        </p:txBody>
      </p:sp>
      <p:sp>
        <p:nvSpPr>
          <p:cNvPr id="48" name="Text Placeholder 47">
            <a:extLst>
              <a:ext uri="{FF2B5EF4-FFF2-40B4-BE49-F238E27FC236}">
                <a16:creationId xmlns:a16="http://schemas.microsoft.com/office/drawing/2014/main" id="{C7AC686A-1508-BF48-911D-61D82AABC76B}"/>
              </a:ext>
            </a:extLst>
          </p:cNvPr>
          <p:cNvSpPr>
            <a:spLocks noGrp="1"/>
          </p:cNvSpPr>
          <p:nvPr>
            <p:ph type="body" sz="quarter" idx="10"/>
          </p:nvPr>
        </p:nvSpPr>
        <p:spPr>
          <a:xfrm>
            <a:off x="101522" y="258763"/>
            <a:ext cx="1362615"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49" name="Text Placeholder 47">
            <a:extLst>
              <a:ext uri="{FF2B5EF4-FFF2-40B4-BE49-F238E27FC236}">
                <a16:creationId xmlns:a16="http://schemas.microsoft.com/office/drawing/2014/main" id="{B876D68E-F284-354A-92F8-5F77347449B8}"/>
              </a:ext>
            </a:extLst>
          </p:cNvPr>
          <p:cNvSpPr>
            <a:spLocks noGrp="1"/>
          </p:cNvSpPr>
          <p:nvPr>
            <p:ph type="body" sz="quarter" idx="11"/>
          </p:nvPr>
        </p:nvSpPr>
        <p:spPr>
          <a:xfrm>
            <a:off x="101522" y="506896"/>
            <a:ext cx="1362615"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a:lnSpc>
                <a:spcPct val="85000"/>
              </a:lnSpc>
            </a:pPr>
            <a:r>
              <a:rPr lang="en-US" sz="1400">
                <a:solidFill>
                  <a:srgbClr val="6B6B6B"/>
                </a:solidFill>
              </a:rPr>
              <a:t>Click to edit Master text styles</a:t>
            </a:r>
          </a:p>
        </p:txBody>
      </p:sp>
      <p:sp>
        <p:nvSpPr>
          <p:cNvPr id="50" name="Text Placeholder 47">
            <a:extLst>
              <a:ext uri="{FF2B5EF4-FFF2-40B4-BE49-F238E27FC236}">
                <a16:creationId xmlns:a16="http://schemas.microsoft.com/office/drawing/2014/main" id="{72B3DBB3-1959-194A-B523-EB85330EEDEC}"/>
              </a:ext>
            </a:extLst>
          </p:cNvPr>
          <p:cNvSpPr>
            <a:spLocks noGrp="1"/>
          </p:cNvSpPr>
          <p:nvPr>
            <p:ph type="body" sz="quarter" idx="12"/>
          </p:nvPr>
        </p:nvSpPr>
        <p:spPr>
          <a:xfrm>
            <a:off x="2198679" y="258763"/>
            <a:ext cx="1362615"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1" name="Text Placeholder 47">
            <a:extLst>
              <a:ext uri="{FF2B5EF4-FFF2-40B4-BE49-F238E27FC236}">
                <a16:creationId xmlns:a16="http://schemas.microsoft.com/office/drawing/2014/main" id="{22B58263-52CE-A840-BE43-6EC1E908E01E}"/>
              </a:ext>
            </a:extLst>
          </p:cNvPr>
          <p:cNvSpPr>
            <a:spLocks noGrp="1"/>
          </p:cNvSpPr>
          <p:nvPr>
            <p:ph type="body" sz="quarter" idx="13"/>
          </p:nvPr>
        </p:nvSpPr>
        <p:spPr>
          <a:xfrm>
            <a:off x="2198679" y="506896"/>
            <a:ext cx="1362615"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a:lnSpc>
                <a:spcPct val="85000"/>
              </a:lnSpc>
            </a:pPr>
            <a:r>
              <a:rPr lang="en-US" sz="1400">
                <a:solidFill>
                  <a:srgbClr val="6B6B6B"/>
                </a:solidFill>
              </a:rPr>
              <a:t>Click to edit Master text styles</a:t>
            </a:r>
          </a:p>
        </p:txBody>
      </p:sp>
      <p:sp>
        <p:nvSpPr>
          <p:cNvPr id="52" name="Text Placeholder 47">
            <a:extLst>
              <a:ext uri="{FF2B5EF4-FFF2-40B4-BE49-F238E27FC236}">
                <a16:creationId xmlns:a16="http://schemas.microsoft.com/office/drawing/2014/main" id="{26EB032E-EC81-0A4B-B52C-8C2C4C3F2374}"/>
              </a:ext>
            </a:extLst>
          </p:cNvPr>
          <p:cNvSpPr>
            <a:spLocks noGrp="1"/>
          </p:cNvSpPr>
          <p:nvPr>
            <p:ph type="body" sz="quarter" idx="14"/>
          </p:nvPr>
        </p:nvSpPr>
        <p:spPr>
          <a:xfrm>
            <a:off x="4315714" y="258763"/>
            <a:ext cx="1362615"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3" name="Text Placeholder 47">
            <a:extLst>
              <a:ext uri="{FF2B5EF4-FFF2-40B4-BE49-F238E27FC236}">
                <a16:creationId xmlns:a16="http://schemas.microsoft.com/office/drawing/2014/main" id="{E142B6AC-952F-7848-BBE6-347DCB7B89DC}"/>
              </a:ext>
            </a:extLst>
          </p:cNvPr>
          <p:cNvSpPr>
            <a:spLocks noGrp="1"/>
          </p:cNvSpPr>
          <p:nvPr>
            <p:ph type="body" sz="quarter" idx="15"/>
          </p:nvPr>
        </p:nvSpPr>
        <p:spPr>
          <a:xfrm>
            <a:off x="4315714" y="506896"/>
            <a:ext cx="1362615"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a:lnSpc>
                <a:spcPct val="85000"/>
              </a:lnSpc>
            </a:pPr>
            <a:r>
              <a:rPr lang="en-US" sz="1400">
                <a:solidFill>
                  <a:srgbClr val="6B6B6B"/>
                </a:solidFill>
              </a:rPr>
              <a:t>Click to edit Master text styles</a:t>
            </a:r>
          </a:p>
        </p:txBody>
      </p:sp>
      <p:sp>
        <p:nvSpPr>
          <p:cNvPr id="54" name="Text Placeholder 47">
            <a:extLst>
              <a:ext uri="{FF2B5EF4-FFF2-40B4-BE49-F238E27FC236}">
                <a16:creationId xmlns:a16="http://schemas.microsoft.com/office/drawing/2014/main" id="{E0489ECC-6BF5-5B4E-90C3-BEE52E42473B}"/>
              </a:ext>
            </a:extLst>
          </p:cNvPr>
          <p:cNvSpPr>
            <a:spLocks noGrp="1"/>
          </p:cNvSpPr>
          <p:nvPr>
            <p:ph type="body" sz="quarter" idx="16"/>
          </p:nvPr>
        </p:nvSpPr>
        <p:spPr>
          <a:xfrm>
            <a:off x="6452628" y="258763"/>
            <a:ext cx="1362615"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5" name="Text Placeholder 47">
            <a:extLst>
              <a:ext uri="{FF2B5EF4-FFF2-40B4-BE49-F238E27FC236}">
                <a16:creationId xmlns:a16="http://schemas.microsoft.com/office/drawing/2014/main" id="{F5FDBE0B-BF91-454F-884E-BD1DBC7FBAD9}"/>
              </a:ext>
            </a:extLst>
          </p:cNvPr>
          <p:cNvSpPr>
            <a:spLocks noGrp="1"/>
          </p:cNvSpPr>
          <p:nvPr>
            <p:ph type="body" sz="quarter" idx="17"/>
          </p:nvPr>
        </p:nvSpPr>
        <p:spPr>
          <a:xfrm>
            <a:off x="6452628" y="506896"/>
            <a:ext cx="1362615"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a:lnSpc>
                <a:spcPct val="85000"/>
              </a:lnSpc>
            </a:pPr>
            <a:r>
              <a:rPr lang="en-US" sz="1400">
                <a:solidFill>
                  <a:srgbClr val="6B6B6B"/>
                </a:solidFill>
              </a:rPr>
              <a:t>Click to edit Master text styles</a:t>
            </a:r>
          </a:p>
        </p:txBody>
      </p:sp>
      <p:sp>
        <p:nvSpPr>
          <p:cNvPr id="56" name="Text Placeholder 47">
            <a:extLst>
              <a:ext uri="{FF2B5EF4-FFF2-40B4-BE49-F238E27FC236}">
                <a16:creationId xmlns:a16="http://schemas.microsoft.com/office/drawing/2014/main" id="{BFA5A588-B7EF-C54C-845B-1DE2DEB66411}"/>
              </a:ext>
            </a:extLst>
          </p:cNvPr>
          <p:cNvSpPr>
            <a:spLocks noGrp="1"/>
          </p:cNvSpPr>
          <p:nvPr>
            <p:ph type="body" sz="quarter" idx="18"/>
          </p:nvPr>
        </p:nvSpPr>
        <p:spPr>
          <a:xfrm>
            <a:off x="8579602" y="258763"/>
            <a:ext cx="1362615"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7" name="Text Placeholder 47">
            <a:extLst>
              <a:ext uri="{FF2B5EF4-FFF2-40B4-BE49-F238E27FC236}">
                <a16:creationId xmlns:a16="http://schemas.microsoft.com/office/drawing/2014/main" id="{EB929D32-6BE2-A740-9A19-3C58C9989F3F}"/>
              </a:ext>
            </a:extLst>
          </p:cNvPr>
          <p:cNvSpPr>
            <a:spLocks noGrp="1"/>
          </p:cNvSpPr>
          <p:nvPr>
            <p:ph type="body" sz="quarter" idx="19"/>
          </p:nvPr>
        </p:nvSpPr>
        <p:spPr>
          <a:xfrm>
            <a:off x="8579602" y="506896"/>
            <a:ext cx="1362615"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a:lnSpc>
                <a:spcPct val="85000"/>
              </a:lnSpc>
            </a:pPr>
            <a:r>
              <a:rPr lang="en-US" sz="1400">
                <a:solidFill>
                  <a:srgbClr val="6B6B6B"/>
                </a:solidFill>
              </a:rPr>
              <a:t>Click to edit Master text styles</a:t>
            </a:r>
          </a:p>
        </p:txBody>
      </p:sp>
      <p:sp>
        <p:nvSpPr>
          <p:cNvPr id="58" name="Text Placeholder 47">
            <a:extLst>
              <a:ext uri="{FF2B5EF4-FFF2-40B4-BE49-F238E27FC236}">
                <a16:creationId xmlns:a16="http://schemas.microsoft.com/office/drawing/2014/main" id="{28EEF54E-168F-DA4E-944A-F77FE6A16B24}"/>
              </a:ext>
            </a:extLst>
          </p:cNvPr>
          <p:cNvSpPr>
            <a:spLocks noGrp="1"/>
          </p:cNvSpPr>
          <p:nvPr>
            <p:ph type="body" sz="quarter" idx="20"/>
          </p:nvPr>
        </p:nvSpPr>
        <p:spPr>
          <a:xfrm>
            <a:off x="10716514" y="258763"/>
            <a:ext cx="1362615"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9" name="Text Placeholder 47">
            <a:extLst>
              <a:ext uri="{FF2B5EF4-FFF2-40B4-BE49-F238E27FC236}">
                <a16:creationId xmlns:a16="http://schemas.microsoft.com/office/drawing/2014/main" id="{198BA63D-3812-4B40-A56C-E9D3715494D9}"/>
              </a:ext>
            </a:extLst>
          </p:cNvPr>
          <p:cNvSpPr>
            <a:spLocks noGrp="1"/>
          </p:cNvSpPr>
          <p:nvPr>
            <p:ph type="body" sz="quarter" idx="21"/>
          </p:nvPr>
        </p:nvSpPr>
        <p:spPr>
          <a:xfrm>
            <a:off x="10716514" y="506896"/>
            <a:ext cx="1362615"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lvl="0" algn="ctr">
              <a:lnSpc>
                <a:spcPct val="85000"/>
              </a:lnSpc>
            </a:pPr>
            <a:r>
              <a:rPr lang="en-US" sz="1400">
                <a:solidFill>
                  <a:srgbClr val="6B6B6B"/>
                </a:solidFill>
              </a:rPr>
              <a:t>Click to edit Master text styles</a:t>
            </a:r>
          </a:p>
        </p:txBody>
      </p:sp>
      <p:sp>
        <p:nvSpPr>
          <p:cNvPr id="61" name="Text Placeholder 60">
            <a:extLst>
              <a:ext uri="{FF2B5EF4-FFF2-40B4-BE49-F238E27FC236}">
                <a16:creationId xmlns:a16="http://schemas.microsoft.com/office/drawing/2014/main" id="{761076FF-D12B-874E-B2F7-D7211892E96C}"/>
              </a:ext>
            </a:extLst>
          </p:cNvPr>
          <p:cNvSpPr>
            <a:spLocks noGrp="1"/>
          </p:cNvSpPr>
          <p:nvPr>
            <p:ph type="body" sz="quarter" idx="22"/>
          </p:nvPr>
        </p:nvSpPr>
        <p:spPr>
          <a:xfrm>
            <a:off x="755650" y="3198481"/>
            <a:ext cx="4957763" cy="268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 name="Text Placeholder 60">
            <a:extLst>
              <a:ext uri="{FF2B5EF4-FFF2-40B4-BE49-F238E27FC236}">
                <a16:creationId xmlns:a16="http://schemas.microsoft.com/office/drawing/2014/main" id="{3A9C68A9-C47F-6248-80FB-A955A9DC3FE1}"/>
              </a:ext>
            </a:extLst>
          </p:cNvPr>
          <p:cNvSpPr>
            <a:spLocks noGrp="1"/>
          </p:cNvSpPr>
          <p:nvPr>
            <p:ph type="body" sz="quarter" idx="23"/>
          </p:nvPr>
        </p:nvSpPr>
        <p:spPr>
          <a:xfrm>
            <a:off x="6490359" y="3178672"/>
            <a:ext cx="4957763" cy="268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531C57B-256E-4EA5-95B2-273397D429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7731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Multipl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E106B9E-EBA8-4369-8705-FDBBA60DC72E}"/>
              </a:ext>
            </a:extLst>
          </p:cNvPr>
          <p:cNvSpPr>
            <a:spLocks noGrp="1"/>
          </p:cNvSpPr>
          <p:nvPr>
            <p:ph type="body" sz="quarter" idx="13"/>
          </p:nvPr>
        </p:nvSpPr>
        <p:spPr>
          <a:xfrm>
            <a:off x="1860549" y="2101850"/>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1" name="Group 10">
            <a:extLst>
              <a:ext uri="{FF2B5EF4-FFF2-40B4-BE49-F238E27FC236}">
                <a16:creationId xmlns:a16="http://schemas.microsoft.com/office/drawing/2014/main" id="{180D0165-A38B-4CE8-AE4D-186DBC04F8D4}"/>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2" name="Graphic 11" descr="Single gear">
              <a:extLst>
                <a:ext uri="{FF2B5EF4-FFF2-40B4-BE49-F238E27FC236}">
                  <a16:creationId xmlns:a16="http://schemas.microsoft.com/office/drawing/2014/main" id="{90C052C9-F1E0-4264-8CAC-31B0B8F76D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3" name="Graphic 12" descr="Single gear">
              <a:extLst>
                <a:ext uri="{FF2B5EF4-FFF2-40B4-BE49-F238E27FC236}">
                  <a16:creationId xmlns:a16="http://schemas.microsoft.com/office/drawing/2014/main" id="{892FFF3D-7B2E-44EB-83BA-5453FEC48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C5A9AF4-A787-49A3-83CF-889F9AEE0D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9" name="Graphic 18" descr="Single gear">
              <a:extLst>
                <a:ext uri="{FF2B5EF4-FFF2-40B4-BE49-F238E27FC236}">
                  <a16:creationId xmlns:a16="http://schemas.microsoft.com/office/drawing/2014/main" id="{B5D192A5-6FE9-49BC-9104-102935BA03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616D6166-2B42-4F11-BAA6-8ABAE1BE810C}" type="datetimeFigureOut">
              <a:rPr lang="en-US" noProof="0" smtClean="0"/>
              <a:t>5/26/2022</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24" name="Text Placeholder 7">
            <a:extLst>
              <a:ext uri="{FF2B5EF4-FFF2-40B4-BE49-F238E27FC236}">
                <a16:creationId xmlns:a16="http://schemas.microsoft.com/office/drawing/2014/main" id="{F099E8F9-E092-4E4C-AB87-FB2B4EC4D0AD}"/>
              </a:ext>
            </a:extLst>
          </p:cNvPr>
          <p:cNvSpPr>
            <a:spLocks noGrp="1"/>
          </p:cNvSpPr>
          <p:nvPr>
            <p:ph type="body" sz="quarter" idx="14"/>
          </p:nvPr>
        </p:nvSpPr>
        <p:spPr>
          <a:xfrm>
            <a:off x="1860549" y="3044624"/>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Text Placeholder 7">
            <a:extLst>
              <a:ext uri="{FF2B5EF4-FFF2-40B4-BE49-F238E27FC236}">
                <a16:creationId xmlns:a16="http://schemas.microsoft.com/office/drawing/2014/main" id="{782CF4FC-13E5-4A63-BCF2-3AF43B5F15B9}"/>
              </a:ext>
            </a:extLst>
          </p:cNvPr>
          <p:cNvSpPr>
            <a:spLocks noGrp="1"/>
          </p:cNvSpPr>
          <p:nvPr>
            <p:ph type="body" sz="quarter" idx="15"/>
          </p:nvPr>
        </p:nvSpPr>
        <p:spPr>
          <a:xfrm>
            <a:off x="1860549" y="3987398"/>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 name="Text Placeholder 7">
            <a:extLst>
              <a:ext uri="{FF2B5EF4-FFF2-40B4-BE49-F238E27FC236}">
                <a16:creationId xmlns:a16="http://schemas.microsoft.com/office/drawing/2014/main" id="{8523C4DE-E0C6-4EE1-9145-DA7819174663}"/>
              </a:ext>
            </a:extLst>
          </p:cNvPr>
          <p:cNvSpPr>
            <a:spLocks noGrp="1"/>
          </p:cNvSpPr>
          <p:nvPr>
            <p:ph type="body" sz="quarter" idx="16"/>
          </p:nvPr>
        </p:nvSpPr>
        <p:spPr>
          <a:xfrm>
            <a:off x="1860549" y="4930171"/>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40304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5/26/2022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4077135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5/26/2022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5/26/2022</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5/26/2022</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5/26/2022</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5/26/2022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5/26/2022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2"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5/26/2022</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 id="2147483663" r:id="rId15"/>
    <p:sldLayoutId id="2147483665" r:id="rId16"/>
    <p:sldLayoutId id="2147483666" r:id="rId17"/>
    <p:sldLayoutId id="2147483667" r:id="rId18"/>
    <p:sldLayoutId id="2147483668" r:id="rId19"/>
    <p:sldLayoutId id="2147483669"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ndiscommission.gov.au/document/2741"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https://www.autismcrc.com.au/knowledge-centre/reports/middle-years-behaviour-support-project?utm_source=newsletter&amp;utm_medium=email&amp;utm_campaign=eNews_May_2022&amp;j=1173688&amp;sfmc_sub=249071976&amp;l=103_HTML&amp;u=24501998&amp;mid=7286130&amp;jb=4006"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aus01.safelinks.protection.outlook.com/?url=https%3A%2F%2Fwww.ndiscommission.gov.au%2Fdocument%2F1441&amp;data=05%7C01%7Cjessica.hunt%40nds.org.au%7C7b19728021c84c690e2d08da330d6543%7Cdeecb7930e164058b375d870b77c5f00%7C0%7C0%7C637878430029361580%7CUnknown%7CTWFpbGZsb3d8eyJWIjoiMC4wLjAwMDAiLCJQIjoiV2luMzIiLCJBTiI6Ik1haWwiLCJXVCI6Mn0%3D%7C3000%7C%7C%7C&amp;sdata=MVSipS2B%2BgpfuiR2Wb9XcrUpZpzRWnYY2ykY31pToc4%3D&amp;reserved=0" TargetMode="External"/><Relationship Id="rId13" Type="http://schemas.openxmlformats.org/officeDocument/2006/relationships/hyperlink" Target="https://aus01.safelinks.protection.outlook.com/?url=https%3A%2F%2Fwww.ndiscommission.gov.au%2Fdocument%2F2741&amp;data=05%7C01%7Cjessica.hunt%40nds.org.au%7C7b19728021c84c690e2d08da330d6543%7Cdeecb7930e164058b375d870b77c5f00%7C0%7C0%7C637878430029361580%7CUnknown%7CTWFpbGZsb3d8eyJWIjoiMC4wLjAwMDAiLCJQIjoiV2luMzIiLCJBTiI6Ik1haWwiLCJXVCI6Mn0%3D%7C3000%7C%7C%7C&amp;sdata=mXPj6y9oaenaMos%2F9gCWy1eDXiSK9sEznSoqCY5V8YI%3D&amp;reserved=0" TargetMode="External"/><Relationship Id="rId3" Type="http://schemas.openxmlformats.org/officeDocument/2006/relationships/hyperlink" Target="https://aus01.safelinks.protection.outlook.com/?url=https%3A%2F%2Fwww.legislation.gov.au%2FDetails%2FC2013A00020&amp;data=05%7C01%7Cjessica.hunt%40nds.org.au%7C7b19728021c84c690e2d08da330d6543%7Cdeecb7930e164058b375d870b77c5f00%7C0%7C0%7C637878430029361580%7CUnknown%7CTWFpbGZsb3d8eyJWIjoiMC4wLjAwMDAiLCJQIjoiV2luMzIiLCJBTiI6Ik1haWwiLCJXVCI6Mn0%3D%7C3000%7C%7C%7C&amp;sdata=BMLM%2BZNT9zx%2F6fZse4l51YnkAJ0CMk6nD5ORr0mHZ2U%3D&amp;reserved=0" TargetMode="External"/><Relationship Id="rId7" Type="http://schemas.openxmlformats.org/officeDocument/2006/relationships/hyperlink" Target="https://aus01.safelinks.protection.outlook.com/?url=https%3A%2F%2Fwww.legislation.gov.au%2FDetails%2FF2018L00633&amp;data=05%7C01%7Cjessica.hunt%40nds.org.au%7C7b19728021c84c690e2d08da330d6543%7Cdeecb7930e164058b375d870b77c5f00%7C0%7C0%7C637878430029361580%7CUnknown%7CTWFpbGZsb3d8eyJWIjoiMC4wLjAwMDAiLCJQIjoiV2luMzIiLCJBTiI6Ik1haWwiLCJXVCI6Mn0%3D%7C3000%7C%7C%7C&amp;sdata=TYTWCSxIlNCdHNMFoZyjkq2peUPdhF2oraW0lDX5lDw%3D&amp;reserved=0" TargetMode="External"/><Relationship Id="rId12" Type="http://schemas.openxmlformats.org/officeDocument/2006/relationships/hyperlink" Target="https://aus01.safelinks.protection.outlook.com/?url=https%3A%2F%2Fwww.ndiscommission.gov.au%2Fdocument%2F2386&amp;data=05%7C01%7Cjessica.hunt%40nds.org.au%7C7b19728021c84c690e2d08da330d6543%7Cdeecb7930e164058b375d870b77c5f00%7C0%7C0%7C637878430029361580%7CUnknown%7CTWFpbGZsb3d8eyJWIjoiMC4wLjAwMDAiLCJQIjoiV2luMzIiLCJBTiI6Ik1haWwiLCJXVCI6Mn0%3D%7C3000%7C%7C%7C&amp;sdata=2cY%2BBpuKE%2F%2BZAZzBnxteOnA2B%2F%2F2lwJRUQUp%2F3W6N74%3D&amp;reserved=0" TargetMode="External"/><Relationship Id="rId2" Type="http://schemas.openxmlformats.org/officeDocument/2006/relationships/hyperlink" Target="https://www.wa.gov.au/organisation/department-of-communities/authorisation-of-restrictive-practices" TargetMode="External"/><Relationship Id="rId16" Type="http://schemas.openxmlformats.org/officeDocument/2006/relationships/hyperlink" Target="https://aus01.safelinks.protection.outlook.com/?url=https%3A%2F%2Fwaindividualisedservices.org.au%2Fresources%2Fsupported-decision-making%2F&amp;data=05%7C01%7Cjessica.hunt%40nds.org.au%7C7b19728021c84c690e2d08da330d6543%7Cdeecb7930e164058b375d870b77c5f00%7C0%7C0%7C637878430029361580%7CUnknown%7CTWFpbGZsb3d8eyJWIjoiMC4wLjAwMDAiLCJQIjoiV2luMzIiLCJBTiI6Ik1haWwiLCJXVCI6Mn0%3D%7C3000%7C%7C%7C&amp;sdata=Xhv8dCI%2FJHBOSLsluhQ5cz9FfFLR4mZ5HMqVqlSzlaY%3D&amp;reserved=0" TargetMode="External"/><Relationship Id="rId1" Type="http://schemas.openxmlformats.org/officeDocument/2006/relationships/slideLayout" Target="../slideLayouts/slideLayout2.xml"/><Relationship Id="rId6" Type="http://schemas.openxmlformats.org/officeDocument/2006/relationships/hyperlink" Target="https://aus01.safelinks.protection.outlook.com/?url=https%3A%2F%2Fwww.legislation.gov.au%2FDetails%2FF2018L00632&amp;data=05%7C01%7Cjessica.hunt%40nds.org.au%7C7b19728021c84c690e2d08da330d6543%7Cdeecb7930e164058b375d870b77c5f00%7C0%7C0%7C637878430029361580%7CUnknown%7CTWFpbGZsb3d8eyJWIjoiMC4wLjAwMDAiLCJQIjoiV2luMzIiLCJBTiI6Ik1haWwiLCJXVCI6Mn0%3D%7C3000%7C%7C%7C&amp;sdata=HyvHSY4xcePjBgWexv6yImEIXH%2Ff0SoWkuq7um18dkM%3D&amp;reserved=0" TargetMode="External"/><Relationship Id="rId11" Type="http://schemas.openxmlformats.org/officeDocument/2006/relationships/hyperlink" Target="https://aus01.safelinks.protection.outlook.com/?url=https%3A%2F%2Fwww.ndiscommission.gov.au%2Fdocument%2F986&amp;data=05%7C01%7Cjessica.hunt%40nds.org.au%7C7b19728021c84c690e2d08da330d6543%7Cdeecb7930e164058b375d870b77c5f00%7C0%7C0%7C637878430029361580%7CUnknown%7CTWFpbGZsb3d8eyJWIjoiMC4wLjAwMDAiLCJQIjoiV2luMzIiLCJBTiI6Ik1haWwiLCJXVCI6Mn0%3D%7C3000%7C%7C%7C&amp;sdata=7dr0ndbDGdk79NtZY4F7wSjPeN45rflh9pDEZMRELvU%3D&amp;reserved=0" TargetMode="External"/><Relationship Id="rId5" Type="http://schemas.openxmlformats.org/officeDocument/2006/relationships/hyperlink" Target="https://aus01.safelinks.protection.outlook.com/?url=https%3A%2F%2Fwww.legislation.gov.au%2FDetails%2FF2018L00631&amp;data=05%7C01%7Cjessica.hunt%40nds.org.au%7C7b19728021c84c690e2d08da330d6543%7Cdeecb7930e164058b375d870b77c5f00%7C0%7C0%7C637878430029361580%7CUnknown%7CTWFpbGZsb3d8eyJWIjoiMC4wLjAwMDAiLCJQIjoiV2luMzIiLCJBTiI6Ik1haWwiLCJXVCI6Mn0%3D%7C3000%7C%7C%7C&amp;sdata=UrCTq7I8VzXKcPMt%2FnkTdrP6kDvaGPzz%2Fuf%2FGsZ5OYY%3D&amp;reserved=0" TargetMode="External"/><Relationship Id="rId15" Type="http://schemas.openxmlformats.org/officeDocument/2006/relationships/hyperlink" Target="https://aus01.safelinks.protection.outlook.com/?url=https%3A%2F%2Fwww.un.org%2Fdevelopment%2Fdesa%2Fdisabilities%2Fconvention-on-the-rights-of-persons-with-disabilities.html&amp;data=05%7C01%7Cjessica.hunt%40nds.org.au%7C7b19728021c84c690e2d08da330d6543%7Cdeecb7930e164058b375d870b77c5f00%7C0%7C0%7C637878430029361580%7CUnknown%7CTWFpbGZsb3d8eyJWIjoiMC4wLjAwMDAiLCJQIjoiV2luMzIiLCJBTiI6Ik1haWwiLCJXVCI6Mn0%3D%7C3000%7C%7C%7C&amp;sdata=gc1rN7aImFf40wn8bUqVvTLN3eK%2Bi5LlWaFM%2FvlXOm4%3D&amp;reserved=0" TargetMode="External"/><Relationship Id="rId10" Type="http://schemas.openxmlformats.org/officeDocument/2006/relationships/hyperlink" Target="https://aus01.safelinks.protection.outlook.com/?url=https%3A%2F%2Fwww.ndiscommission.gov.au%2Fdocument%2F2151&amp;data=05%7C01%7Cjessica.hunt%40nds.org.au%7C7b19728021c84c690e2d08da330d6543%7Cdeecb7930e164058b375d870b77c5f00%7C0%7C0%7C637878430029361580%7CUnknown%7CTWFpbGZsb3d8eyJWIjoiMC4wLjAwMDAiLCJQIjoiV2luMzIiLCJBTiI6Ik1haWwiLCJXVCI6Mn0%3D%7C3000%7C%7C%7C&amp;sdata=fVI8RMBij84nXXLZbmdUe2kQ0dyvt9dt%2BuILxy87IdU%3D&amp;reserved=0" TargetMode="External"/><Relationship Id="rId4" Type="http://schemas.openxmlformats.org/officeDocument/2006/relationships/hyperlink" Target="https://aus01.safelinks.protection.outlook.com/?url=https%3A%2F%2Fwww.legislation.gov.au%2FDetails%2FF2018L00629&amp;data=05%7C01%7Cjessica.hunt%40nds.org.au%7C7b19728021c84c690e2d08da330d6543%7Cdeecb7930e164058b375d870b77c5f00%7C0%7C0%7C637878430029361580%7CUnknown%7CTWFpbGZsb3d8eyJWIjoiMC4wLjAwMDAiLCJQIjoiV2luMzIiLCJBTiI6Ik1haWwiLCJXVCI6Mn0%3D%7C3000%7C%7C%7C&amp;sdata=l%2Fme9iE6BY098K%2B06PlQq9DwoOXvEoylzzAvGBgQ04s%3D&amp;reserved=0" TargetMode="External"/><Relationship Id="rId9" Type="http://schemas.openxmlformats.org/officeDocument/2006/relationships/hyperlink" Target="https://aus01.safelinks.protection.outlook.com/?url=https%3A%2F%2Fwww.ndiscommission.gov.au%2Fpbscapabilityframework&amp;data=05%7C01%7Cjessica.hunt%40nds.org.au%7C7b19728021c84c690e2d08da330d6543%7Cdeecb7930e164058b375d870b77c5f00%7C0%7C0%7C637878430029361580%7CUnknown%7CTWFpbGZsb3d8eyJWIjoiMC4wLjAwMDAiLCJQIjoiV2luMzIiLCJBTiI6Ik1haWwiLCJXVCI6Mn0%3D%7C3000%7C%7C%7C&amp;sdata=TRKSdF99%2B8h1V42L92f4Nih%2F4Bk9da0PqJpZKffTuoE%3D&amp;reserved=0" TargetMode="External"/><Relationship Id="rId14" Type="http://schemas.openxmlformats.org/officeDocument/2006/relationships/hyperlink" Target="https://aus01.safelinks.protection.outlook.com/?url=https%3A%2F%2Fdisability.royalcommission.gov.au%2Fpublications%2Frestrictive-practices&amp;data=05%7C01%7Cjessica.hunt%40nds.org.au%7C7b19728021c84c690e2d08da330d6543%7Cdeecb7930e164058b375d870b77c5f00%7C0%7C0%7C637878430029361580%7CUnknown%7CTWFpbGZsb3d8eyJWIjoiMC4wLjAwMDAiLCJQIjoiV2luMzIiLCJBTiI6Ik1haWwiLCJXVCI6Mn0%3D%7C3000%7C%7C%7C&amp;sdata=7RyeGRRq%2FFtAf%2FF44g%2FuXjTuu%2B6wK2%2Bz2Jx%2BN%2FZqKus%3D&amp;reserved=0"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www.challengingbehaviour.org.uk/"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cid:image009.png@01D86C45.F1E416F0" TargetMode="Externa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positivebehavioursupportwa.com.au/" TargetMode="External"/><Relationship Id="rId4" Type="http://schemas.openxmlformats.org/officeDocument/2006/relationships/hyperlink" Target="mailto:PositiveBehaviour@outlook.com.a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bing.com/videos/search?q=Architecture+of+the+Brain%2c+Dan+Siegel&amp;&amp;view=detail&amp;mid=8129F21890F35959EB1E8129F21890F35959EB1E&amp;&amp;FORM=VRDGAR&amp;ru=%2Fvideos%2Fsearch%3Fq%3DArchitecture%2Bof%2Bthe%2BBrain%252c%2BDan%2BSiegel%26FORM%3DHDRSC4"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15416"/>
            <a:ext cx="8458200" cy="5112568"/>
          </a:xfrm>
        </p:spPr>
        <p:txBody>
          <a:bodyPr>
            <a:normAutofit fontScale="90000"/>
          </a:bodyPr>
          <a:lstStyle/>
          <a:p>
            <a:pPr algn="ctr"/>
            <a:br>
              <a:rPr lang="en-US" altLang="en-US" sz="6000" dirty="0">
                <a:ea typeface="ＭＳ Ｐゴシック" panose="020B0600070205080204" pitchFamily="34" charset="-128"/>
              </a:rPr>
            </a:br>
            <a:br>
              <a:rPr lang="en-US" altLang="en-US" sz="6000" dirty="0">
                <a:ea typeface="ＭＳ Ｐゴシック" panose="020B0600070205080204" pitchFamily="34" charset="-128"/>
              </a:rPr>
            </a:br>
            <a:br>
              <a:rPr lang="en-US" altLang="en-US" sz="6000" dirty="0">
                <a:ea typeface="ＭＳ Ｐゴシック" panose="020B0600070205080204" pitchFamily="34" charset="-128"/>
              </a:rPr>
            </a:br>
            <a:br>
              <a:rPr lang="en-US" altLang="en-US" sz="6000" dirty="0">
                <a:ea typeface="ＭＳ Ｐゴシック" panose="020B0600070205080204" pitchFamily="34" charset="-128"/>
              </a:rPr>
            </a:br>
            <a:r>
              <a:rPr lang="en-US" altLang="en-US" sz="6000" dirty="0">
                <a:ea typeface="ＭＳ Ｐゴシック" panose="020B0600070205080204" pitchFamily="34" charset="-128"/>
              </a:rPr>
              <a:t>RESTRICTIVE PRACTICE</a:t>
            </a:r>
            <a:br>
              <a:rPr lang="en-US" altLang="en-US" sz="6000" dirty="0">
                <a:ea typeface="ＭＳ Ｐゴシック" panose="020B0600070205080204" pitchFamily="34" charset="-128"/>
              </a:rPr>
            </a:br>
            <a:r>
              <a:rPr lang="en-US" sz="2800" b="1" i="1" u="sng" dirty="0"/>
              <a:t>Reducing and Eliminating Restrictive Practices</a:t>
            </a:r>
            <a:br>
              <a:rPr lang="en-US" altLang="en-US" sz="6000" dirty="0">
                <a:ea typeface="ＭＳ Ｐゴシック" panose="020B0600070205080204" pitchFamily="34" charset="-128"/>
              </a:rPr>
            </a:br>
            <a:br>
              <a:rPr lang="en-US" altLang="en-US" sz="6000" dirty="0">
                <a:ea typeface="ＭＳ Ｐゴシック" panose="020B0600070205080204" pitchFamily="34" charset="-128"/>
              </a:rPr>
            </a:br>
            <a:r>
              <a:rPr lang="en-US" altLang="en-US" sz="4400" b="1" dirty="0">
                <a:latin typeface="+mn-lt"/>
                <a:ea typeface="ＭＳ Ｐゴシック" panose="020B0600070205080204" pitchFamily="34" charset="-128"/>
              </a:rPr>
              <a:t>Ethical, legal and practical issues</a:t>
            </a:r>
            <a:br>
              <a:rPr lang="en-US" altLang="en-US" sz="4400" dirty="0">
                <a:ea typeface="ＭＳ Ｐゴシック" panose="020B0600070205080204" pitchFamily="34" charset="-128"/>
              </a:rPr>
            </a:br>
            <a:br>
              <a:rPr lang="en-US" altLang="en-US" sz="4400" dirty="0">
                <a:ea typeface="ＭＳ Ｐゴシック" panose="020B0600070205080204" pitchFamily="34" charset="-128"/>
              </a:rPr>
            </a:br>
            <a:br>
              <a:rPr lang="en-US" altLang="en-US" sz="4400" dirty="0">
                <a:ea typeface="ＭＳ Ｐゴシック" panose="020B0600070205080204" pitchFamily="34" charset="-128"/>
              </a:rPr>
            </a:br>
            <a:r>
              <a:rPr lang="en-US" altLang="en-US" sz="4400" i="1" dirty="0">
                <a:solidFill>
                  <a:schemeClr val="accent2">
                    <a:lumMod val="50000"/>
                  </a:schemeClr>
                </a:solidFill>
                <a:ea typeface="ＭＳ Ｐゴシック" panose="020B0600070205080204" pitchFamily="34" charset="-128"/>
              </a:rPr>
              <a:t>Do the right thing and be seen to do it! </a:t>
            </a:r>
            <a:br>
              <a:rPr lang="en-US" altLang="en-US" sz="4400" i="1" dirty="0">
                <a:ea typeface="ＭＳ Ｐゴシック" panose="020B0600070205080204" pitchFamily="34" charset="-128"/>
              </a:rPr>
            </a:br>
            <a:endParaRPr lang="en-US" dirty="0"/>
          </a:p>
        </p:txBody>
      </p:sp>
      <p:pic>
        <p:nvPicPr>
          <p:cNvPr id="4" name="Picture 3">
            <a:extLst>
              <a:ext uri="{FF2B5EF4-FFF2-40B4-BE49-F238E27FC236}">
                <a16:creationId xmlns:a16="http://schemas.microsoft.com/office/drawing/2014/main" id="{188D1698-D88D-E9E1-B163-50297762E5A0}"/>
              </a:ext>
            </a:extLst>
          </p:cNvPr>
          <p:cNvPicPr>
            <a:picLocks noChangeAspect="1"/>
          </p:cNvPicPr>
          <p:nvPr/>
        </p:nvPicPr>
        <p:blipFill>
          <a:blip r:embed="rId2"/>
          <a:stretch>
            <a:fillRect/>
          </a:stretch>
        </p:blipFill>
        <p:spPr>
          <a:xfrm>
            <a:off x="119336" y="5733256"/>
            <a:ext cx="4752528" cy="993734"/>
          </a:xfrm>
          <a:prstGeom prst="rect">
            <a:avLst/>
          </a:prstGeom>
        </p:spPr>
      </p:pic>
      <p:pic>
        <p:nvPicPr>
          <p:cNvPr id="21506" name="Picture 2" descr="See the source image">
            <a:extLst>
              <a:ext uri="{FF2B5EF4-FFF2-40B4-BE49-F238E27FC236}">
                <a16:creationId xmlns:a16="http://schemas.microsoft.com/office/drawing/2014/main" id="{5908A490-C6F4-7583-1BA2-57158BC8D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8568" y="6021288"/>
            <a:ext cx="759431" cy="54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4119-3F54-D628-ABA0-B86DB762AF99}"/>
              </a:ext>
            </a:extLst>
          </p:cNvPr>
          <p:cNvSpPr>
            <a:spLocks noGrp="1"/>
          </p:cNvSpPr>
          <p:nvPr>
            <p:ph type="title"/>
          </p:nvPr>
        </p:nvSpPr>
        <p:spPr>
          <a:xfrm>
            <a:off x="3352800" y="533400"/>
            <a:ext cx="7315200" cy="375320"/>
          </a:xfrm>
        </p:spPr>
        <p:txBody>
          <a:bodyPr>
            <a:normAutofit fontScale="90000"/>
          </a:bodyPr>
          <a:lstStyle/>
          <a:p>
            <a:r>
              <a:rPr lang="en-AU" b="1" dirty="0"/>
              <a:t>Definition</a:t>
            </a:r>
          </a:p>
        </p:txBody>
      </p:sp>
      <p:sp>
        <p:nvSpPr>
          <p:cNvPr id="3" name="Text Placeholder 2">
            <a:extLst>
              <a:ext uri="{FF2B5EF4-FFF2-40B4-BE49-F238E27FC236}">
                <a16:creationId xmlns:a16="http://schemas.microsoft.com/office/drawing/2014/main" id="{3EFDE8F5-3684-49B7-6BFB-3935497C162E}"/>
              </a:ext>
            </a:extLst>
          </p:cNvPr>
          <p:cNvSpPr>
            <a:spLocks noGrp="1"/>
          </p:cNvSpPr>
          <p:nvPr>
            <p:ph type="body" idx="1"/>
          </p:nvPr>
        </p:nvSpPr>
        <p:spPr/>
        <p:txBody>
          <a:bodyPr/>
          <a:lstStyle/>
          <a:p>
            <a:endParaRPr lang="en-AU"/>
          </a:p>
        </p:txBody>
      </p:sp>
      <p:pic>
        <p:nvPicPr>
          <p:cNvPr id="5" name="Picture 4">
            <a:extLst>
              <a:ext uri="{FF2B5EF4-FFF2-40B4-BE49-F238E27FC236}">
                <a16:creationId xmlns:a16="http://schemas.microsoft.com/office/drawing/2014/main" id="{4C860A2E-D467-B66B-8F60-200279C227A7}"/>
              </a:ext>
            </a:extLst>
          </p:cNvPr>
          <p:cNvPicPr>
            <a:picLocks noChangeAspect="1"/>
          </p:cNvPicPr>
          <p:nvPr/>
        </p:nvPicPr>
        <p:blipFill>
          <a:blip r:embed="rId2"/>
          <a:stretch>
            <a:fillRect/>
          </a:stretch>
        </p:blipFill>
        <p:spPr>
          <a:xfrm>
            <a:off x="200026" y="1614487"/>
            <a:ext cx="11944682" cy="3686721"/>
          </a:xfrm>
          <a:prstGeom prst="rect">
            <a:avLst/>
          </a:prstGeom>
        </p:spPr>
      </p:pic>
    </p:spTree>
    <p:extLst>
      <p:ext uri="{BB962C8B-B14F-4D97-AF65-F5344CB8AC3E}">
        <p14:creationId xmlns:p14="http://schemas.microsoft.com/office/powerpoint/2010/main" val="257650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a:extLst>
              <a:ext uri="{FF2B5EF4-FFF2-40B4-BE49-F238E27FC236}">
                <a16:creationId xmlns:a16="http://schemas.microsoft.com/office/drawing/2014/main" id="{DC60C488-3DBA-B632-E821-CBC28B3B975D}"/>
              </a:ext>
            </a:extLst>
          </p:cNvPr>
          <p:cNvSpPr>
            <a:spLocks noGrp="1"/>
          </p:cNvSpPr>
          <p:nvPr>
            <p:ph idx="1"/>
          </p:nvPr>
        </p:nvSpPr>
        <p:spPr>
          <a:xfrm>
            <a:off x="1851025" y="960438"/>
            <a:ext cx="8001000" cy="4748212"/>
          </a:xfrm>
        </p:spPr>
        <p:txBody>
          <a:bodyPr/>
          <a:lstStyle/>
          <a:p>
            <a:pPr>
              <a:buFont typeface="Arial" panose="020B0604020202020204" pitchFamily="34" charset="0"/>
              <a:buChar char="•"/>
            </a:pPr>
            <a:endParaRPr lang="en-GB" altLang="en-US" dirty="0">
              <a:ea typeface="ＭＳ Ｐゴシック" panose="020B0600070205080204" pitchFamily="34" charset="-128"/>
            </a:endParaRPr>
          </a:p>
          <a:p>
            <a:pPr>
              <a:buFont typeface="Arial" panose="020B0604020202020204" pitchFamily="34" charset="0"/>
              <a:buChar char="•"/>
            </a:pPr>
            <a:r>
              <a:rPr lang="en-GB" altLang="en-US" sz="3600" b="1" dirty="0">
                <a:ea typeface="ＭＳ Ｐゴシック" panose="020B0600070205080204" pitchFamily="34" charset="-128"/>
              </a:rPr>
              <a:t>Physical restraint/intervention</a:t>
            </a:r>
          </a:p>
          <a:p>
            <a:pPr>
              <a:buFont typeface="Arial" panose="020B0604020202020204" pitchFamily="34" charset="0"/>
              <a:buChar char="•"/>
            </a:pPr>
            <a:r>
              <a:rPr lang="en-GB" altLang="en-US" sz="3600" b="1" dirty="0">
                <a:ea typeface="ＭＳ Ｐゴシック" panose="020B0600070205080204" pitchFamily="34" charset="-128"/>
              </a:rPr>
              <a:t>Seclusion/withdrawal</a:t>
            </a:r>
          </a:p>
          <a:p>
            <a:pPr>
              <a:buFont typeface="Arial" panose="020B0604020202020204" pitchFamily="34" charset="0"/>
              <a:buChar char="•"/>
            </a:pPr>
            <a:r>
              <a:rPr lang="en-GB" altLang="en-US" sz="3600" b="1" dirty="0">
                <a:ea typeface="ＭＳ Ｐゴシック" panose="020B0600070205080204" pitchFamily="34" charset="-128"/>
              </a:rPr>
              <a:t>Chemical intervention/restraint</a:t>
            </a:r>
          </a:p>
          <a:p>
            <a:pPr>
              <a:buFont typeface="Arial" panose="020B0604020202020204" pitchFamily="34" charset="0"/>
              <a:buChar char="•"/>
            </a:pPr>
            <a:r>
              <a:rPr lang="en-GB" altLang="en-US" sz="3600" b="1" dirty="0">
                <a:ea typeface="ＭＳ Ｐゴシック" panose="020B0600070205080204" pitchFamily="34" charset="-128"/>
              </a:rPr>
              <a:t>Mechanical </a:t>
            </a:r>
          </a:p>
          <a:p>
            <a:pPr>
              <a:buFont typeface="Arial" panose="020B0604020202020204" pitchFamily="34" charset="0"/>
              <a:buChar char="•"/>
            </a:pPr>
            <a:r>
              <a:rPr lang="en-GB" altLang="en-US" sz="3600" b="1" dirty="0">
                <a:ea typeface="ＭＳ Ｐゴシック" panose="020B0600070205080204" pitchFamily="34" charset="-128"/>
              </a:rPr>
              <a:t>Environmental </a:t>
            </a:r>
          </a:p>
          <a:p>
            <a:pPr marL="0" indent="0">
              <a:buNone/>
            </a:pPr>
            <a:endParaRPr lang="en-GB" altLang="en-US" dirty="0">
              <a:ea typeface="ＭＳ Ｐゴシック" panose="020B0600070205080204" pitchFamily="34" charset="-128"/>
            </a:endParaRPr>
          </a:p>
        </p:txBody>
      </p:sp>
      <p:sp>
        <p:nvSpPr>
          <p:cNvPr id="5123" name="Title 3">
            <a:extLst>
              <a:ext uri="{FF2B5EF4-FFF2-40B4-BE49-F238E27FC236}">
                <a16:creationId xmlns:a16="http://schemas.microsoft.com/office/drawing/2014/main" id="{68DF870B-38B2-7A91-C548-6E981E7362B5}"/>
              </a:ext>
            </a:extLst>
          </p:cNvPr>
          <p:cNvSpPr>
            <a:spLocks noGrp="1"/>
          </p:cNvSpPr>
          <p:nvPr>
            <p:ph type="title"/>
          </p:nvPr>
        </p:nvSpPr>
        <p:spPr>
          <a:xfrm>
            <a:off x="2567608" y="196851"/>
            <a:ext cx="7419355" cy="763587"/>
          </a:xfrm>
        </p:spPr>
        <p:txBody>
          <a:bodyPr>
            <a:normAutofit/>
          </a:bodyPr>
          <a:lstStyle/>
          <a:p>
            <a:r>
              <a:rPr lang="en-GB" altLang="en-US" b="1" dirty="0">
                <a:ea typeface="ＭＳ Ｐゴシック" panose="020B0600070205080204" pitchFamily="34" charset="-128"/>
              </a:rPr>
              <a:t>Types of Restrictive Practice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2E99-E606-99AE-C3F0-7E0735D65AE1}"/>
              </a:ext>
            </a:extLst>
          </p:cNvPr>
          <p:cNvSpPr>
            <a:spLocks noGrp="1"/>
          </p:cNvSpPr>
          <p:nvPr>
            <p:ph type="title"/>
          </p:nvPr>
        </p:nvSpPr>
        <p:spPr>
          <a:xfrm>
            <a:off x="263352" y="692696"/>
            <a:ext cx="10404648" cy="288032"/>
          </a:xfrm>
        </p:spPr>
        <p:txBody>
          <a:bodyPr>
            <a:normAutofit fontScale="90000"/>
          </a:bodyPr>
          <a:lstStyle/>
          <a:p>
            <a:pPr marL="0" indent="0">
              <a:spcBef>
                <a:spcPct val="0"/>
              </a:spcBef>
              <a:spcAft>
                <a:spcPct val="0"/>
              </a:spcAft>
            </a:pPr>
            <a:br>
              <a:rPr lang="en-GB" altLang="en-US" sz="4400" b="0" dirty="0">
                <a:solidFill>
                  <a:srgbClr val="000000"/>
                </a:solidFill>
                <a:ea typeface="ＭＳ Ｐゴシック" panose="020B0600070205080204" pitchFamily="34" charset="-128"/>
                <a:cs typeface="Arial" panose="020B0604020202020204" pitchFamily="34" charset="0"/>
              </a:rPr>
            </a:br>
            <a:br>
              <a:rPr lang="en-GB" altLang="en-US" sz="4400" b="0" dirty="0">
                <a:solidFill>
                  <a:schemeClr val="tx1"/>
                </a:solidFill>
                <a:ea typeface="ＭＳ Ｐゴシック" panose="020B0600070205080204" pitchFamily="34" charset="-128"/>
                <a:cs typeface="Arial" panose="020B0604020202020204" pitchFamily="34" charset="0"/>
              </a:rPr>
            </a:br>
            <a:br>
              <a:rPr lang="en-GB" altLang="en-US" sz="4400" b="0" dirty="0">
                <a:solidFill>
                  <a:srgbClr val="000000"/>
                </a:solidFill>
                <a:ea typeface="ＭＳ Ｐゴシック" panose="020B0600070205080204" pitchFamily="34" charset="-128"/>
                <a:cs typeface="Arial" panose="020B0604020202020204" pitchFamily="34" charset="0"/>
              </a:rPr>
            </a:br>
            <a:br>
              <a:rPr lang="en-GB" altLang="en-US" sz="4400" b="0" dirty="0">
                <a:solidFill>
                  <a:schemeClr val="tx1"/>
                </a:solidFill>
                <a:ea typeface="ＭＳ Ｐゴシック" panose="020B0600070205080204" pitchFamily="34" charset="-128"/>
                <a:cs typeface="Arial" panose="020B0604020202020204" pitchFamily="34" charset="0"/>
              </a:rPr>
            </a:br>
            <a:r>
              <a:rPr lang="en-US" dirty="0"/>
              <a:t>Children &amp; Young People Decision Trees</a:t>
            </a:r>
            <a:endParaRPr lang="en-AU" dirty="0"/>
          </a:p>
        </p:txBody>
      </p:sp>
      <p:sp>
        <p:nvSpPr>
          <p:cNvPr id="3" name="Text Placeholder 2">
            <a:extLst>
              <a:ext uri="{FF2B5EF4-FFF2-40B4-BE49-F238E27FC236}">
                <a16:creationId xmlns:a16="http://schemas.microsoft.com/office/drawing/2014/main" id="{98724162-E636-F290-37CC-F59F873844D3}"/>
              </a:ext>
            </a:extLst>
          </p:cNvPr>
          <p:cNvSpPr>
            <a:spLocks noGrp="1"/>
          </p:cNvSpPr>
          <p:nvPr>
            <p:ph type="body" idx="1"/>
          </p:nvPr>
        </p:nvSpPr>
        <p:spPr>
          <a:xfrm>
            <a:off x="2999656" y="980728"/>
            <a:ext cx="6912768" cy="5544616"/>
          </a:xfrm>
        </p:spPr>
        <p:txBody>
          <a:bodyPr>
            <a:normAutofit/>
          </a:bodyPr>
          <a:lstStyle/>
          <a:p>
            <a:endParaRPr lang="en-US" dirty="0">
              <a:hlinkClick r:id="rId2"/>
            </a:endParaRPr>
          </a:p>
          <a:p>
            <a:r>
              <a:rPr lang="en-US" dirty="0">
                <a:hlinkClick r:id="rId2"/>
              </a:rPr>
              <a:t>https://www.ndiscommission.gov.au/document/2741</a:t>
            </a:r>
            <a:endParaRPr lang="en-US" dirty="0"/>
          </a:p>
          <a:p>
            <a:r>
              <a:rPr lang="en-US" dirty="0"/>
              <a:t> </a:t>
            </a:r>
          </a:p>
          <a:p>
            <a:r>
              <a:rPr lang="en-US" sz="3200" dirty="0"/>
              <a:t>     </a:t>
            </a:r>
            <a:r>
              <a:rPr lang="en-US" sz="3200" b="1" u="sng" dirty="0"/>
              <a:t>Interactive decision tree </a:t>
            </a:r>
          </a:p>
          <a:p>
            <a:r>
              <a:rPr lang="en-US" sz="3200" dirty="0"/>
              <a:t>* What constitutes a RRP with children and young people with disability </a:t>
            </a:r>
          </a:p>
          <a:p>
            <a:r>
              <a:rPr lang="en-US" sz="3200" dirty="0"/>
              <a:t>* Reporting requirements</a:t>
            </a:r>
            <a:endParaRPr lang="en-AU" sz="3200" dirty="0"/>
          </a:p>
        </p:txBody>
      </p:sp>
    </p:spTree>
    <p:extLst>
      <p:ext uri="{BB962C8B-B14F-4D97-AF65-F5344CB8AC3E}">
        <p14:creationId xmlns:p14="http://schemas.microsoft.com/office/powerpoint/2010/main" val="426039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3709CBD-9566-1C53-3916-5BEB9225D8F0}"/>
              </a:ext>
            </a:extLst>
          </p:cNvPr>
          <p:cNvGraphicFramePr>
            <a:graphicFrameLocks noGrp="1"/>
          </p:cNvGraphicFramePr>
          <p:nvPr>
            <p:extLst>
              <p:ext uri="{D42A27DB-BD31-4B8C-83A1-F6EECF244321}">
                <p14:modId xmlns:p14="http://schemas.microsoft.com/office/powerpoint/2010/main" val="504934215"/>
              </p:ext>
            </p:extLst>
          </p:nvPr>
        </p:nvGraphicFramePr>
        <p:xfrm>
          <a:off x="839416" y="404665"/>
          <a:ext cx="9217024" cy="3312367"/>
        </p:xfrm>
        <a:graphic>
          <a:graphicData uri="http://schemas.openxmlformats.org/drawingml/2006/table">
            <a:tbl>
              <a:tblPr firstRow="1" firstCol="1" bandRow="1">
                <a:tableStyleId>{5C22544A-7EE6-4342-B048-85BDC9FD1C3A}</a:tableStyleId>
              </a:tblPr>
              <a:tblGrid>
                <a:gridCol w="1733814">
                  <a:extLst>
                    <a:ext uri="{9D8B030D-6E8A-4147-A177-3AD203B41FA5}">
                      <a16:colId xmlns:a16="http://schemas.microsoft.com/office/drawing/2014/main" val="2138116676"/>
                    </a:ext>
                  </a:extLst>
                </a:gridCol>
                <a:gridCol w="7483210">
                  <a:extLst>
                    <a:ext uri="{9D8B030D-6E8A-4147-A177-3AD203B41FA5}">
                      <a16:colId xmlns:a16="http://schemas.microsoft.com/office/drawing/2014/main" val="2532061416"/>
                    </a:ext>
                  </a:extLst>
                </a:gridCol>
              </a:tblGrid>
              <a:tr h="3312367">
                <a:tc>
                  <a:txBody>
                    <a:bodyPr/>
                    <a:lstStyle/>
                    <a:p>
                      <a:pPr algn="ctr">
                        <a:lnSpc>
                          <a:spcPct val="107000"/>
                        </a:lnSpc>
                        <a:spcAft>
                          <a:spcPts val="800"/>
                        </a:spcAft>
                      </a:pPr>
                      <a:r>
                        <a:rPr lang="en-AU" sz="2800" dirty="0">
                          <a:effectLst/>
                        </a:rPr>
                        <a:t>Session </a:t>
                      </a:r>
                    </a:p>
                    <a:p>
                      <a:pPr algn="ctr">
                        <a:lnSpc>
                          <a:spcPct val="107000"/>
                        </a:lnSpc>
                        <a:spcAft>
                          <a:spcPts val="800"/>
                        </a:spcAft>
                      </a:pPr>
                      <a:endParaRPr lang="en-AU" sz="2800" dirty="0">
                        <a:effectLst/>
                      </a:endParaRPr>
                    </a:p>
                    <a:p>
                      <a:pPr algn="ctr">
                        <a:lnSpc>
                          <a:spcPct val="107000"/>
                        </a:lnSpc>
                        <a:spcAft>
                          <a:spcPts val="800"/>
                        </a:spcAft>
                      </a:pPr>
                      <a:r>
                        <a:rPr lang="en-AU" sz="28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c>
                  <a:txBody>
                    <a:bodyPr/>
                    <a:lstStyle/>
                    <a:p>
                      <a:r>
                        <a:rPr lang="en-AU" sz="3600" b="1" kern="1200" dirty="0">
                          <a:solidFill>
                            <a:schemeClr val="lt1"/>
                          </a:solidFill>
                          <a:effectLst/>
                          <a:latin typeface="+mn-lt"/>
                          <a:ea typeface="+mn-ea"/>
                          <a:cs typeface="+mn-cs"/>
                        </a:rPr>
                        <a:t>Situation and examples </a:t>
                      </a:r>
                    </a:p>
                    <a:p>
                      <a:r>
                        <a:rPr lang="en-AU" sz="3600" b="1" kern="1200" dirty="0">
                          <a:solidFill>
                            <a:schemeClr val="lt1"/>
                          </a:solidFill>
                          <a:effectLst/>
                          <a:latin typeface="+mn-lt"/>
                          <a:ea typeface="+mn-ea"/>
                          <a:cs typeface="+mn-cs"/>
                        </a:rPr>
                        <a:t>How do you know if it is a Restrictive Practise?</a:t>
                      </a:r>
                    </a:p>
                    <a:p>
                      <a:r>
                        <a:rPr lang="en-AU" sz="3600" b="1" kern="1200" dirty="0">
                          <a:solidFill>
                            <a:schemeClr val="lt1"/>
                          </a:solidFill>
                          <a:effectLst/>
                          <a:latin typeface="+mn-lt"/>
                          <a:ea typeface="+mn-ea"/>
                          <a:cs typeface="+mn-cs"/>
                        </a:rPr>
                        <a:t>Function of Behaviour</a:t>
                      </a:r>
                    </a:p>
                    <a:p>
                      <a:r>
                        <a:rPr lang="en-AU" sz="3600" b="1" kern="1200" dirty="0">
                          <a:solidFill>
                            <a:schemeClr val="lt1"/>
                          </a:solidFill>
                          <a:effectLst/>
                          <a:latin typeface="+mn-lt"/>
                          <a:ea typeface="+mn-ea"/>
                          <a:cs typeface="+mn-cs"/>
                        </a:rPr>
                        <a:t>Focus on Behaviour </a:t>
                      </a:r>
                      <a:endParaRPr lang="en-AU"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7542209"/>
                  </a:ext>
                </a:extLst>
              </a:tr>
            </a:tbl>
          </a:graphicData>
        </a:graphic>
      </p:graphicFrame>
    </p:spTree>
    <p:extLst>
      <p:ext uri="{BB962C8B-B14F-4D97-AF65-F5344CB8AC3E}">
        <p14:creationId xmlns:p14="http://schemas.microsoft.com/office/powerpoint/2010/main" val="1075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F0C03B2-CCFB-0ABE-5A3E-E6201984D7F8}"/>
              </a:ext>
            </a:extLst>
          </p:cNvPr>
          <p:cNvSpPr>
            <a:spLocks noGrp="1"/>
          </p:cNvSpPr>
          <p:nvPr>
            <p:ph type="title"/>
          </p:nvPr>
        </p:nvSpPr>
        <p:spPr>
          <a:xfrm>
            <a:off x="551384" y="-99392"/>
            <a:ext cx="10153128" cy="945530"/>
          </a:xfrm>
        </p:spPr>
        <p:txBody>
          <a:bodyPr>
            <a:noAutofit/>
          </a:bodyPr>
          <a:lstStyle/>
          <a:p>
            <a:pPr algn="ctr"/>
            <a:r>
              <a:rPr lang="en-GB" altLang="en-US" sz="4400" b="1" dirty="0">
                <a:ea typeface="ＭＳ Ｐゴシック" panose="020B0600070205080204" pitchFamily="34" charset="-128"/>
              </a:rPr>
              <a:t>Restriction…</a:t>
            </a:r>
          </a:p>
        </p:txBody>
      </p:sp>
      <p:sp>
        <p:nvSpPr>
          <p:cNvPr id="16387" name="Content Placeholder 3">
            <a:extLst>
              <a:ext uri="{FF2B5EF4-FFF2-40B4-BE49-F238E27FC236}">
                <a16:creationId xmlns:a16="http://schemas.microsoft.com/office/drawing/2014/main" id="{763E8CC2-54FF-014D-9B2A-91132EE5C8B1}"/>
              </a:ext>
            </a:extLst>
          </p:cNvPr>
          <p:cNvSpPr>
            <a:spLocks noGrp="1"/>
          </p:cNvSpPr>
          <p:nvPr>
            <p:ph idx="1"/>
          </p:nvPr>
        </p:nvSpPr>
        <p:spPr>
          <a:xfrm>
            <a:off x="407368" y="846138"/>
            <a:ext cx="11449272" cy="4748212"/>
          </a:xfrm>
        </p:spPr>
        <p:txBody>
          <a:bodyPr>
            <a:normAutofit fontScale="85000" lnSpcReduction="10000"/>
          </a:bodyPr>
          <a:lstStyle/>
          <a:p>
            <a:pPr>
              <a:buFont typeface="Arial" panose="020B0604020202020204" pitchFamily="34" charset="0"/>
              <a:buChar char="•"/>
            </a:pPr>
            <a:endParaRPr lang="en-GB" altLang="en-US" dirty="0">
              <a:ea typeface="ＭＳ Ｐゴシック" panose="020B0600070205080204" pitchFamily="34" charset="-128"/>
            </a:endParaRPr>
          </a:p>
          <a:p>
            <a:pPr marL="0" indent="0">
              <a:buNone/>
            </a:pPr>
            <a:r>
              <a:rPr lang="en-GB" altLang="en-US" sz="3600" b="1" dirty="0">
                <a:ea typeface="ＭＳ Ｐゴシック" panose="020B0600070205080204" pitchFamily="34" charset="-128"/>
              </a:rPr>
              <a:t>You see a person in the enclosed back garden with a member of staff  standing close to the door in to the house.  The person in question is showing some signs of distress</a:t>
            </a:r>
            <a:r>
              <a:rPr lang="en-GB" altLang="en-US" sz="3600" dirty="0">
                <a:ea typeface="ＭＳ Ｐゴシック" panose="020B0600070205080204" pitchFamily="34" charset="-128"/>
              </a:rPr>
              <a:t>.  </a:t>
            </a:r>
          </a:p>
          <a:p>
            <a:pPr marL="0" indent="0">
              <a:buNone/>
            </a:pPr>
            <a:endParaRPr lang="en-GB" altLang="en-US" dirty="0">
              <a:ea typeface="ＭＳ Ｐゴシック" panose="020B0600070205080204" pitchFamily="34" charset="-128"/>
            </a:endParaRPr>
          </a:p>
          <a:p>
            <a:pPr marL="0" indent="0">
              <a:buNone/>
            </a:pPr>
            <a:endParaRPr lang="en-GB" altLang="en-US" dirty="0">
              <a:ea typeface="ＭＳ Ｐゴシック" panose="020B0600070205080204" pitchFamily="34" charset="-128"/>
            </a:endParaRPr>
          </a:p>
          <a:p>
            <a:pPr algn="ctr">
              <a:buFont typeface="Arial" panose="020B0604020202020204" pitchFamily="34" charset="0"/>
              <a:buChar char="•"/>
            </a:pPr>
            <a:r>
              <a:rPr lang="en-GB" altLang="en-US" sz="4300" b="1" dirty="0">
                <a:ea typeface="ＭＳ Ｐゴシック" panose="020B0600070205080204" pitchFamily="34" charset="-128"/>
              </a:rPr>
              <a:t>Is it restrictive?</a:t>
            </a:r>
          </a:p>
          <a:p>
            <a:pPr algn="ctr">
              <a:buFont typeface="Arial" panose="020B0604020202020204" pitchFamily="34" charset="0"/>
              <a:buChar char="•"/>
            </a:pPr>
            <a:r>
              <a:rPr lang="en-GB" altLang="en-US" sz="4300" b="1" dirty="0">
                <a:ea typeface="ＭＳ Ｐゴシック" panose="020B0600070205080204" pitchFamily="34" charset="-128"/>
              </a:rPr>
              <a:t>What more do you need to know?</a:t>
            </a:r>
          </a:p>
          <a:p>
            <a:pPr algn="ctr">
              <a:buFont typeface="Arial" panose="020B0604020202020204" pitchFamily="34" charset="0"/>
              <a:buChar char="•"/>
            </a:pPr>
            <a:r>
              <a:rPr lang="en-GB" altLang="en-US" sz="4300" b="1" dirty="0">
                <a:ea typeface="ＭＳ Ｐゴシック" panose="020B0600070205080204" pitchFamily="34" charset="-128"/>
              </a:rPr>
              <a:t>What makes it more/less restrictive?</a:t>
            </a:r>
          </a:p>
          <a:p>
            <a:endParaRPr lang="en-GB" altLang="en-US" dirty="0">
              <a:ea typeface="ＭＳ Ｐゴシック" panose="020B0600070205080204" pitchFamily="34" charset="-128"/>
            </a:endParaRPr>
          </a:p>
          <a:p>
            <a:pPr>
              <a:buFont typeface="Arial" panose="020B0604020202020204" pitchFamily="34" charset="0"/>
              <a:buChar char="•"/>
            </a:pPr>
            <a:endParaRPr lang="en-GB" altLang="en-US" dirty="0">
              <a:ea typeface="ＭＳ Ｐゴシック" panose="020B0600070205080204" pitchFamily="34" charset="-128"/>
            </a:endParaRPr>
          </a:p>
          <a:p>
            <a:pPr>
              <a:buFont typeface="Arial" panose="020B0604020202020204" pitchFamily="34" charset="0"/>
              <a:buChar char="•"/>
            </a:pPr>
            <a:endParaRPr lang="en-GB" altLang="en-US" dirty="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The Problem</a:t>
            </a:r>
          </a:p>
        </p:txBody>
      </p:sp>
      <p:graphicFrame>
        <p:nvGraphicFramePr>
          <p:cNvPr id="4" name="Content Placeholder 3">
            <a:extLst>
              <a:ext uri="{FF2B5EF4-FFF2-40B4-BE49-F238E27FC236}">
                <a16:creationId xmlns:a16="http://schemas.microsoft.com/office/drawing/2014/main" id="{8D4F1745-A55E-4835-88EB-BC637121B60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503640219"/>
              </p:ext>
            </p:extLst>
          </p:nvPr>
        </p:nvGraphicFramePr>
        <p:xfrm>
          <a:off x="1141413" y="1556792"/>
          <a:ext cx="9906000"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368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8A2F5EA-2CE1-6663-012E-ECA695C66A45}"/>
              </a:ext>
            </a:extLst>
          </p:cNvPr>
          <p:cNvSpPr>
            <a:spLocks noGrp="1"/>
          </p:cNvSpPr>
          <p:nvPr>
            <p:ph type="title"/>
          </p:nvPr>
        </p:nvSpPr>
        <p:spPr>
          <a:xfrm>
            <a:off x="2783632" y="227012"/>
            <a:ext cx="7295406" cy="537691"/>
          </a:xfrm>
        </p:spPr>
        <p:txBody>
          <a:bodyPr>
            <a:noAutofit/>
          </a:bodyPr>
          <a:lstStyle/>
          <a:p>
            <a:pPr algn="ctr"/>
            <a:r>
              <a:rPr lang="en-GB" altLang="en-US" sz="4400" b="1" dirty="0">
                <a:ea typeface="ＭＳ Ｐゴシック" panose="020B0600070205080204" pitchFamily="34" charset="-128"/>
              </a:rPr>
              <a:t>Restriction…</a:t>
            </a:r>
          </a:p>
        </p:txBody>
      </p:sp>
      <p:sp>
        <p:nvSpPr>
          <p:cNvPr id="17411" name="Content Placeholder 2">
            <a:extLst>
              <a:ext uri="{FF2B5EF4-FFF2-40B4-BE49-F238E27FC236}">
                <a16:creationId xmlns:a16="http://schemas.microsoft.com/office/drawing/2014/main" id="{541A858E-63F7-E656-D5B6-5E5784FA4614}"/>
              </a:ext>
            </a:extLst>
          </p:cNvPr>
          <p:cNvSpPr>
            <a:spLocks noGrp="1"/>
          </p:cNvSpPr>
          <p:nvPr>
            <p:ph idx="1"/>
          </p:nvPr>
        </p:nvSpPr>
        <p:spPr>
          <a:xfrm>
            <a:off x="335360" y="846138"/>
            <a:ext cx="11377264" cy="4748212"/>
          </a:xfrm>
        </p:spPr>
        <p:txBody>
          <a:bodyPr/>
          <a:lstStyle/>
          <a:p>
            <a:pPr>
              <a:buFont typeface="Arial" panose="020B0604020202020204" pitchFamily="34" charset="0"/>
              <a:buChar char="•"/>
            </a:pPr>
            <a:endParaRPr lang="en-GB" altLang="en-US" dirty="0">
              <a:ea typeface="ＭＳ Ｐゴシック" panose="020B0600070205080204" pitchFamily="34" charset="-128"/>
            </a:endParaRPr>
          </a:p>
          <a:p>
            <a:pPr marL="0" indent="0">
              <a:buNone/>
            </a:pPr>
            <a:r>
              <a:rPr lang="en-GB" altLang="en-US" sz="3200" b="1" dirty="0">
                <a:ea typeface="ＭＳ Ｐゴシック" panose="020B0600070205080204" pitchFamily="34" charset="-128"/>
              </a:rPr>
              <a:t>You notice in the daily report that a student has not gone out on a planned trip due to his ‘inappropriate’ behaviour.</a:t>
            </a:r>
          </a:p>
          <a:p>
            <a:pPr>
              <a:buFont typeface="Arial" panose="020B0604020202020204" pitchFamily="34" charset="0"/>
              <a:buChar char="•"/>
            </a:pPr>
            <a:endParaRPr lang="en-GB" altLang="en-US" dirty="0">
              <a:ea typeface="ＭＳ Ｐゴシック" panose="020B0600070205080204" pitchFamily="34" charset="-128"/>
            </a:endParaRPr>
          </a:p>
          <a:p>
            <a:pPr algn="ctr">
              <a:buFont typeface="Arial" panose="020B0604020202020204" pitchFamily="34" charset="0"/>
              <a:buChar char="•"/>
            </a:pPr>
            <a:r>
              <a:rPr lang="en-GB" altLang="en-US" sz="3600" b="1" dirty="0">
                <a:ea typeface="ＭＳ Ｐゴシック" panose="020B0600070205080204" pitchFamily="34" charset="-128"/>
              </a:rPr>
              <a:t>Is this restrictive?</a:t>
            </a:r>
          </a:p>
          <a:p>
            <a:pPr algn="ctr">
              <a:buFont typeface="Arial" panose="020B0604020202020204" pitchFamily="34" charset="0"/>
              <a:buChar char="•"/>
            </a:pPr>
            <a:r>
              <a:rPr lang="en-GB" altLang="en-US" sz="3600" b="1" dirty="0">
                <a:ea typeface="ＭＳ Ｐゴシック" panose="020B0600070205080204" pitchFamily="34" charset="-128"/>
              </a:rPr>
              <a:t>What more do you need to know?</a:t>
            </a:r>
          </a:p>
          <a:p>
            <a:pPr algn="ctr">
              <a:buFont typeface="Arial" panose="020B0604020202020204" pitchFamily="34" charset="0"/>
              <a:buChar char="•"/>
            </a:pPr>
            <a:r>
              <a:rPr lang="en-GB" altLang="en-US" sz="3600" b="1" dirty="0">
                <a:ea typeface="ＭＳ Ｐゴシック" panose="020B0600070205080204" pitchFamily="34" charset="-128"/>
              </a:rPr>
              <a:t>What makes it more/less restrictive?</a:t>
            </a:r>
          </a:p>
          <a:p>
            <a:pPr>
              <a:buFont typeface="Arial" panose="020B0604020202020204" pitchFamily="34" charset="0"/>
              <a:buChar char="•"/>
            </a:pPr>
            <a:endParaRPr lang="en-GB" altLang="en-US" b="0" dirty="0">
              <a:ea typeface="ＭＳ Ｐゴシック" panose="020B0600070205080204" pitchFamily="34" charset="-128"/>
            </a:endParaRPr>
          </a:p>
          <a:p>
            <a:pPr>
              <a:buFont typeface="Arial" panose="020B0604020202020204" pitchFamily="34" charset="0"/>
              <a:buChar char="•"/>
            </a:pPr>
            <a:endParaRPr lang="en-GB" altLang="en-US" b="0" dirty="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The Problem</a:t>
            </a:r>
          </a:p>
        </p:txBody>
      </p:sp>
      <p:graphicFrame>
        <p:nvGraphicFramePr>
          <p:cNvPr id="4" name="Content Placeholder 3">
            <a:extLst>
              <a:ext uri="{FF2B5EF4-FFF2-40B4-BE49-F238E27FC236}">
                <a16:creationId xmlns:a16="http://schemas.microsoft.com/office/drawing/2014/main" id="{8D4F1745-A55E-4835-88EB-BC637121B60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645053895"/>
              </p:ext>
            </p:extLst>
          </p:nvPr>
        </p:nvGraphicFramePr>
        <p:xfrm>
          <a:off x="1141413" y="1556792"/>
          <a:ext cx="9906000"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726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8A2F5EA-2CE1-6663-012E-ECA695C66A45}"/>
              </a:ext>
            </a:extLst>
          </p:cNvPr>
          <p:cNvSpPr>
            <a:spLocks noGrp="1"/>
          </p:cNvSpPr>
          <p:nvPr>
            <p:ph type="title"/>
          </p:nvPr>
        </p:nvSpPr>
        <p:spPr>
          <a:xfrm>
            <a:off x="2783632" y="227012"/>
            <a:ext cx="7295406" cy="537691"/>
          </a:xfrm>
        </p:spPr>
        <p:txBody>
          <a:bodyPr>
            <a:noAutofit/>
          </a:bodyPr>
          <a:lstStyle/>
          <a:p>
            <a:pPr algn="ctr"/>
            <a:r>
              <a:rPr lang="en-GB" altLang="en-US" sz="4400" b="1" dirty="0">
                <a:ea typeface="ＭＳ Ｐゴシック" panose="020B0600070205080204" pitchFamily="34" charset="-128"/>
              </a:rPr>
              <a:t>Restriction…</a:t>
            </a:r>
          </a:p>
        </p:txBody>
      </p:sp>
      <p:sp>
        <p:nvSpPr>
          <p:cNvPr id="17411" name="Content Placeholder 2">
            <a:extLst>
              <a:ext uri="{FF2B5EF4-FFF2-40B4-BE49-F238E27FC236}">
                <a16:creationId xmlns:a16="http://schemas.microsoft.com/office/drawing/2014/main" id="{541A858E-63F7-E656-D5B6-5E5784FA4614}"/>
              </a:ext>
            </a:extLst>
          </p:cNvPr>
          <p:cNvSpPr>
            <a:spLocks noGrp="1"/>
          </p:cNvSpPr>
          <p:nvPr>
            <p:ph idx="1"/>
          </p:nvPr>
        </p:nvSpPr>
        <p:spPr>
          <a:xfrm>
            <a:off x="335360" y="846138"/>
            <a:ext cx="11377264" cy="4748212"/>
          </a:xfrm>
        </p:spPr>
        <p:txBody>
          <a:bodyPr/>
          <a:lstStyle/>
          <a:p>
            <a:pPr>
              <a:buFont typeface="Arial" panose="020B0604020202020204" pitchFamily="34" charset="0"/>
              <a:buChar char="•"/>
            </a:pPr>
            <a:endParaRPr lang="en-GB" altLang="en-US" dirty="0">
              <a:ea typeface="ＭＳ Ｐゴシック" panose="020B0600070205080204" pitchFamily="34" charset="-128"/>
            </a:endParaRPr>
          </a:p>
          <a:p>
            <a:pPr marL="0" indent="0">
              <a:buNone/>
            </a:pPr>
            <a:r>
              <a:rPr lang="en-GB" altLang="en-US" sz="3600" b="1" dirty="0">
                <a:ea typeface="ＭＳ Ｐゴシック" panose="020B0600070205080204" pitchFamily="34" charset="-128"/>
              </a:rPr>
              <a:t>You notice in the log that a student has had 3 episodes of behaviour which required restraint.</a:t>
            </a:r>
          </a:p>
          <a:p>
            <a:pPr>
              <a:buFont typeface="Arial" panose="020B0604020202020204" pitchFamily="34" charset="0"/>
              <a:buChar char="•"/>
            </a:pPr>
            <a:endParaRPr lang="en-GB" altLang="en-US" dirty="0">
              <a:ea typeface="ＭＳ Ｐゴシック" panose="020B0600070205080204" pitchFamily="34" charset="-128"/>
            </a:endParaRPr>
          </a:p>
          <a:p>
            <a:pPr algn="ctr">
              <a:buFont typeface="Arial" panose="020B0604020202020204" pitchFamily="34" charset="0"/>
              <a:buChar char="•"/>
            </a:pPr>
            <a:r>
              <a:rPr lang="en-GB" altLang="en-US" sz="3600" b="1" dirty="0">
                <a:ea typeface="ＭＳ Ｐゴシック" panose="020B0600070205080204" pitchFamily="34" charset="-128"/>
              </a:rPr>
              <a:t>Is this restrictive?</a:t>
            </a:r>
          </a:p>
          <a:p>
            <a:pPr algn="ctr">
              <a:buFont typeface="Arial" panose="020B0604020202020204" pitchFamily="34" charset="0"/>
              <a:buChar char="•"/>
            </a:pPr>
            <a:r>
              <a:rPr lang="en-GB" altLang="en-US" sz="3600" b="1" dirty="0">
                <a:ea typeface="ＭＳ Ｐゴシック" panose="020B0600070205080204" pitchFamily="34" charset="-128"/>
              </a:rPr>
              <a:t>What more do you need to know?</a:t>
            </a:r>
          </a:p>
          <a:p>
            <a:pPr algn="ctr">
              <a:buFont typeface="Arial" panose="020B0604020202020204" pitchFamily="34" charset="0"/>
              <a:buChar char="•"/>
            </a:pPr>
            <a:r>
              <a:rPr lang="en-GB" altLang="en-US" sz="3600" b="1" dirty="0">
                <a:ea typeface="ＭＳ Ｐゴシック" panose="020B0600070205080204" pitchFamily="34" charset="-128"/>
              </a:rPr>
              <a:t>What makes it more/less restrictive?</a:t>
            </a:r>
          </a:p>
          <a:p>
            <a:pPr>
              <a:buFont typeface="Arial" panose="020B0604020202020204" pitchFamily="34" charset="0"/>
              <a:buChar char="•"/>
            </a:pPr>
            <a:endParaRPr lang="en-GB" altLang="en-US" b="0" dirty="0">
              <a:ea typeface="ＭＳ Ｐゴシック" panose="020B0600070205080204" pitchFamily="34" charset="-128"/>
            </a:endParaRPr>
          </a:p>
          <a:p>
            <a:pPr>
              <a:buFont typeface="Arial" panose="020B0604020202020204" pitchFamily="34" charset="0"/>
              <a:buChar char="•"/>
            </a:pPr>
            <a:endParaRPr lang="en-GB" altLang="en-US" b="0" dirty="0">
              <a:ea typeface="ＭＳ Ｐゴシック" panose="020B0600070205080204" pitchFamily="34" charset="-128"/>
            </a:endParaRPr>
          </a:p>
        </p:txBody>
      </p:sp>
    </p:spTree>
    <p:extLst>
      <p:ext uri="{BB962C8B-B14F-4D97-AF65-F5344CB8AC3E}">
        <p14:creationId xmlns:p14="http://schemas.microsoft.com/office/powerpoint/2010/main" val="324503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The Problem</a:t>
            </a:r>
          </a:p>
        </p:txBody>
      </p:sp>
      <p:graphicFrame>
        <p:nvGraphicFramePr>
          <p:cNvPr id="4" name="Content Placeholder 3">
            <a:extLst>
              <a:ext uri="{FF2B5EF4-FFF2-40B4-BE49-F238E27FC236}">
                <a16:creationId xmlns:a16="http://schemas.microsoft.com/office/drawing/2014/main" id="{8D4F1745-A55E-4835-88EB-BC637121B60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59271646"/>
              </p:ext>
            </p:extLst>
          </p:nvPr>
        </p:nvGraphicFramePr>
        <p:xfrm>
          <a:off x="1141413" y="1556792"/>
          <a:ext cx="9906000"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976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11ACD-762D-E50C-6007-3BC2953A4CA3}"/>
              </a:ext>
            </a:extLst>
          </p:cNvPr>
          <p:cNvSpPr>
            <a:spLocks noGrp="1"/>
          </p:cNvSpPr>
          <p:nvPr>
            <p:ph type="ctrTitle"/>
          </p:nvPr>
        </p:nvSpPr>
        <p:spPr>
          <a:xfrm>
            <a:off x="838200" y="116632"/>
            <a:ext cx="8458200" cy="864096"/>
          </a:xfrm>
        </p:spPr>
        <p:txBody>
          <a:bodyPr/>
          <a:lstStyle/>
          <a:p>
            <a:r>
              <a:rPr lang="en-AU" b="1" dirty="0"/>
              <a:t>Acknowledgement of Country</a:t>
            </a:r>
          </a:p>
        </p:txBody>
      </p:sp>
      <p:sp>
        <p:nvSpPr>
          <p:cNvPr id="3" name="Subtitle 2">
            <a:extLst>
              <a:ext uri="{FF2B5EF4-FFF2-40B4-BE49-F238E27FC236}">
                <a16:creationId xmlns:a16="http://schemas.microsoft.com/office/drawing/2014/main" id="{1DCFBFE1-478D-9970-F453-439A3B08D5A4}"/>
              </a:ext>
            </a:extLst>
          </p:cNvPr>
          <p:cNvSpPr>
            <a:spLocks noGrp="1"/>
          </p:cNvSpPr>
          <p:nvPr>
            <p:ph type="subTitle" idx="1"/>
          </p:nvPr>
        </p:nvSpPr>
        <p:spPr>
          <a:xfrm>
            <a:off x="263352" y="1340769"/>
            <a:ext cx="9721080" cy="2664296"/>
          </a:xfrm>
        </p:spPr>
        <p:txBody>
          <a:bodyPr>
            <a:normAutofit/>
          </a:bodyPr>
          <a:lstStyle/>
          <a:p>
            <a:r>
              <a:rPr lang="en-US" sz="4000" dirty="0"/>
              <a:t>We would like to respectfully acknowledge the Traditional Custodians of the land on which we meet, and pay our respects to Elders past, present and emerging.</a:t>
            </a:r>
            <a:endParaRPr lang="en-AU" sz="4000" dirty="0"/>
          </a:p>
        </p:txBody>
      </p:sp>
    </p:spTree>
    <p:extLst>
      <p:ext uri="{BB962C8B-B14F-4D97-AF65-F5344CB8AC3E}">
        <p14:creationId xmlns:p14="http://schemas.microsoft.com/office/powerpoint/2010/main" val="411927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416" y="188641"/>
            <a:ext cx="6624736" cy="864095"/>
          </a:xfrm>
        </p:spPr>
        <p:txBody>
          <a:bodyPr>
            <a:normAutofit/>
          </a:bodyPr>
          <a:lstStyle/>
          <a:p>
            <a:r>
              <a:rPr lang="en-AU" sz="3600" b="1" dirty="0"/>
              <a:t>Assessing Restrictive Practice</a:t>
            </a:r>
            <a:endParaRPr lang="en-US" sz="3600" b="1" dirty="0"/>
          </a:p>
        </p:txBody>
      </p:sp>
      <p:pic>
        <p:nvPicPr>
          <p:cNvPr id="9" name="Content Placeholder 8">
            <a:extLst>
              <a:ext uri="{FF2B5EF4-FFF2-40B4-BE49-F238E27FC236}">
                <a16:creationId xmlns:a16="http://schemas.microsoft.com/office/drawing/2014/main" id="{DA0EE668-4EB0-A8E8-E9E4-46428AD0B862}"/>
              </a:ext>
            </a:extLst>
          </p:cNvPr>
          <p:cNvPicPr>
            <a:picLocks noGrp="1" noChangeAspect="1"/>
          </p:cNvPicPr>
          <p:nvPr>
            <p:ph sz="half" idx="2"/>
          </p:nvPr>
        </p:nvPicPr>
        <p:blipFill>
          <a:blip r:embed="rId2"/>
          <a:stretch>
            <a:fillRect/>
          </a:stretch>
        </p:blipFill>
        <p:spPr>
          <a:xfrm>
            <a:off x="479376" y="1052736"/>
            <a:ext cx="10657184" cy="3960440"/>
          </a:xfrm>
        </p:spPr>
      </p:pic>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3709CBD-9566-1C53-3916-5BEB9225D8F0}"/>
              </a:ext>
            </a:extLst>
          </p:cNvPr>
          <p:cNvGraphicFramePr>
            <a:graphicFrameLocks noGrp="1"/>
          </p:cNvGraphicFramePr>
          <p:nvPr>
            <p:extLst>
              <p:ext uri="{D42A27DB-BD31-4B8C-83A1-F6EECF244321}">
                <p14:modId xmlns:p14="http://schemas.microsoft.com/office/powerpoint/2010/main" val="1383471445"/>
              </p:ext>
            </p:extLst>
          </p:nvPr>
        </p:nvGraphicFramePr>
        <p:xfrm>
          <a:off x="335360" y="404665"/>
          <a:ext cx="9721080" cy="3728149"/>
        </p:xfrm>
        <a:graphic>
          <a:graphicData uri="http://schemas.openxmlformats.org/drawingml/2006/table">
            <a:tbl>
              <a:tblPr firstRow="1" firstCol="1" bandRow="1">
                <a:tableStyleId>{5C22544A-7EE6-4342-B048-85BDC9FD1C3A}</a:tableStyleId>
              </a:tblPr>
              <a:tblGrid>
                <a:gridCol w="1828632">
                  <a:extLst>
                    <a:ext uri="{9D8B030D-6E8A-4147-A177-3AD203B41FA5}">
                      <a16:colId xmlns:a16="http://schemas.microsoft.com/office/drawing/2014/main" val="2138116676"/>
                    </a:ext>
                  </a:extLst>
                </a:gridCol>
                <a:gridCol w="7892448">
                  <a:extLst>
                    <a:ext uri="{9D8B030D-6E8A-4147-A177-3AD203B41FA5}">
                      <a16:colId xmlns:a16="http://schemas.microsoft.com/office/drawing/2014/main" val="2532061416"/>
                    </a:ext>
                  </a:extLst>
                </a:gridCol>
              </a:tblGrid>
              <a:tr h="3456383">
                <a:tc>
                  <a:txBody>
                    <a:bodyPr/>
                    <a:lstStyle/>
                    <a:p>
                      <a:pPr algn="ctr">
                        <a:lnSpc>
                          <a:spcPct val="107000"/>
                        </a:lnSpc>
                        <a:spcAft>
                          <a:spcPts val="800"/>
                        </a:spcAft>
                      </a:pPr>
                      <a:r>
                        <a:rPr lang="en-AU" sz="2800" dirty="0">
                          <a:effectLst/>
                        </a:rPr>
                        <a:t>Session </a:t>
                      </a:r>
                    </a:p>
                    <a:p>
                      <a:pPr algn="ctr">
                        <a:lnSpc>
                          <a:spcPct val="107000"/>
                        </a:lnSpc>
                        <a:spcAft>
                          <a:spcPts val="800"/>
                        </a:spcAft>
                      </a:pPr>
                      <a:endParaRPr lang="en-AU" sz="2800" dirty="0">
                        <a:effectLst/>
                      </a:endParaRPr>
                    </a:p>
                    <a:p>
                      <a:pPr algn="ctr">
                        <a:lnSpc>
                          <a:spcPct val="107000"/>
                        </a:lnSpc>
                        <a:spcAft>
                          <a:spcPts val="800"/>
                        </a:spcAft>
                      </a:pPr>
                      <a:r>
                        <a:rPr lang="en-AU" sz="28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r>
                        <a:rPr lang="en-AU" sz="3600" b="1" kern="1200" dirty="0">
                          <a:solidFill>
                            <a:schemeClr val="lt1"/>
                          </a:solidFill>
                          <a:effectLst/>
                          <a:latin typeface="+mn-lt"/>
                          <a:ea typeface="+mn-ea"/>
                          <a:cs typeface="+mn-cs"/>
                        </a:rPr>
                        <a:t>Background information</a:t>
                      </a:r>
                    </a:p>
                    <a:p>
                      <a:r>
                        <a:rPr lang="en-AU" sz="3600" b="1" kern="1200" dirty="0">
                          <a:solidFill>
                            <a:schemeClr val="lt1"/>
                          </a:solidFill>
                          <a:effectLst/>
                          <a:latin typeface="+mn-lt"/>
                          <a:ea typeface="+mn-ea"/>
                          <a:cs typeface="+mn-cs"/>
                        </a:rPr>
                        <a:t>Key documentation </a:t>
                      </a:r>
                    </a:p>
                    <a:p>
                      <a:r>
                        <a:rPr lang="en-AU" sz="3600" b="1" kern="1200" dirty="0">
                          <a:solidFill>
                            <a:schemeClr val="lt1"/>
                          </a:solidFill>
                          <a:effectLst/>
                          <a:latin typeface="+mn-lt"/>
                          <a:ea typeface="+mn-ea"/>
                          <a:cs typeface="+mn-cs"/>
                        </a:rPr>
                        <a:t>Authorisation of a Restrictive Practise</a:t>
                      </a:r>
                    </a:p>
                    <a:p>
                      <a:r>
                        <a:rPr lang="en-AU" sz="3600" b="1" kern="1200" dirty="0">
                          <a:solidFill>
                            <a:schemeClr val="lt1"/>
                          </a:solidFill>
                          <a:effectLst/>
                          <a:latin typeface="+mn-lt"/>
                          <a:ea typeface="+mn-ea"/>
                          <a:cs typeface="+mn-cs"/>
                        </a:rPr>
                        <a:t>The rights of the person</a:t>
                      </a:r>
                    </a:p>
                    <a:p>
                      <a:r>
                        <a:rPr lang="en-AU" sz="3600" b="1" kern="1200" dirty="0">
                          <a:solidFill>
                            <a:schemeClr val="lt1"/>
                          </a:solidFill>
                          <a:effectLst/>
                          <a:latin typeface="+mn-lt"/>
                          <a:ea typeface="+mn-ea"/>
                          <a:cs typeface="+mn-cs"/>
                        </a:rPr>
                        <a:t>The WHY we use it</a:t>
                      </a:r>
                      <a:endParaRPr lang="en-AU"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7542209"/>
                  </a:ext>
                </a:extLst>
              </a:tr>
            </a:tbl>
          </a:graphicData>
        </a:graphic>
      </p:graphicFrame>
    </p:spTree>
    <p:extLst>
      <p:ext uri="{BB962C8B-B14F-4D97-AF65-F5344CB8AC3E}">
        <p14:creationId xmlns:p14="http://schemas.microsoft.com/office/powerpoint/2010/main" val="358622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196900"/>
            <a:ext cx="11097551" cy="720207"/>
          </a:xfrm>
        </p:spPr>
        <p:txBody>
          <a:bodyPr/>
          <a:lstStyle/>
          <a:p>
            <a:r>
              <a:rPr lang="en-US" dirty="0"/>
              <a:t>Principles guiding the use of RP </a:t>
            </a: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550864" y="980729"/>
            <a:ext cx="3563936" cy="495732"/>
          </a:xfrm>
        </p:spPr>
        <p:txBody>
          <a:bodyPr/>
          <a:lstStyle/>
          <a:p>
            <a:r>
              <a:rPr lang="en-US" b="1" dirty="0"/>
              <a:t>LAST RESORT </a:t>
            </a:r>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557252" y="1476460"/>
            <a:ext cx="3018468" cy="3366244"/>
          </a:xfrm>
        </p:spPr>
        <p:txBody>
          <a:bodyPr>
            <a:normAutofit/>
          </a:bodyPr>
          <a:lstStyle/>
          <a:p>
            <a:pPr marL="0" lvl="0" indent="0">
              <a:buNone/>
            </a:pPr>
            <a:r>
              <a:rPr lang="en-US" sz="2000" dirty="0"/>
              <a:t>Be used only as a last resort in response to a risk of harm to the person with disability and/or others, and after the implementing provider has explored and applied other evidence-based, person-</a:t>
            </a:r>
            <a:r>
              <a:rPr lang="en-US" sz="2000" dirty="0" err="1"/>
              <a:t>centred</a:t>
            </a:r>
            <a:r>
              <a:rPr lang="en-US" sz="2000" dirty="0"/>
              <a:t> and proactive strategies there. </a:t>
            </a:r>
          </a:p>
          <a:p>
            <a:pPr lvl="0"/>
            <a:endParaRPr lang="en-US" dirty="0"/>
          </a:p>
          <a:p>
            <a:endParaRPr lang="en-US" dirty="0"/>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a:xfrm>
            <a:off x="4398977" y="1142877"/>
            <a:ext cx="3508756" cy="333584"/>
          </a:xfrm>
        </p:spPr>
        <p:txBody>
          <a:bodyPr/>
          <a:lstStyle/>
          <a:p>
            <a:r>
              <a:rPr lang="en-US" b="1" dirty="0"/>
              <a:t>Least</a:t>
            </a:r>
            <a:r>
              <a:rPr lang="en-US" dirty="0"/>
              <a:t> </a:t>
            </a:r>
          </a:p>
        </p:txBody>
      </p:sp>
      <p:sp>
        <p:nvSpPr>
          <p:cNvPr id="13" name="Content Placeholder 12">
            <a:extLst>
              <a:ext uri="{FF2B5EF4-FFF2-40B4-BE49-F238E27FC236}">
                <a16:creationId xmlns:a16="http://schemas.microsoft.com/office/drawing/2014/main" id="{258E9390-685C-4BAD-BFAD-EC56E81C4745}"/>
              </a:ext>
            </a:extLst>
          </p:cNvPr>
          <p:cNvSpPr>
            <a:spLocks noGrp="1"/>
          </p:cNvSpPr>
          <p:nvPr>
            <p:ph sz="quarter" idx="14"/>
          </p:nvPr>
        </p:nvSpPr>
        <p:spPr>
          <a:xfrm>
            <a:off x="4341573" y="1628801"/>
            <a:ext cx="3194587" cy="1512168"/>
          </a:xfrm>
        </p:spPr>
        <p:txBody>
          <a:bodyPr>
            <a:normAutofit/>
          </a:bodyPr>
          <a:lstStyle/>
          <a:p>
            <a:pPr marL="0" lvl="0" indent="0">
              <a:buNone/>
            </a:pPr>
            <a:r>
              <a:rPr lang="en-US" sz="2000" dirty="0"/>
              <a:t>Be the least restrictive response possible in the circumstances to ensure the safety of the person and/or others</a:t>
            </a:r>
          </a:p>
          <a:p>
            <a:pPr marL="0" lvl="0" indent="0">
              <a:buNone/>
            </a:pPr>
            <a:endParaRPr lang="en-US" sz="2000" dirty="0"/>
          </a:p>
          <a:p>
            <a:pPr marL="0" lvl="0" indent="0">
              <a:buNone/>
            </a:pPr>
            <a:endParaRPr lang="en-US" sz="2000" dirty="0"/>
          </a:p>
          <a:p>
            <a:pPr marL="0" lvl="0" indent="0">
              <a:buNone/>
            </a:pPr>
            <a:endParaRPr lang="en-US" sz="2000" dirty="0"/>
          </a:p>
        </p:txBody>
      </p:sp>
      <p:sp>
        <p:nvSpPr>
          <p:cNvPr id="10" name="Text Placeholder 9">
            <a:extLst>
              <a:ext uri="{FF2B5EF4-FFF2-40B4-BE49-F238E27FC236}">
                <a16:creationId xmlns:a16="http://schemas.microsoft.com/office/drawing/2014/main" id="{34A9BC34-CFDB-4D7A-8D6C-1CE608D0909F}"/>
              </a:ext>
            </a:extLst>
          </p:cNvPr>
          <p:cNvSpPr>
            <a:spLocks noGrp="1"/>
          </p:cNvSpPr>
          <p:nvPr>
            <p:ph type="body" sz="quarter" idx="3"/>
          </p:nvPr>
        </p:nvSpPr>
        <p:spPr>
          <a:xfrm>
            <a:off x="8139659" y="980729"/>
            <a:ext cx="3566160" cy="495731"/>
          </a:xfrm>
        </p:spPr>
        <p:txBody>
          <a:bodyPr/>
          <a:lstStyle/>
          <a:p>
            <a:r>
              <a:rPr lang="en-US" b="1" dirty="0"/>
              <a:t>Risk of harm </a:t>
            </a:r>
          </a:p>
        </p:txBody>
      </p:sp>
      <p:sp>
        <p:nvSpPr>
          <p:cNvPr id="11" name="Content Placeholder 10">
            <a:extLst>
              <a:ext uri="{FF2B5EF4-FFF2-40B4-BE49-F238E27FC236}">
                <a16:creationId xmlns:a16="http://schemas.microsoft.com/office/drawing/2014/main" id="{1D014E48-5DD9-49CE-AD5B-0FEF69204F68}"/>
              </a:ext>
            </a:extLst>
          </p:cNvPr>
          <p:cNvSpPr>
            <a:spLocks noGrp="1"/>
          </p:cNvSpPr>
          <p:nvPr>
            <p:ph sz="quarter" idx="4"/>
          </p:nvPr>
        </p:nvSpPr>
        <p:spPr>
          <a:xfrm>
            <a:off x="8139659" y="1693971"/>
            <a:ext cx="3508755" cy="1014950"/>
          </a:xfrm>
        </p:spPr>
        <p:txBody>
          <a:bodyPr>
            <a:normAutofit/>
          </a:bodyPr>
          <a:lstStyle/>
          <a:p>
            <a:pPr marL="0" lvl="0" indent="0">
              <a:buNone/>
            </a:pPr>
            <a:r>
              <a:rPr lang="en-US" sz="2000" dirty="0"/>
              <a:t>Reduce the risk of harm to the person with disability and/or others</a:t>
            </a:r>
          </a:p>
        </p:txBody>
      </p:sp>
      <p:sp>
        <p:nvSpPr>
          <p:cNvPr id="14" name="Date Placeholder 13">
            <a:extLst>
              <a:ext uri="{FF2B5EF4-FFF2-40B4-BE49-F238E27FC236}">
                <a16:creationId xmlns:a16="http://schemas.microsoft.com/office/drawing/2014/main" id="{D236478C-E242-44E0-8357-C72C9B588CA7}"/>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15" name="Footer Placeholder 14">
            <a:extLst>
              <a:ext uri="{FF2B5EF4-FFF2-40B4-BE49-F238E27FC236}">
                <a16:creationId xmlns:a16="http://schemas.microsoft.com/office/drawing/2014/main" id="{65A6DC02-681E-4AF7-AC6E-57CDDB2FBA28}"/>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22</a:t>
            </a:fld>
            <a:endParaRPr lang="en-US"/>
          </a:p>
        </p:txBody>
      </p:sp>
      <p:sp>
        <p:nvSpPr>
          <p:cNvPr id="17" name="TextBox 16">
            <a:extLst>
              <a:ext uri="{FF2B5EF4-FFF2-40B4-BE49-F238E27FC236}">
                <a16:creationId xmlns:a16="http://schemas.microsoft.com/office/drawing/2014/main" id="{8755FFE1-3C21-60E6-2342-74675A1FC9D7}"/>
              </a:ext>
            </a:extLst>
          </p:cNvPr>
          <p:cNvSpPr txBox="1"/>
          <p:nvPr/>
        </p:nvSpPr>
        <p:spPr>
          <a:xfrm>
            <a:off x="4341573" y="3632250"/>
            <a:ext cx="4802427" cy="646331"/>
          </a:xfrm>
          <a:prstGeom prst="rect">
            <a:avLst/>
          </a:prstGeom>
          <a:noFill/>
        </p:spPr>
        <p:txBody>
          <a:bodyPr wrap="square">
            <a:spAutoFit/>
          </a:bodyPr>
          <a:lstStyle/>
          <a:p>
            <a:r>
              <a:rPr lang="en-US" b="1" dirty="0"/>
              <a:t>PROPORTION</a:t>
            </a:r>
            <a:endParaRPr lang="en-US" dirty="0"/>
          </a:p>
          <a:p>
            <a:endParaRPr lang="en-AU" dirty="0"/>
          </a:p>
        </p:txBody>
      </p:sp>
      <p:sp>
        <p:nvSpPr>
          <p:cNvPr id="18" name="TextBox 17">
            <a:extLst>
              <a:ext uri="{FF2B5EF4-FFF2-40B4-BE49-F238E27FC236}">
                <a16:creationId xmlns:a16="http://schemas.microsoft.com/office/drawing/2014/main" id="{115971F1-9F7C-0999-CF12-D2D968CBCAAD}"/>
              </a:ext>
            </a:extLst>
          </p:cNvPr>
          <p:cNvSpPr txBox="1"/>
          <p:nvPr/>
        </p:nvSpPr>
        <p:spPr>
          <a:xfrm>
            <a:off x="4341573" y="3429000"/>
            <a:ext cx="3194587" cy="1938992"/>
          </a:xfrm>
          <a:prstGeom prst="rect">
            <a:avLst/>
          </a:prstGeom>
          <a:noFill/>
        </p:spPr>
        <p:txBody>
          <a:bodyPr wrap="square">
            <a:spAutoFit/>
          </a:bodyPr>
          <a:lstStyle/>
          <a:p>
            <a:endParaRPr lang="en-US" sz="2000" dirty="0"/>
          </a:p>
          <a:p>
            <a:endParaRPr lang="en-US" sz="2000" dirty="0"/>
          </a:p>
          <a:p>
            <a:r>
              <a:rPr lang="en-US" sz="2000" dirty="0"/>
              <a:t>Be in proportion to the potential negative consequence or risk of harm</a:t>
            </a:r>
            <a:endParaRPr lang="en-AU" sz="2000" dirty="0"/>
          </a:p>
        </p:txBody>
      </p:sp>
      <p:sp>
        <p:nvSpPr>
          <p:cNvPr id="19" name="TextBox 18">
            <a:extLst>
              <a:ext uri="{FF2B5EF4-FFF2-40B4-BE49-F238E27FC236}">
                <a16:creationId xmlns:a16="http://schemas.microsoft.com/office/drawing/2014/main" id="{C3AE45AC-4BE2-7BFF-4318-7024A9E082FB}"/>
              </a:ext>
            </a:extLst>
          </p:cNvPr>
          <p:cNvSpPr txBox="1"/>
          <p:nvPr/>
        </p:nvSpPr>
        <p:spPr>
          <a:xfrm>
            <a:off x="8139658" y="3075355"/>
            <a:ext cx="3437686" cy="1938992"/>
          </a:xfrm>
          <a:prstGeom prst="rect">
            <a:avLst/>
          </a:prstGeom>
          <a:noFill/>
        </p:spPr>
        <p:txBody>
          <a:bodyPr wrap="square">
            <a:spAutoFit/>
          </a:bodyPr>
          <a:lstStyle/>
          <a:p>
            <a:endParaRPr lang="en-US" sz="2000" dirty="0"/>
          </a:p>
          <a:p>
            <a:endParaRPr lang="en-US" sz="2000" dirty="0"/>
          </a:p>
          <a:p>
            <a:r>
              <a:rPr lang="en-US" sz="2000" dirty="0"/>
              <a:t>Be used for the shortest possible time to ensure the safety of the person with disability and/or others</a:t>
            </a:r>
            <a:endParaRPr lang="en-AU" sz="2000" dirty="0"/>
          </a:p>
        </p:txBody>
      </p:sp>
      <p:sp>
        <p:nvSpPr>
          <p:cNvPr id="21" name="TextBox 20">
            <a:extLst>
              <a:ext uri="{FF2B5EF4-FFF2-40B4-BE49-F238E27FC236}">
                <a16:creationId xmlns:a16="http://schemas.microsoft.com/office/drawing/2014/main" id="{12395C4F-54FD-C12B-ADAE-729B3882ADF8}"/>
              </a:ext>
            </a:extLst>
          </p:cNvPr>
          <p:cNvSpPr txBox="1"/>
          <p:nvPr/>
        </p:nvSpPr>
        <p:spPr>
          <a:xfrm>
            <a:off x="8112224" y="2847420"/>
            <a:ext cx="1477589" cy="646331"/>
          </a:xfrm>
          <a:prstGeom prst="rect">
            <a:avLst/>
          </a:prstGeom>
          <a:noFill/>
        </p:spPr>
        <p:txBody>
          <a:bodyPr wrap="square">
            <a:spAutoFit/>
          </a:bodyPr>
          <a:lstStyle/>
          <a:p>
            <a:endParaRPr lang="en-US" dirty="0"/>
          </a:p>
          <a:p>
            <a:r>
              <a:rPr lang="en-US" b="1" dirty="0"/>
              <a:t>SHORTEST</a:t>
            </a:r>
            <a:endParaRPr lang="en-AU" b="1" dirty="0"/>
          </a:p>
        </p:txBody>
      </p:sp>
    </p:spTree>
    <p:extLst>
      <p:ext uri="{BB962C8B-B14F-4D97-AF65-F5344CB8AC3E}">
        <p14:creationId xmlns:p14="http://schemas.microsoft.com/office/powerpoint/2010/main" val="1420547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549275"/>
            <a:ext cx="3566160" cy="3384550"/>
          </a:xfrm>
        </p:spPr>
        <p:txBody>
          <a:bodyPr>
            <a:normAutofit/>
          </a:bodyPr>
          <a:lstStyle/>
          <a:p>
            <a:r>
              <a:rPr lang="en-US" dirty="0"/>
              <a:t>The way to get started is to quit talking and begin doing.</a:t>
            </a: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50863" y="4097338"/>
            <a:ext cx="3565524" cy="2351087"/>
          </a:xfrm>
        </p:spPr>
        <p:txBody>
          <a:bodyPr/>
          <a:lstStyle/>
          <a:p>
            <a:r>
              <a:rPr lang="en-US" dirty="0"/>
              <a:t>Walt Disney</a:t>
            </a:r>
          </a:p>
          <a:p>
            <a:endParaRPr lang="en-US" dirty="0"/>
          </a:p>
        </p:txBody>
      </p:sp>
      <p:pic>
        <p:nvPicPr>
          <p:cNvPr id="18" name="Picture Placeholder 17" descr="A person drawing on a white board">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535809" y="656633"/>
            <a:ext cx="5132388" cy="5132388"/>
          </a:xfrm>
        </p:spPr>
      </p:pic>
      <p:sp>
        <p:nvSpPr>
          <p:cNvPr id="19" name="Date Placeholder 18">
            <a:extLst>
              <a:ext uri="{FF2B5EF4-FFF2-40B4-BE49-F238E27FC236}">
                <a16:creationId xmlns:a16="http://schemas.microsoft.com/office/drawing/2014/main" id="{386DB667-0553-4FB8-B0E0-776539934AFF}"/>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20" name="Footer Placeholder 19">
            <a:extLst>
              <a:ext uri="{FF2B5EF4-FFF2-40B4-BE49-F238E27FC236}">
                <a16:creationId xmlns:a16="http://schemas.microsoft.com/office/drawing/2014/main" id="{C77C6228-C5A8-44DC-ABD7-A22A4475D3DF}"/>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23</a:t>
            </a:fld>
            <a:endParaRPr lang="en-US"/>
          </a:p>
        </p:txBody>
      </p:sp>
    </p:spTree>
    <p:extLst>
      <p:ext uri="{BB962C8B-B14F-4D97-AF65-F5344CB8AC3E}">
        <p14:creationId xmlns:p14="http://schemas.microsoft.com/office/powerpoint/2010/main" val="395518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C4B6-A44A-491A-9345-D554EBE1BC91}"/>
              </a:ext>
            </a:extLst>
          </p:cNvPr>
          <p:cNvSpPr>
            <a:spLocks noGrp="1"/>
          </p:cNvSpPr>
          <p:nvPr>
            <p:ph type="title"/>
          </p:nvPr>
        </p:nvSpPr>
        <p:spPr/>
        <p:txBody>
          <a:bodyPr/>
          <a:lstStyle/>
          <a:p>
            <a:r>
              <a:rPr lang="en-US" dirty="0"/>
              <a:t>What are your next steps?</a:t>
            </a:r>
          </a:p>
        </p:txBody>
      </p:sp>
      <p:pic>
        <p:nvPicPr>
          <p:cNvPr id="7" name="Graphic 6" descr="Steps icon">
            <a:extLst>
              <a:ext uri="{FF2B5EF4-FFF2-40B4-BE49-F238E27FC236}">
                <a16:creationId xmlns:a16="http://schemas.microsoft.com/office/drawing/2014/main" id="{CFAFD888-408F-42CB-B314-5A856047E6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4505" y="817447"/>
            <a:ext cx="952500" cy="952500"/>
          </a:xfrm>
          <a:prstGeom prst="rect">
            <a:avLst/>
          </a:prstGeom>
        </p:spPr>
      </p:pic>
      <p:grpSp>
        <p:nvGrpSpPr>
          <p:cNvPr id="25" name="Group 24" descr="thumbs up icon">
            <a:extLst>
              <a:ext uri="{FF2B5EF4-FFF2-40B4-BE49-F238E27FC236}">
                <a16:creationId xmlns:a16="http://schemas.microsoft.com/office/drawing/2014/main" id="{2907416F-402F-41F1-9D31-BA7E1376D182}"/>
              </a:ext>
            </a:extLst>
          </p:cNvPr>
          <p:cNvGrpSpPr/>
          <p:nvPr/>
        </p:nvGrpSpPr>
        <p:grpSpPr>
          <a:xfrm>
            <a:off x="744537" y="2086166"/>
            <a:ext cx="823913" cy="823913"/>
            <a:chOff x="744537" y="2086166"/>
            <a:chExt cx="823913" cy="823913"/>
          </a:xfrm>
        </p:grpSpPr>
        <p:sp>
          <p:nvSpPr>
            <p:cNvPr id="42" name="Oval 68">
              <a:extLst>
                <a:ext uri="{FF2B5EF4-FFF2-40B4-BE49-F238E27FC236}">
                  <a16:creationId xmlns:a16="http://schemas.microsoft.com/office/drawing/2014/main" id="{AC52CD19-1014-49F6-9EFC-0B3E037B4379}"/>
                </a:ext>
              </a:extLst>
            </p:cNvPr>
            <p:cNvSpPr>
              <a:spLocks noChangeArrowheads="1"/>
            </p:cNvSpPr>
            <p:nvPr/>
          </p:nvSpPr>
          <p:spPr bwMode="auto">
            <a:xfrm>
              <a:off x="744537" y="2086166"/>
              <a:ext cx="823913" cy="823913"/>
            </a:xfrm>
            <a:prstGeom prst="ellipse">
              <a:avLst/>
            </a:prstGeom>
            <a:solidFill>
              <a:srgbClr val="FFFFFF">
                <a:alpha val="20000"/>
              </a:srgbClr>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eaLnBrk="1" hangingPunct="1"/>
              <a:endParaRPr lang="en-US" altLang="en-US" dirty="0"/>
            </a:p>
          </p:txBody>
        </p:sp>
        <p:sp>
          <p:nvSpPr>
            <p:cNvPr id="43" name="Freeform 65">
              <a:extLst>
                <a:ext uri="{FF2B5EF4-FFF2-40B4-BE49-F238E27FC236}">
                  <a16:creationId xmlns:a16="http://schemas.microsoft.com/office/drawing/2014/main" id="{DC748C5B-A010-42FE-94A3-C361519813BC}"/>
                </a:ext>
              </a:extLst>
            </p:cNvPr>
            <p:cNvSpPr>
              <a:spLocks noEditPoints="1"/>
            </p:cNvSpPr>
            <p:nvPr/>
          </p:nvSpPr>
          <p:spPr bwMode="auto">
            <a:xfrm>
              <a:off x="984536" y="2278488"/>
              <a:ext cx="358468" cy="351052"/>
            </a:xfrm>
            <a:custGeom>
              <a:avLst/>
              <a:gdLst>
                <a:gd name="T0" fmla="*/ 358468 w 188"/>
                <a:gd name="T1" fmla="*/ 181250 h 184"/>
                <a:gd name="T2" fmla="*/ 257411 w 188"/>
                <a:gd name="T3" fmla="*/ 135460 h 184"/>
                <a:gd name="T4" fmla="*/ 257411 w 188"/>
                <a:gd name="T5" fmla="*/ 125921 h 184"/>
                <a:gd name="T6" fmla="*/ 286012 w 188"/>
                <a:gd name="T7" fmla="*/ 70592 h 184"/>
                <a:gd name="T8" fmla="*/ 263131 w 188"/>
                <a:gd name="T9" fmla="*/ 5724 h 184"/>
                <a:gd name="T10" fmla="*/ 226903 w 188"/>
                <a:gd name="T11" fmla="*/ 34342 h 184"/>
                <a:gd name="T12" fmla="*/ 179234 w 188"/>
                <a:gd name="T13" fmla="*/ 104934 h 184"/>
                <a:gd name="T14" fmla="*/ 133472 w 188"/>
                <a:gd name="T15" fmla="*/ 175526 h 184"/>
                <a:gd name="T16" fmla="*/ 97244 w 188"/>
                <a:gd name="T17" fmla="*/ 160263 h 184"/>
                <a:gd name="T18" fmla="*/ 0 w 188"/>
                <a:gd name="T19" fmla="*/ 177434 h 184"/>
                <a:gd name="T20" fmla="*/ 17161 w 188"/>
                <a:gd name="T21" fmla="*/ 351052 h 184"/>
                <a:gd name="T22" fmla="*/ 114405 w 188"/>
                <a:gd name="T23" fmla="*/ 337697 h 184"/>
                <a:gd name="T24" fmla="*/ 139192 w 188"/>
                <a:gd name="T25" fmla="*/ 351052 h 184"/>
                <a:gd name="T26" fmla="*/ 143006 w 188"/>
                <a:gd name="T27" fmla="*/ 351052 h 184"/>
                <a:gd name="T28" fmla="*/ 299359 w 188"/>
                <a:gd name="T29" fmla="*/ 351052 h 184"/>
                <a:gd name="T30" fmla="*/ 333680 w 188"/>
                <a:gd name="T31" fmla="*/ 307171 h 184"/>
                <a:gd name="T32" fmla="*/ 343214 w 188"/>
                <a:gd name="T33" fmla="*/ 257565 h 184"/>
                <a:gd name="T34" fmla="*/ 348934 w 188"/>
                <a:gd name="T35" fmla="*/ 206052 h 184"/>
                <a:gd name="T36" fmla="*/ 97244 w 188"/>
                <a:gd name="T37" fmla="*/ 335789 h 184"/>
                <a:gd name="T38" fmla="*/ 15254 w 188"/>
                <a:gd name="T39" fmla="*/ 333881 h 184"/>
                <a:gd name="T40" fmla="*/ 17161 w 188"/>
                <a:gd name="T41" fmla="*/ 175526 h 184"/>
                <a:gd name="T42" fmla="*/ 99151 w 188"/>
                <a:gd name="T43" fmla="*/ 177434 h 184"/>
                <a:gd name="T44" fmla="*/ 335587 w 188"/>
                <a:gd name="T45" fmla="*/ 198421 h 184"/>
                <a:gd name="T46" fmla="*/ 333680 w 188"/>
                <a:gd name="T47" fmla="*/ 209868 h 184"/>
                <a:gd name="T48" fmla="*/ 329867 w 188"/>
                <a:gd name="T49" fmla="*/ 249934 h 184"/>
                <a:gd name="T50" fmla="*/ 327960 w 188"/>
                <a:gd name="T51" fmla="*/ 261381 h 184"/>
                <a:gd name="T52" fmla="*/ 320333 w 188"/>
                <a:gd name="T53" fmla="*/ 297631 h 184"/>
                <a:gd name="T54" fmla="*/ 318426 w 188"/>
                <a:gd name="T55" fmla="*/ 307171 h 184"/>
                <a:gd name="T56" fmla="*/ 299359 w 188"/>
                <a:gd name="T57" fmla="*/ 335789 h 184"/>
                <a:gd name="T58" fmla="*/ 133472 w 188"/>
                <a:gd name="T59" fmla="*/ 330065 h 184"/>
                <a:gd name="T60" fmla="*/ 114405 w 188"/>
                <a:gd name="T61" fmla="*/ 190789 h 184"/>
                <a:gd name="T62" fmla="*/ 137286 w 188"/>
                <a:gd name="T63" fmla="*/ 190789 h 184"/>
                <a:gd name="T64" fmla="*/ 169700 w 188"/>
                <a:gd name="T65" fmla="*/ 152631 h 184"/>
                <a:gd name="T66" fmla="*/ 192581 w 188"/>
                <a:gd name="T67" fmla="*/ 112566 h 184"/>
                <a:gd name="T68" fmla="*/ 247877 w 188"/>
                <a:gd name="T69" fmla="*/ 19079 h 184"/>
                <a:gd name="T70" fmla="*/ 272664 w 188"/>
                <a:gd name="T71" fmla="*/ 66776 h 184"/>
                <a:gd name="T72" fmla="*/ 244063 w 188"/>
                <a:gd name="T73" fmla="*/ 145000 h 184"/>
                <a:gd name="T74" fmla="*/ 308893 w 188"/>
                <a:gd name="T75" fmla="*/ 150723 h 184"/>
                <a:gd name="T76" fmla="*/ 335587 w 188"/>
                <a:gd name="T77" fmla="*/ 198421 h 1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8" h="184">
                  <a:moveTo>
                    <a:pt x="183" y="108"/>
                  </a:moveTo>
                  <a:cubicBezTo>
                    <a:pt x="185" y="105"/>
                    <a:pt x="188" y="101"/>
                    <a:pt x="188" y="95"/>
                  </a:cubicBezTo>
                  <a:cubicBezTo>
                    <a:pt x="188" y="78"/>
                    <a:pt x="172" y="72"/>
                    <a:pt x="163" y="71"/>
                  </a:cubicBezTo>
                  <a:cubicBezTo>
                    <a:pt x="135" y="71"/>
                    <a:pt x="135" y="71"/>
                    <a:pt x="135" y="71"/>
                  </a:cubicBezTo>
                  <a:cubicBezTo>
                    <a:pt x="135" y="71"/>
                    <a:pt x="135" y="71"/>
                    <a:pt x="135" y="71"/>
                  </a:cubicBezTo>
                  <a:cubicBezTo>
                    <a:pt x="133" y="69"/>
                    <a:pt x="135" y="66"/>
                    <a:pt x="135" y="66"/>
                  </a:cubicBezTo>
                  <a:cubicBezTo>
                    <a:pt x="135" y="66"/>
                    <a:pt x="135" y="66"/>
                    <a:pt x="135" y="66"/>
                  </a:cubicBezTo>
                  <a:cubicBezTo>
                    <a:pt x="136" y="66"/>
                    <a:pt x="144" y="55"/>
                    <a:pt x="150" y="37"/>
                  </a:cubicBezTo>
                  <a:cubicBezTo>
                    <a:pt x="157" y="18"/>
                    <a:pt x="140" y="4"/>
                    <a:pt x="139" y="3"/>
                  </a:cubicBezTo>
                  <a:cubicBezTo>
                    <a:pt x="138" y="3"/>
                    <a:pt x="138" y="3"/>
                    <a:pt x="138" y="3"/>
                  </a:cubicBezTo>
                  <a:cubicBezTo>
                    <a:pt x="138" y="3"/>
                    <a:pt x="132" y="0"/>
                    <a:pt x="126" y="4"/>
                  </a:cubicBezTo>
                  <a:cubicBezTo>
                    <a:pt x="122" y="6"/>
                    <a:pt x="119" y="11"/>
                    <a:pt x="119" y="18"/>
                  </a:cubicBezTo>
                  <a:cubicBezTo>
                    <a:pt x="117" y="34"/>
                    <a:pt x="103" y="48"/>
                    <a:pt x="97" y="53"/>
                  </a:cubicBezTo>
                  <a:cubicBezTo>
                    <a:pt x="96" y="54"/>
                    <a:pt x="95" y="54"/>
                    <a:pt x="94" y="55"/>
                  </a:cubicBezTo>
                  <a:cubicBezTo>
                    <a:pt x="90" y="59"/>
                    <a:pt x="85" y="69"/>
                    <a:pt x="82" y="76"/>
                  </a:cubicBezTo>
                  <a:cubicBezTo>
                    <a:pt x="79" y="81"/>
                    <a:pt x="73" y="89"/>
                    <a:pt x="70" y="92"/>
                  </a:cubicBezTo>
                  <a:cubicBezTo>
                    <a:pt x="67" y="92"/>
                    <a:pt x="63" y="92"/>
                    <a:pt x="60" y="92"/>
                  </a:cubicBezTo>
                  <a:cubicBezTo>
                    <a:pt x="59" y="88"/>
                    <a:pt x="55" y="84"/>
                    <a:pt x="51" y="84"/>
                  </a:cubicBezTo>
                  <a:cubicBezTo>
                    <a:pt x="9" y="84"/>
                    <a:pt x="9" y="84"/>
                    <a:pt x="9" y="84"/>
                  </a:cubicBezTo>
                  <a:cubicBezTo>
                    <a:pt x="4" y="84"/>
                    <a:pt x="0" y="88"/>
                    <a:pt x="0" y="93"/>
                  </a:cubicBezTo>
                  <a:cubicBezTo>
                    <a:pt x="0" y="175"/>
                    <a:pt x="0" y="175"/>
                    <a:pt x="0" y="175"/>
                  </a:cubicBezTo>
                  <a:cubicBezTo>
                    <a:pt x="0" y="180"/>
                    <a:pt x="4" y="184"/>
                    <a:pt x="9" y="184"/>
                  </a:cubicBezTo>
                  <a:cubicBezTo>
                    <a:pt x="51" y="184"/>
                    <a:pt x="51" y="184"/>
                    <a:pt x="51" y="184"/>
                  </a:cubicBezTo>
                  <a:cubicBezTo>
                    <a:pt x="56" y="184"/>
                    <a:pt x="59" y="181"/>
                    <a:pt x="60" y="177"/>
                  </a:cubicBezTo>
                  <a:cubicBezTo>
                    <a:pt x="62" y="177"/>
                    <a:pt x="63" y="175"/>
                    <a:pt x="64" y="175"/>
                  </a:cubicBezTo>
                  <a:cubicBezTo>
                    <a:pt x="65" y="177"/>
                    <a:pt x="67" y="181"/>
                    <a:pt x="73" y="184"/>
                  </a:cubicBezTo>
                  <a:cubicBezTo>
                    <a:pt x="74" y="184"/>
                    <a:pt x="74" y="184"/>
                    <a:pt x="74" y="184"/>
                  </a:cubicBezTo>
                  <a:cubicBezTo>
                    <a:pt x="75" y="184"/>
                    <a:pt x="75" y="184"/>
                    <a:pt x="75" y="184"/>
                  </a:cubicBezTo>
                  <a:cubicBezTo>
                    <a:pt x="75" y="184"/>
                    <a:pt x="103" y="184"/>
                    <a:pt x="129" y="184"/>
                  </a:cubicBezTo>
                  <a:cubicBezTo>
                    <a:pt x="142" y="184"/>
                    <a:pt x="153" y="184"/>
                    <a:pt x="157" y="184"/>
                  </a:cubicBezTo>
                  <a:cubicBezTo>
                    <a:pt x="165" y="184"/>
                    <a:pt x="170" y="180"/>
                    <a:pt x="172" y="177"/>
                  </a:cubicBezTo>
                  <a:cubicBezTo>
                    <a:pt x="176" y="172"/>
                    <a:pt x="176" y="165"/>
                    <a:pt x="175" y="161"/>
                  </a:cubicBezTo>
                  <a:cubicBezTo>
                    <a:pt x="181" y="156"/>
                    <a:pt x="181" y="147"/>
                    <a:pt x="181" y="143"/>
                  </a:cubicBezTo>
                  <a:cubicBezTo>
                    <a:pt x="182" y="140"/>
                    <a:pt x="181" y="138"/>
                    <a:pt x="180" y="135"/>
                  </a:cubicBezTo>
                  <a:cubicBezTo>
                    <a:pt x="183" y="133"/>
                    <a:pt x="186" y="127"/>
                    <a:pt x="186" y="120"/>
                  </a:cubicBezTo>
                  <a:cubicBezTo>
                    <a:pt x="187" y="115"/>
                    <a:pt x="185" y="110"/>
                    <a:pt x="183" y="108"/>
                  </a:cubicBezTo>
                  <a:close/>
                  <a:moveTo>
                    <a:pt x="52" y="175"/>
                  </a:moveTo>
                  <a:cubicBezTo>
                    <a:pt x="52" y="176"/>
                    <a:pt x="52" y="176"/>
                    <a:pt x="51" y="176"/>
                  </a:cubicBezTo>
                  <a:cubicBezTo>
                    <a:pt x="9" y="176"/>
                    <a:pt x="9" y="176"/>
                    <a:pt x="9" y="176"/>
                  </a:cubicBezTo>
                  <a:cubicBezTo>
                    <a:pt x="9" y="176"/>
                    <a:pt x="8" y="176"/>
                    <a:pt x="8" y="175"/>
                  </a:cubicBezTo>
                  <a:cubicBezTo>
                    <a:pt x="8" y="93"/>
                    <a:pt x="8" y="93"/>
                    <a:pt x="8" y="93"/>
                  </a:cubicBezTo>
                  <a:cubicBezTo>
                    <a:pt x="8" y="93"/>
                    <a:pt x="9" y="92"/>
                    <a:pt x="9" y="92"/>
                  </a:cubicBezTo>
                  <a:cubicBezTo>
                    <a:pt x="51" y="92"/>
                    <a:pt x="51" y="92"/>
                    <a:pt x="51" y="92"/>
                  </a:cubicBezTo>
                  <a:cubicBezTo>
                    <a:pt x="52" y="92"/>
                    <a:pt x="52" y="93"/>
                    <a:pt x="52" y="93"/>
                  </a:cubicBezTo>
                  <a:lnTo>
                    <a:pt x="52" y="175"/>
                  </a:lnTo>
                  <a:close/>
                  <a:moveTo>
                    <a:pt x="176" y="104"/>
                  </a:moveTo>
                  <a:cubicBezTo>
                    <a:pt x="172" y="107"/>
                    <a:pt x="172" y="107"/>
                    <a:pt x="172" y="107"/>
                  </a:cubicBezTo>
                  <a:cubicBezTo>
                    <a:pt x="175" y="110"/>
                    <a:pt x="175" y="110"/>
                    <a:pt x="175" y="110"/>
                  </a:cubicBezTo>
                  <a:cubicBezTo>
                    <a:pt x="176" y="111"/>
                    <a:pt x="179" y="114"/>
                    <a:pt x="178" y="120"/>
                  </a:cubicBezTo>
                  <a:cubicBezTo>
                    <a:pt x="178" y="127"/>
                    <a:pt x="173" y="131"/>
                    <a:pt x="173" y="131"/>
                  </a:cubicBezTo>
                  <a:cubicBezTo>
                    <a:pt x="167" y="133"/>
                    <a:pt x="167" y="133"/>
                    <a:pt x="167" y="133"/>
                  </a:cubicBezTo>
                  <a:cubicBezTo>
                    <a:pt x="172" y="137"/>
                    <a:pt x="172" y="137"/>
                    <a:pt x="172" y="137"/>
                  </a:cubicBezTo>
                  <a:cubicBezTo>
                    <a:pt x="172" y="138"/>
                    <a:pt x="174" y="140"/>
                    <a:pt x="173" y="144"/>
                  </a:cubicBezTo>
                  <a:cubicBezTo>
                    <a:pt x="173" y="147"/>
                    <a:pt x="172" y="154"/>
                    <a:pt x="168" y="156"/>
                  </a:cubicBezTo>
                  <a:cubicBezTo>
                    <a:pt x="164" y="158"/>
                    <a:pt x="164" y="158"/>
                    <a:pt x="164" y="158"/>
                  </a:cubicBezTo>
                  <a:cubicBezTo>
                    <a:pt x="167" y="161"/>
                    <a:pt x="167" y="161"/>
                    <a:pt x="167" y="161"/>
                  </a:cubicBezTo>
                  <a:cubicBezTo>
                    <a:pt x="168" y="163"/>
                    <a:pt x="168" y="169"/>
                    <a:pt x="165" y="173"/>
                  </a:cubicBezTo>
                  <a:cubicBezTo>
                    <a:pt x="164" y="175"/>
                    <a:pt x="161" y="176"/>
                    <a:pt x="157" y="176"/>
                  </a:cubicBezTo>
                  <a:cubicBezTo>
                    <a:pt x="144" y="176"/>
                    <a:pt x="84" y="176"/>
                    <a:pt x="76" y="176"/>
                  </a:cubicBezTo>
                  <a:cubicBezTo>
                    <a:pt x="73" y="175"/>
                    <a:pt x="71" y="174"/>
                    <a:pt x="70" y="173"/>
                  </a:cubicBezTo>
                  <a:cubicBezTo>
                    <a:pt x="69" y="172"/>
                    <a:pt x="67" y="167"/>
                    <a:pt x="60" y="167"/>
                  </a:cubicBezTo>
                  <a:cubicBezTo>
                    <a:pt x="60" y="100"/>
                    <a:pt x="60" y="100"/>
                    <a:pt x="60" y="100"/>
                  </a:cubicBezTo>
                  <a:cubicBezTo>
                    <a:pt x="64" y="100"/>
                    <a:pt x="71" y="100"/>
                    <a:pt x="71" y="100"/>
                  </a:cubicBezTo>
                  <a:cubicBezTo>
                    <a:pt x="72" y="100"/>
                    <a:pt x="72" y="100"/>
                    <a:pt x="72" y="100"/>
                  </a:cubicBezTo>
                  <a:cubicBezTo>
                    <a:pt x="74" y="99"/>
                    <a:pt x="74" y="99"/>
                    <a:pt x="74" y="99"/>
                  </a:cubicBezTo>
                  <a:cubicBezTo>
                    <a:pt x="74" y="99"/>
                    <a:pt x="85" y="88"/>
                    <a:pt x="89" y="80"/>
                  </a:cubicBezTo>
                  <a:cubicBezTo>
                    <a:pt x="93" y="72"/>
                    <a:pt x="96" y="63"/>
                    <a:pt x="100" y="61"/>
                  </a:cubicBezTo>
                  <a:cubicBezTo>
                    <a:pt x="100" y="60"/>
                    <a:pt x="101" y="60"/>
                    <a:pt x="101" y="59"/>
                  </a:cubicBezTo>
                  <a:cubicBezTo>
                    <a:pt x="108" y="54"/>
                    <a:pt x="124" y="38"/>
                    <a:pt x="127" y="19"/>
                  </a:cubicBezTo>
                  <a:cubicBezTo>
                    <a:pt x="127" y="14"/>
                    <a:pt x="128" y="12"/>
                    <a:pt x="130" y="10"/>
                  </a:cubicBezTo>
                  <a:cubicBezTo>
                    <a:pt x="132" y="9"/>
                    <a:pt x="134" y="10"/>
                    <a:pt x="135" y="10"/>
                  </a:cubicBezTo>
                  <a:cubicBezTo>
                    <a:pt x="137" y="12"/>
                    <a:pt x="147" y="22"/>
                    <a:pt x="143" y="35"/>
                  </a:cubicBezTo>
                  <a:cubicBezTo>
                    <a:pt x="137" y="51"/>
                    <a:pt x="129" y="61"/>
                    <a:pt x="129" y="61"/>
                  </a:cubicBezTo>
                  <a:cubicBezTo>
                    <a:pt x="127" y="64"/>
                    <a:pt x="124" y="70"/>
                    <a:pt x="128" y="76"/>
                  </a:cubicBezTo>
                  <a:cubicBezTo>
                    <a:pt x="130" y="79"/>
                    <a:pt x="133" y="79"/>
                    <a:pt x="135" y="79"/>
                  </a:cubicBezTo>
                  <a:cubicBezTo>
                    <a:pt x="162" y="79"/>
                    <a:pt x="162" y="79"/>
                    <a:pt x="162" y="79"/>
                  </a:cubicBezTo>
                  <a:cubicBezTo>
                    <a:pt x="163" y="79"/>
                    <a:pt x="180" y="81"/>
                    <a:pt x="180" y="95"/>
                  </a:cubicBezTo>
                  <a:cubicBezTo>
                    <a:pt x="180" y="101"/>
                    <a:pt x="176" y="104"/>
                    <a:pt x="176" y="104"/>
                  </a:cubicBezTo>
                  <a:close/>
                </a:path>
              </a:pathLst>
            </a:custGeom>
            <a:solidFill>
              <a:schemeClr val="tx1"/>
            </a:solidFill>
            <a:ln w="9525">
              <a:solidFill>
                <a:schemeClr val="tx1"/>
              </a:solidFill>
              <a:round/>
              <a:headEnd/>
              <a:tailEnd/>
            </a:ln>
          </p:spPr>
          <p:txBody>
            <a:bodyPr/>
            <a:lstStyle/>
            <a:p>
              <a:endParaRPr lang="en-US" dirty="0"/>
            </a:p>
          </p:txBody>
        </p:sp>
      </p:grpSp>
      <p:sp>
        <p:nvSpPr>
          <p:cNvPr id="74" name="Text Placeholder 73">
            <a:extLst>
              <a:ext uri="{FF2B5EF4-FFF2-40B4-BE49-F238E27FC236}">
                <a16:creationId xmlns:a16="http://schemas.microsoft.com/office/drawing/2014/main" id="{6CA236DF-5114-4CA5-8620-41B9436499AA}"/>
              </a:ext>
            </a:extLst>
          </p:cNvPr>
          <p:cNvSpPr>
            <a:spLocks noGrp="1"/>
          </p:cNvSpPr>
          <p:nvPr>
            <p:ph type="body" sz="quarter" idx="13"/>
          </p:nvPr>
        </p:nvSpPr>
        <p:spPr/>
        <p:txBody>
          <a:bodyPr/>
          <a:lstStyle/>
          <a:p>
            <a:r>
              <a:rPr lang="en-US" dirty="0"/>
              <a:t>Investigate what is a Restrictive Practice </a:t>
            </a:r>
          </a:p>
        </p:txBody>
      </p:sp>
      <p:grpSp>
        <p:nvGrpSpPr>
          <p:cNvPr id="28" name="Group 27" descr="clock icon">
            <a:extLst>
              <a:ext uri="{FF2B5EF4-FFF2-40B4-BE49-F238E27FC236}">
                <a16:creationId xmlns:a16="http://schemas.microsoft.com/office/drawing/2014/main" id="{0C571394-90B9-4305-A010-F2F17F3BA7D1}"/>
              </a:ext>
            </a:extLst>
          </p:cNvPr>
          <p:cNvGrpSpPr/>
          <p:nvPr/>
        </p:nvGrpSpPr>
        <p:grpSpPr>
          <a:xfrm>
            <a:off x="744537" y="3036069"/>
            <a:ext cx="823913" cy="823912"/>
            <a:chOff x="744537" y="3036069"/>
            <a:chExt cx="823913" cy="823912"/>
          </a:xfrm>
        </p:grpSpPr>
        <p:sp>
          <p:nvSpPr>
            <p:cNvPr id="45" name="Oval 68">
              <a:extLst>
                <a:ext uri="{FF2B5EF4-FFF2-40B4-BE49-F238E27FC236}">
                  <a16:creationId xmlns:a16="http://schemas.microsoft.com/office/drawing/2014/main" id="{2C8CF75B-4297-4F4C-BB5C-0BE87F16888D}"/>
                </a:ext>
                <a:ext uri="{C183D7F6-B498-43B3-948B-1728B52AA6E4}">
                  <adec:decorative xmlns:adec="http://schemas.microsoft.com/office/drawing/2017/decorative" val="1"/>
                </a:ext>
              </a:extLst>
            </p:cNvPr>
            <p:cNvSpPr>
              <a:spLocks noChangeArrowheads="1"/>
            </p:cNvSpPr>
            <p:nvPr/>
          </p:nvSpPr>
          <p:spPr bwMode="auto">
            <a:xfrm>
              <a:off x="744537" y="3036069"/>
              <a:ext cx="823913" cy="823912"/>
            </a:xfrm>
            <a:prstGeom prst="ellipse">
              <a:avLst/>
            </a:prstGeom>
            <a:solidFill>
              <a:srgbClr val="FFFFFF">
                <a:alpha val="20000"/>
              </a:srgbClr>
            </a:solidFill>
            <a:ln>
              <a:noFill/>
            </a:ln>
          </p:spPr>
          <p:txBody>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eaLnBrk="1" hangingPunct="1"/>
              <a:endParaRPr lang="en-US" altLang="en-US" dirty="0"/>
            </a:p>
          </p:txBody>
        </p:sp>
        <p:grpSp>
          <p:nvGrpSpPr>
            <p:cNvPr id="46" name="Group 45" descr="Clock">
              <a:extLst>
                <a:ext uri="{FF2B5EF4-FFF2-40B4-BE49-F238E27FC236}">
                  <a16:creationId xmlns:a16="http://schemas.microsoft.com/office/drawing/2014/main" id="{1C027AC2-76F8-4218-8C73-C8413E8B412B}"/>
                </a:ext>
              </a:extLst>
            </p:cNvPr>
            <p:cNvGrpSpPr/>
            <p:nvPr/>
          </p:nvGrpSpPr>
          <p:grpSpPr bwMode="auto">
            <a:xfrm>
              <a:off x="982527" y="3270522"/>
              <a:ext cx="343634" cy="344872"/>
              <a:chOff x="9155465" y="4372601"/>
              <a:chExt cx="343634" cy="344872"/>
            </a:xfrm>
            <a:solidFill>
              <a:schemeClr val="tx1"/>
            </a:solidFill>
          </p:grpSpPr>
          <p:sp>
            <p:nvSpPr>
              <p:cNvPr id="47" name="Freeform 158">
                <a:extLst>
                  <a:ext uri="{FF2B5EF4-FFF2-40B4-BE49-F238E27FC236}">
                    <a16:creationId xmlns:a16="http://schemas.microsoft.com/office/drawing/2014/main" id="{C75923E9-28C4-400A-99FC-AAC15C61ED8A}"/>
                  </a:ext>
                </a:extLst>
              </p:cNvPr>
              <p:cNvSpPr>
                <a:spLocks noEditPoints="1"/>
              </p:cNvSpPr>
              <p:nvPr/>
            </p:nvSpPr>
            <p:spPr bwMode="auto">
              <a:xfrm>
                <a:off x="9379198" y="4372601"/>
                <a:ext cx="119901" cy="101360"/>
              </a:xfrm>
              <a:custGeom>
                <a:avLst/>
                <a:gdLst>
                  <a:gd name="T0" fmla="*/ 50 w 63"/>
                  <a:gd name="T1" fmla="*/ 53 h 53"/>
                  <a:gd name="T2" fmla="*/ 47 w 63"/>
                  <a:gd name="T3" fmla="*/ 49 h 53"/>
                  <a:gd name="T4" fmla="*/ 4 w 63"/>
                  <a:gd name="T5" fmla="*/ 15 h 53"/>
                  <a:gd name="T6" fmla="*/ 0 w 63"/>
                  <a:gd name="T7" fmla="*/ 14 h 53"/>
                  <a:gd name="T8" fmla="*/ 2 w 63"/>
                  <a:gd name="T9" fmla="*/ 10 h 53"/>
                  <a:gd name="T10" fmla="*/ 19 w 63"/>
                  <a:gd name="T11" fmla="*/ 0 h 53"/>
                  <a:gd name="T12" fmla="*/ 42 w 63"/>
                  <a:gd name="T13" fmla="*/ 11 h 53"/>
                  <a:gd name="T14" fmla="*/ 52 w 63"/>
                  <a:gd name="T15" fmla="*/ 50 h 53"/>
                  <a:gd name="T16" fmla="*/ 50 w 63"/>
                  <a:gd name="T17" fmla="*/ 53 h 53"/>
                  <a:gd name="T18" fmla="*/ 10 w 63"/>
                  <a:gd name="T19" fmla="*/ 11 h 53"/>
                  <a:gd name="T20" fmla="*/ 50 w 63"/>
                  <a:gd name="T21" fmla="*/ 42 h 53"/>
                  <a:gd name="T22" fmla="*/ 39 w 63"/>
                  <a:gd name="T23" fmla="*/ 16 h 53"/>
                  <a:gd name="T24" fmla="*/ 19 w 63"/>
                  <a:gd name="T25" fmla="*/ 6 h 53"/>
                  <a:gd name="T26" fmla="*/ 10 w 63"/>
                  <a:gd name="T27"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50" y="53"/>
                    </a:moveTo>
                    <a:cubicBezTo>
                      <a:pt x="47" y="49"/>
                      <a:pt x="47" y="49"/>
                      <a:pt x="47" y="49"/>
                    </a:cubicBezTo>
                    <a:cubicBezTo>
                      <a:pt x="37" y="33"/>
                      <a:pt x="22" y="21"/>
                      <a:pt x="4" y="15"/>
                    </a:cubicBezTo>
                    <a:cubicBezTo>
                      <a:pt x="0" y="14"/>
                      <a:pt x="0" y="14"/>
                      <a:pt x="0" y="14"/>
                    </a:cubicBezTo>
                    <a:cubicBezTo>
                      <a:pt x="2" y="10"/>
                      <a:pt x="2" y="10"/>
                      <a:pt x="2" y="10"/>
                    </a:cubicBezTo>
                    <a:cubicBezTo>
                      <a:pt x="6" y="5"/>
                      <a:pt x="11" y="0"/>
                      <a:pt x="19" y="0"/>
                    </a:cubicBezTo>
                    <a:cubicBezTo>
                      <a:pt x="26" y="0"/>
                      <a:pt x="33" y="4"/>
                      <a:pt x="42" y="11"/>
                    </a:cubicBezTo>
                    <a:cubicBezTo>
                      <a:pt x="63" y="27"/>
                      <a:pt x="61" y="38"/>
                      <a:pt x="52" y="50"/>
                    </a:cubicBezTo>
                    <a:lnTo>
                      <a:pt x="50" y="53"/>
                    </a:lnTo>
                    <a:close/>
                    <a:moveTo>
                      <a:pt x="10" y="11"/>
                    </a:moveTo>
                    <a:cubicBezTo>
                      <a:pt x="26" y="17"/>
                      <a:pt x="40" y="28"/>
                      <a:pt x="50" y="42"/>
                    </a:cubicBezTo>
                    <a:cubicBezTo>
                      <a:pt x="54" y="36"/>
                      <a:pt x="55" y="29"/>
                      <a:pt x="39" y="16"/>
                    </a:cubicBezTo>
                    <a:cubicBezTo>
                      <a:pt x="30" y="9"/>
                      <a:pt x="24" y="6"/>
                      <a:pt x="19" y="6"/>
                    </a:cubicBezTo>
                    <a:cubicBezTo>
                      <a:pt x="16" y="6"/>
                      <a:pt x="13" y="8"/>
                      <a:pt x="10" y="11"/>
                    </a:cubicBez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48" name="Freeform 159">
                <a:extLst>
                  <a:ext uri="{FF2B5EF4-FFF2-40B4-BE49-F238E27FC236}">
                    <a16:creationId xmlns:a16="http://schemas.microsoft.com/office/drawing/2014/main" id="{FEFFD0C9-5B02-425B-A466-52E458FDDD1A}"/>
                  </a:ext>
                </a:extLst>
              </p:cNvPr>
              <p:cNvSpPr>
                <a:spLocks noEditPoints="1"/>
              </p:cNvSpPr>
              <p:nvPr/>
            </p:nvSpPr>
            <p:spPr bwMode="auto">
              <a:xfrm>
                <a:off x="9155465" y="4372601"/>
                <a:ext cx="119901" cy="101360"/>
              </a:xfrm>
              <a:custGeom>
                <a:avLst/>
                <a:gdLst>
                  <a:gd name="T0" fmla="*/ 13 w 63"/>
                  <a:gd name="T1" fmla="*/ 53 h 53"/>
                  <a:gd name="T2" fmla="*/ 10 w 63"/>
                  <a:gd name="T3" fmla="*/ 50 h 53"/>
                  <a:gd name="T4" fmla="*/ 20 w 63"/>
                  <a:gd name="T5" fmla="*/ 11 h 53"/>
                  <a:gd name="T6" fmla="*/ 44 w 63"/>
                  <a:gd name="T7" fmla="*/ 0 h 53"/>
                  <a:gd name="T8" fmla="*/ 60 w 63"/>
                  <a:gd name="T9" fmla="*/ 10 h 53"/>
                  <a:gd name="T10" fmla="*/ 63 w 63"/>
                  <a:gd name="T11" fmla="*/ 14 h 53"/>
                  <a:gd name="T12" fmla="*/ 59 w 63"/>
                  <a:gd name="T13" fmla="*/ 15 h 53"/>
                  <a:gd name="T14" fmla="*/ 15 w 63"/>
                  <a:gd name="T15" fmla="*/ 49 h 53"/>
                  <a:gd name="T16" fmla="*/ 13 w 63"/>
                  <a:gd name="T17" fmla="*/ 53 h 53"/>
                  <a:gd name="T18" fmla="*/ 44 w 63"/>
                  <a:gd name="T19" fmla="*/ 6 h 53"/>
                  <a:gd name="T20" fmla="*/ 24 w 63"/>
                  <a:gd name="T21" fmla="*/ 16 h 53"/>
                  <a:gd name="T22" fmla="*/ 13 w 63"/>
                  <a:gd name="T23" fmla="*/ 42 h 53"/>
                  <a:gd name="T24" fmla="*/ 53 w 63"/>
                  <a:gd name="T25" fmla="*/ 11 h 53"/>
                  <a:gd name="T26" fmla="*/ 44 w 63"/>
                  <a:gd name="T2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13" y="53"/>
                    </a:moveTo>
                    <a:cubicBezTo>
                      <a:pt x="10" y="50"/>
                      <a:pt x="10" y="50"/>
                      <a:pt x="10" y="50"/>
                    </a:cubicBezTo>
                    <a:cubicBezTo>
                      <a:pt x="2" y="38"/>
                      <a:pt x="0" y="27"/>
                      <a:pt x="20" y="11"/>
                    </a:cubicBezTo>
                    <a:cubicBezTo>
                      <a:pt x="30" y="4"/>
                      <a:pt x="37" y="0"/>
                      <a:pt x="44" y="0"/>
                    </a:cubicBezTo>
                    <a:cubicBezTo>
                      <a:pt x="51" y="0"/>
                      <a:pt x="56" y="5"/>
                      <a:pt x="60" y="10"/>
                    </a:cubicBezTo>
                    <a:cubicBezTo>
                      <a:pt x="63" y="14"/>
                      <a:pt x="63" y="14"/>
                      <a:pt x="63" y="14"/>
                    </a:cubicBezTo>
                    <a:cubicBezTo>
                      <a:pt x="59" y="15"/>
                      <a:pt x="59" y="15"/>
                      <a:pt x="59" y="15"/>
                    </a:cubicBezTo>
                    <a:cubicBezTo>
                      <a:pt x="41" y="21"/>
                      <a:pt x="26" y="33"/>
                      <a:pt x="15" y="49"/>
                    </a:cubicBezTo>
                    <a:lnTo>
                      <a:pt x="13" y="53"/>
                    </a:lnTo>
                    <a:close/>
                    <a:moveTo>
                      <a:pt x="44" y="6"/>
                    </a:moveTo>
                    <a:cubicBezTo>
                      <a:pt x="39" y="6"/>
                      <a:pt x="32" y="9"/>
                      <a:pt x="24" y="16"/>
                    </a:cubicBezTo>
                    <a:cubicBezTo>
                      <a:pt x="8" y="29"/>
                      <a:pt x="9" y="36"/>
                      <a:pt x="13" y="42"/>
                    </a:cubicBezTo>
                    <a:cubicBezTo>
                      <a:pt x="23" y="28"/>
                      <a:pt x="37" y="17"/>
                      <a:pt x="53" y="11"/>
                    </a:cubicBezTo>
                    <a:cubicBezTo>
                      <a:pt x="50" y="8"/>
                      <a:pt x="47" y="6"/>
                      <a:pt x="44" y="6"/>
                    </a:cubicBez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49" name="Freeform 160">
                <a:extLst>
                  <a:ext uri="{FF2B5EF4-FFF2-40B4-BE49-F238E27FC236}">
                    <a16:creationId xmlns:a16="http://schemas.microsoft.com/office/drawing/2014/main" id="{6473D043-28E1-435C-A0EB-1B87812C54AA}"/>
                  </a:ext>
                </a:extLst>
              </p:cNvPr>
              <p:cNvSpPr>
                <a:spLocks/>
              </p:cNvSpPr>
              <p:nvPr/>
            </p:nvSpPr>
            <p:spPr bwMode="auto">
              <a:xfrm>
                <a:off x="9196256" y="4671737"/>
                <a:ext cx="43263" cy="44500"/>
              </a:xfrm>
              <a:custGeom>
                <a:avLst/>
                <a:gdLst>
                  <a:gd name="T0" fmla="*/ 6 w 35"/>
                  <a:gd name="T1" fmla="*/ 36 h 36"/>
                  <a:gd name="T2" fmla="*/ 0 w 35"/>
                  <a:gd name="T3" fmla="*/ 30 h 36"/>
                  <a:gd name="T4" fmla="*/ 29 w 35"/>
                  <a:gd name="T5" fmla="*/ 0 h 36"/>
                  <a:gd name="T6" fmla="*/ 35 w 35"/>
                  <a:gd name="T7" fmla="*/ 8 h 36"/>
                  <a:gd name="T8" fmla="*/ 6 w 35"/>
                  <a:gd name="T9" fmla="*/ 36 h 36"/>
                </a:gdLst>
                <a:ahLst/>
                <a:cxnLst>
                  <a:cxn ang="0">
                    <a:pos x="T0" y="T1"/>
                  </a:cxn>
                  <a:cxn ang="0">
                    <a:pos x="T2" y="T3"/>
                  </a:cxn>
                  <a:cxn ang="0">
                    <a:pos x="T4" y="T5"/>
                  </a:cxn>
                  <a:cxn ang="0">
                    <a:pos x="T6" y="T7"/>
                  </a:cxn>
                  <a:cxn ang="0">
                    <a:pos x="T8" y="T9"/>
                  </a:cxn>
                </a:cxnLst>
                <a:rect l="0" t="0" r="r" b="b"/>
                <a:pathLst>
                  <a:path w="35" h="36">
                    <a:moveTo>
                      <a:pt x="6" y="36"/>
                    </a:moveTo>
                    <a:lnTo>
                      <a:pt x="0" y="30"/>
                    </a:lnTo>
                    <a:lnTo>
                      <a:pt x="29" y="0"/>
                    </a:lnTo>
                    <a:lnTo>
                      <a:pt x="35" y="8"/>
                    </a:lnTo>
                    <a:lnTo>
                      <a:pt x="6" y="36"/>
                    </a:ln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0" name="Freeform 161">
                <a:extLst>
                  <a:ext uri="{FF2B5EF4-FFF2-40B4-BE49-F238E27FC236}">
                    <a16:creationId xmlns:a16="http://schemas.microsoft.com/office/drawing/2014/main" id="{75DE641E-F64A-4A42-8BDF-F61276A87FA7}"/>
                  </a:ext>
                </a:extLst>
              </p:cNvPr>
              <p:cNvSpPr>
                <a:spLocks/>
              </p:cNvSpPr>
              <p:nvPr/>
            </p:nvSpPr>
            <p:spPr bwMode="auto">
              <a:xfrm>
                <a:off x="9413809" y="4671737"/>
                <a:ext cx="45736" cy="45736"/>
              </a:xfrm>
              <a:custGeom>
                <a:avLst/>
                <a:gdLst>
                  <a:gd name="T0" fmla="*/ 29 w 37"/>
                  <a:gd name="T1" fmla="*/ 37 h 37"/>
                  <a:gd name="T2" fmla="*/ 0 w 37"/>
                  <a:gd name="T3" fmla="*/ 8 h 37"/>
                  <a:gd name="T4" fmla="*/ 6 w 37"/>
                  <a:gd name="T5" fmla="*/ 0 h 37"/>
                  <a:gd name="T6" fmla="*/ 37 w 37"/>
                  <a:gd name="T7" fmla="*/ 31 h 37"/>
                  <a:gd name="T8" fmla="*/ 29 w 37"/>
                  <a:gd name="T9" fmla="*/ 37 h 37"/>
                </a:gdLst>
                <a:ahLst/>
                <a:cxnLst>
                  <a:cxn ang="0">
                    <a:pos x="T0" y="T1"/>
                  </a:cxn>
                  <a:cxn ang="0">
                    <a:pos x="T2" y="T3"/>
                  </a:cxn>
                  <a:cxn ang="0">
                    <a:pos x="T4" y="T5"/>
                  </a:cxn>
                  <a:cxn ang="0">
                    <a:pos x="T6" y="T7"/>
                  </a:cxn>
                  <a:cxn ang="0">
                    <a:pos x="T8" y="T9"/>
                  </a:cxn>
                </a:cxnLst>
                <a:rect l="0" t="0" r="r" b="b"/>
                <a:pathLst>
                  <a:path w="37" h="37">
                    <a:moveTo>
                      <a:pt x="29" y="37"/>
                    </a:moveTo>
                    <a:lnTo>
                      <a:pt x="0" y="8"/>
                    </a:lnTo>
                    <a:lnTo>
                      <a:pt x="6" y="0"/>
                    </a:lnTo>
                    <a:lnTo>
                      <a:pt x="37" y="31"/>
                    </a:lnTo>
                    <a:lnTo>
                      <a:pt x="29" y="37"/>
                    </a:ln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1" name="Freeform 162">
                <a:extLst>
                  <a:ext uri="{FF2B5EF4-FFF2-40B4-BE49-F238E27FC236}">
                    <a16:creationId xmlns:a16="http://schemas.microsoft.com/office/drawing/2014/main" id="{893761D4-3EB3-4B41-9D51-60FFF3ABA1F5}"/>
                  </a:ext>
                </a:extLst>
              </p:cNvPr>
              <p:cNvSpPr>
                <a:spLocks noEditPoints="1"/>
              </p:cNvSpPr>
              <p:nvPr/>
            </p:nvSpPr>
            <p:spPr bwMode="auto">
              <a:xfrm>
                <a:off x="9167826" y="4397323"/>
                <a:ext cx="320149" cy="320149"/>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6 h 168"/>
                  <a:gd name="T12" fmla="*/ 6 w 168"/>
                  <a:gd name="T13" fmla="*/ 84 h 168"/>
                  <a:gd name="T14" fmla="*/ 84 w 168"/>
                  <a:gd name="T15" fmla="*/ 162 h 168"/>
                  <a:gd name="T16" fmla="*/ 162 w 168"/>
                  <a:gd name="T17" fmla="*/ 84 h 168"/>
                  <a:gd name="T18" fmla="*/ 84 w 168"/>
                  <a:gd name="T1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1"/>
                      <a:pt x="0" y="84"/>
                    </a:cubicBezTo>
                    <a:cubicBezTo>
                      <a:pt x="0" y="38"/>
                      <a:pt x="38" y="0"/>
                      <a:pt x="84" y="0"/>
                    </a:cubicBezTo>
                    <a:cubicBezTo>
                      <a:pt x="130" y="0"/>
                      <a:pt x="168" y="38"/>
                      <a:pt x="168" y="84"/>
                    </a:cubicBezTo>
                    <a:cubicBezTo>
                      <a:pt x="168" y="131"/>
                      <a:pt x="130" y="168"/>
                      <a:pt x="84" y="168"/>
                    </a:cubicBezTo>
                    <a:close/>
                    <a:moveTo>
                      <a:pt x="84" y="6"/>
                    </a:moveTo>
                    <a:cubicBezTo>
                      <a:pt x="41" y="6"/>
                      <a:pt x="6" y="41"/>
                      <a:pt x="6" y="84"/>
                    </a:cubicBezTo>
                    <a:cubicBezTo>
                      <a:pt x="6" y="127"/>
                      <a:pt x="41" y="162"/>
                      <a:pt x="84" y="162"/>
                    </a:cubicBezTo>
                    <a:cubicBezTo>
                      <a:pt x="127" y="162"/>
                      <a:pt x="162" y="127"/>
                      <a:pt x="162" y="84"/>
                    </a:cubicBezTo>
                    <a:cubicBezTo>
                      <a:pt x="162" y="41"/>
                      <a:pt x="127" y="6"/>
                      <a:pt x="84" y="6"/>
                    </a:cubicBez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2" name="Freeform 163">
                <a:extLst>
                  <a:ext uri="{FF2B5EF4-FFF2-40B4-BE49-F238E27FC236}">
                    <a16:creationId xmlns:a16="http://schemas.microsoft.com/office/drawing/2014/main" id="{6D7BA2D0-32F1-40AE-BCF7-0031E808F400}"/>
                  </a:ext>
                </a:extLst>
              </p:cNvPr>
              <p:cNvSpPr>
                <a:spLocks/>
              </p:cNvSpPr>
              <p:nvPr/>
            </p:nvSpPr>
            <p:spPr bwMode="auto">
              <a:xfrm>
                <a:off x="9234575" y="4446767"/>
                <a:ext cx="100124" cy="126082"/>
              </a:xfrm>
              <a:custGeom>
                <a:avLst/>
                <a:gdLst>
                  <a:gd name="T0" fmla="*/ 81 w 81"/>
                  <a:gd name="T1" fmla="*/ 102 h 102"/>
                  <a:gd name="T2" fmla="*/ 0 w 81"/>
                  <a:gd name="T3" fmla="*/ 102 h 102"/>
                  <a:gd name="T4" fmla="*/ 0 w 81"/>
                  <a:gd name="T5" fmla="*/ 93 h 102"/>
                  <a:gd name="T6" fmla="*/ 72 w 81"/>
                  <a:gd name="T7" fmla="*/ 93 h 102"/>
                  <a:gd name="T8" fmla="*/ 72 w 81"/>
                  <a:gd name="T9" fmla="*/ 0 h 102"/>
                  <a:gd name="T10" fmla="*/ 81 w 81"/>
                  <a:gd name="T11" fmla="*/ 0 h 102"/>
                  <a:gd name="T12" fmla="*/ 81 w 81"/>
                  <a:gd name="T13" fmla="*/ 102 h 102"/>
                </a:gdLst>
                <a:ahLst/>
                <a:cxnLst>
                  <a:cxn ang="0">
                    <a:pos x="T0" y="T1"/>
                  </a:cxn>
                  <a:cxn ang="0">
                    <a:pos x="T2" y="T3"/>
                  </a:cxn>
                  <a:cxn ang="0">
                    <a:pos x="T4" y="T5"/>
                  </a:cxn>
                  <a:cxn ang="0">
                    <a:pos x="T6" y="T7"/>
                  </a:cxn>
                  <a:cxn ang="0">
                    <a:pos x="T8" y="T9"/>
                  </a:cxn>
                  <a:cxn ang="0">
                    <a:pos x="T10" y="T11"/>
                  </a:cxn>
                  <a:cxn ang="0">
                    <a:pos x="T12" y="T13"/>
                  </a:cxn>
                </a:cxnLst>
                <a:rect l="0" t="0" r="r" b="b"/>
                <a:pathLst>
                  <a:path w="81" h="102">
                    <a:moveTo>
                      <a:pt x="81" y="102"/>
                    </a:moveTo>
                    <a:lnTo>
                      <a:pt x="0" y="102"/>
                    </a:lnTo>
                    <a:lnTo>
                      <a:pt x="0" y="93"/>
                    </a:lnTo>
                    <a:lnTo>
                      <a:pt x="72" y="93"/>
                    </a:lnTo>
                    <a:lnTo>
                      <a:pt x="72" y="0"/>
                    </a:lnTo>
                    <a:lnTo>
                      <a:pt x="81" y="0"/>
                    </a:lnTo>
                    <a:lnTo>
                      <a:pt x="81" y="102"/>
                    </a:ln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grpSp>
      </p:grpSp>
      <p:sp>
        <p:nvSpPr>
          <p:cNvPr id="75" name="Text Placeholder 74">
            <a:extLst>
              <a:ext uri="{FF2B5EF4-FFF2-40B4-BE49-F238E27FC236}">
                <a16:creationId xmlns:a16="http://schemas.microsoft.com/office/drawing/2014/main" id="{DB5B3156-755F-47BB-AFCD-9C4855B037F1}"/>
              </a:ext>
            </a:extLst>
          </p:cNvPr>
          <p:cNvSpPr>
            <a:spLocks noGrp="1"/>
          </p:cNvSpPr>
          <p:nvPr>
            <p:ph type="body" sz="quarter" idx="14"/>
          </p:nvPr>
        </p:nvSpPr>
        <p:spPr/>
        <p:txBody>
          <a:bodyPr/>
          <a:lstStyle/>
          <a:p>
            <a:r>
              <a:rPr lang="en-US" dirty="0"/>
              <a:t>Talk to all parties involved </a:t>
            </a:r>
          </a:p>
        </p:txBody>
      </p:sp>
      <p:grpSp>
        <p:nvGrpSpPr>
          <p:cNvPr id="31" name="Group 30" descr="search icon">
            <a:extLst>
              <a:ext uri="{FF2B5EF4-FFF2-40B4-BE49-F238E27FC236}">
                <a16:creationId xmlns:a16="http://schemas.microsoft.com/office/drawing/2014/main" id="{C5F28D29-D0F3-4DAC-898B-07FE8DA57557}"/>
              </a:ext>
            </a:extLst>
          </p:cNvPr>
          <p:cNvGrpSpPr/>
          <p:nvPr/>
        </p:nvGrpSpPr>
        <p:grpSpPr>
          <a:xfrm>
            <a:off x="744537" y="3975887"/>
            <a:ext cx="823913" cy="823912"/>
            <a:chOff x="744537" y="3975887"/>
            <a:chExt cx="823913" cy="823912"/>
          </a:xfrm>
        </p:grpSpPr>
        <p:sp>
          <p:nvSpPr>
            <p:cNvPr id="54" name="Oval 68">
              <a:extLst>
                <a:ext uri="{FF2B5EF4-FFF2-40B4-BE49-F238E27FC236}">
                  <a16:creationId xmlns:a16="http://schemas.microsoft.com/office/drawing/2014/main" id="{33B80E49-94B9-44A5-A4BD-A0094115A8DB}"/>
                </a:ext>
                <a:ext uri="{C183D7F6-B498-43B3-948B-1728B52AA6E4}">
                  <adec:decorative xmlns:adec="http://schemas.microsoft.com/office/drawing/2017/decorative" val="1"/>
                </a:ext>
              </a:extLst>
            </p:cNvPr>
            <p:cNvSpPr>
              <a:spLocks noChangeArrowheads="1"/>
            </p:cNvSpPr>
            <p:nvPr/>
          </p:nvSpPr>
          <p:spPr bwMode="auto">
            <a:xfrm>
              <a:off x="744537" y="3975887"/>
              <a:ext cx="823913" cy="823912"/>
            </a:xfrm>
            <a:prstGeom prst="ellipse">
              <a:avLst/>
            </a:prstGeom>
            <a:solidFill>
              <a:srgbClr val="FFFFFF">
                <a:alpha val="20000"/>
              </a:srgbClr>
            </a:solidFill>
            <a:ln w="57150">
              <a:noFill/>
              <a:round/>
              <a:headEnd/>
              <a:tailEnd/>
            </a:ln>
          </p:spPr>
          <p:txBody>
            <a:bodyPr/>
            <a:lstStyle/>
            <a:p>
              <a:pPr eaLnBrk="1" fontAlgn="auto" hangingPunct="1">
                <a:spcBef>
                  <a:spcPts val="0"/>
                </a:spcBef>
                <a:spcAft>
                  <a:spcPts val="0"/>
                </a:spcAft>
                <a:defRPr/>
              </a:pPr>
              <a:endParaRPr lang="en-US" dirty="0">
                <a:latin typeface="+mn-lt"/>
              </a:endParaRPr>
            </a:p>
          </p:txBody>
        </p:sp>
        <p:grpSp>
          <p:nvGrpSpPr>
            <p:cNvPr id="55" name="Group 54" descr="Unlock">
              <a:extLst>
                <a:ext uri="{FF2B5EF4-FFF2-40B4-BE49-F238E27FC236}">
                  <a16:creationId xmlns:a16="http://schemas.microsoft.com/office/drawing/2014/main" id="{B8F32770-F420-458B-B3DB-2F0E99DD574F}"/>
                </a:ext>
              </a:extLst>
            </p:cNvPr>
            <p:cNvGrpSpPr/>
            <p:nvPr/>
          </p:nvGrpSpPr>
          <p:grpSpPr bwMode="auto">
            <a:xfrm>
              <a:off x="993177" y="4210484"/>
              <a:ext cx="360941" cy="337455"/>
              <a:chOff x="6955211" y="4365185"/>
              <a:chExt cx="360941" cy="337455"/>
            </a:xfrm>
            <a:solidFill>
              <a:schemeClr val="tx1"/>
            </a:solidFill>
          </p:grpSpPr>
          <p:sp>
            <p:nvSpPr>
              <p:cNvPr id="56" name="Freeform 188">
                <a:extLst>
                  <a:ext uri="{FF2B5EF4-FFF2-40B4-BE49-F238E27FC236}">
                    <a16:creationId xmlns:a16="http://schemas.microsoft.com/office/drawing/2014/main" id="{8076EF42-2725-44C4-9A27-D75D71B8FE46}"/>
                  </a:ext>
                </a:extLst>
              </p:cNvPr>
              <p:cNvSpPr>
                <a:spLocks/>
              </p:cNvSpPr>
              <p:nvPr/>
            </p:nvSpPr>
            <p:spPr bwMode="auto">
              <a:xfrm>
                <a:off x="6955211" y="4365185"/>
                <a:ext cx="337455" cy="337455"/>
              </a:xfrm>
              <a:custGeom>
                <a:avLst/>
                <a:gdLst>
                  <a:gd name="T0" fmla="*/ 88 w 177"/>
                  <a:gd name="T1" fmla="*/ 177 h 177"/>
                  <a:gd name="T2" fmla="*/ 26 w 177"/>
                  <a:gd name="T3" fmla="*/ 151 h 177"/>
                  <a:gd name="T4" fmla="*/ 0 w 177"/>
                  <a:gd name="T5" fmla="*/ 89 h 177"/>
                  <a:gd name="T6" fmla="*/ 26 w 177"/>
                  <a:gd name="T7" fmla="*/ 27 h 177"/>
                  <a:gd name="T8" fmla="*/ 88 w 177"/>
                  <a:gd name="T9" fmla="*/ 0 h 177"/>
                  <a:gd name="T10" fmla="*/ 88 w 177"/>
                  <a:gd name="T11" fmla="*/ 0 h 177"/>
                  <a:gd name="T12" fmla="*/ 177 w 177"/>
                  <a:gd name="T13" fmla="*/ 88 h 177"/>
                  <a:gd name="T14" fmla="*/ 171 w 177"/>
                  <a:gd name="T15" fmla="*/ 88 h 177"/>
                  <a:gd name="T16" fmla="*/ 88 w 177"/>
                  <a:gd name="T17" fmla="*/ 6 h 177"/>
                  <a:gd name="T18" fmla="*/ 88 w 177"/>
                  <a:gd name="T19" fmla="*/ 6 h 177"/>
                  <a:gd name="T20" fmla="*/ 30 w 177"/>
                  <a:gd name="T21" fmla="*/ 31 h 177"/>
                  <a:gd name="T22" fmla="*/ 6 w 177"/>
                  <a:gd name="T23" fmla="*/ 89 h 177"/>
                  <a:gd name="T24" fmla="*/ 31 w 177"/>
                  <a:gd name="T25" fmla="*/ 147 h 177"/>
                  <a:gd name="T26" fmla="*/ 88 w 177"/>
                  <a:gd name="T27" fmla="*/ 171 h 177"/>
                  <a:gd name="T28" fmla="*/ 89 w 177"/>
                  <a:gd name="T29" fmla="*/ 171 h 177"/>
                  <a:gd name="T30" fmla="*/ 155 w 177"/>
                  <a:gd name="T31" fmla="*/ 136 h 177"/>
                  <a:gd name="T32" fmla="*/ 160 w 177"/>
                  <a:gd name="T33" fmla="*/ 140 h 177"/>
                  <a:gd name="T34" fmla="*/ 89 w 177"/>
                  <a:gd name="T35" fmla="*/ 177 h 177"/>
                  <a:gd name="T36" fmla="*/ 88 w 177"/>
                  <a:gd name="T3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77">
                    <a:moveTo>
                      <a:pt x="88" y="177"/>
                    </a:moveTo>
                    <a:cubicBezTo>
                      <a:pt x="65" y="177"/>
                      <a:pt x="43" y="168"/>
                      <a:pt x="26" y="151"/>
                    </a:cubicBezTo>
                    <a:cubicBezTo>
                      <a:pt x="10" y="135"/>
                      <a:pt x="0" y="113"/>
                      <a:pt x="0" y="89"/>
                    </a:cubicBezTo>
                    <a:cubicBezTo>
                      <a:pt x="0" y="66"/>
                      <a:pt x="9" y="43"/>
                      <a:pt x="26" y="27"/>
                    </a:cubicBezTo>
                    <a:cubicBezTo>
                      <a:pt x="42" y="10"/>
                      <a:pt x="64" y="1"/>
                      <a:pt x="88" y="0"/>
                    </a:cubicBezTo>
                    <a:cubicBezTo>
                      <a:pt x="88" y="0"/>
                      <a:pt x="88" y="0"/>
                      <a:pt x="88" y="0"/>
                    </a:cubicBezTo>
                    <a:cubicBezTo>
                      <a:pt x="137" y="0"/>
                      <a:pt x="176" y="40"/>
                      <a:pt x="177" y="88"/>
                    </a:cubicBezTo>
                    <a:cubicBezTo>
                      <a:pt x="171" y="88"/>
                      <a:pt x="171" y="88"/>
                      <a:pt x="171" y="88"/>
                    </a:cubicBezTo>
                    <a:cubicBezTo>
                      <a:pt x="170" y="43"/>
                      <a:pt x="133" y="6"/>
                      <a:pt x="88" y="6"/>
                    </a:cubicBezTo>
                    <a:cubicBezTo>
                      <a:pt x="88" y="6"/>
                      <a:pt x="88" y="6"/>
                      <a:pt x="88" y="6"/>
                    </a:cubicBezTo>
                    <a:cubicBezTo>
                      <a:pt x="66" y="7"/>
                      <a:pt x="45" y="15"/>
                      <a:pt x="30" y="31"/>
                    </a:cubicBezTo>
                    <a:cubicBezTo>
                      <a:pt x="14" y="46"/>
                      <a:pt x="6" y="67"/>
                      <a:pt x="6" y="89"/>
                    </a:cubicBezTo>
                    <a:cubicBezTo>
                      <a:pt x="6" y="111"/>
                      <a:pt x="15" y="132"/>
                      <a:pt x="31" y="147"/>
                    </a:cubicBezTo>
                    <a:cubicBezTo>
                      <a:pt x="46" y="162"/>
                      <a:pt x="67" y="171"/>
                      <a:pt x="88" y="171"/>
                    </a:cubicBezTo>
                    <a:cubicBezTo>
                      <a:pt x="88" y="171"/>
                      <a:pt x="89" y="171"/>
                      <a:pt x="89" y="171"/>
                    </a:cubicBezTo>
                    <a:cubicBezTo>
                      <a:pt x="115" y="171"/>
                      <a:pt x="140" y="158"/>
                      <a:pt x="155" y="136"/>
                    </a:cubicBezTo>
                    <a:cubicBezTo>
                      <a:pt x="160" y="140"/>
                      <a:pt x="160" y="140"/>
                      <a:pt x="160" y="140"/>
                    </a:cubicBezTo>
                    <a:cubicBezTo>
                      <a:pt x="144" y="163"/>
                      <a:pt x="117" y="177"/>
                      <a:pt x="89" y="177"/>
                    </a:cubicBezTo>
                    <a:cubicBezTo>
                      <a:pt x="89" y="177"/>
                      <a:pt x="89" y="177"/>
                      <a:pt x="88" y="177"/>
                    </a:cubicBezTo>
                    <a:close/>
                  </a:path>
                </a:pathLst>
              </a:custGeom>
              <a:grpFill/>
              <a:ln w="952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7" name="Freeform 189">
                <a:extLst>
                  <a:ext uri="{FF2B5EF4-FFF2-40B4-BE49-F238E27FC236}">
                    <a16:creationId xmlns:a16="http://schemas.microsoft.com/office/drawing/2014/main" id="{863AA144-B903-4860-8562-D39B36E850A4}"/>
                  </a:ext>
                </a:extLst>
              </p:cNvPr>
              <p:cNvSpPr>
                <a:spLocks/>
              </p:cNvSpPr>
              <p:nvPr/>
            </p:nvSpPr>
            <p:spPr bwMode="auto">
              <a:xfrm>
                <a:off x="7241986" y="4491267"/>
                <a:ext cx="74166" cy="66749"/>
              </a:xfrm>
              <a:custGeom>
                <a:avLst/>
                <a:gdLst>
                  <a:gd name="T0" fmla="*/ 0 w 60"/>
                  <a:gd name="T1" fmla="*/ 0 h 54"/>
                  <a:gd name="T2" fmla="*/ 31 w 60"/>
                  <a:gd name="T3" fmla="*/ 54 h 54"/>
                  <a:gd name="T4" fmla="*/ 60 w 60"/>
                  <a:gd name="T5" fmla="*/ 0 h 54"/>
                  <a:gd name="T6" fmla="*/ 0 w 60"/>
                  <a:gd name="T7" fmla="*/ 0 h 54"/>
                </a:gdLst>
                <a:ahLst/>
                <a:cxnLst>
                  <a:cxn ang="0">
                    <a:pos x="T0" y="T1"/>
                  </a:cxn>
                  <a:cxn ang="0">
                    <a:pos x="T2" y="T3"/>
                  </a:cxn>
                  <a:cxn ang="0">
                    <a:pos x="T4" y="T5"/>
                  </a:cxn>
                  <a:cxn ang="0">
                    <a:pos x="T6" y="T7"/>
                  </a:cxn>
                </a:cxnLst>
                <a:rect l="0" t="0" r="r" b="b"/>
                <a:pathLst>
                  <a:path w="60" h="54">
                    <a:moveTo>
                      <a:pt x="0" y="0"/>
                    </a:moveTo>
                    <a:lnTo>
                      <a:pt x="31" y="54"/>
                    </a:lnTo>
                    <a:lnTo>
                      <a:pt x="60" y="0"/>
                    </a:lnTo>
                    <a:lnTo>
                      <a:pt x="0" y="0"/>
                    </a:lnTo>
                    <a:close/>
                  </a:path>
                </a:pathLst>
              </a:custGeom>
              <a:grpFill/>
              <a:ln w="952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8" name="Freeform 190">
                <a:extLst>
                  <a:ext uri="{FF2B5EF4-FFF2-40B4-BE49-F238E27FC236}">
                    <a16:creationId xmlns:a16="http://schemas.microsoft.com/office/drawing/2014/main" id="{AAEE0046-41AB-419B-B2B6-6DF3CEF0E606}"/>
                  </a:ext>
                </a:extLst>
              </p:cNvPr>
              <p:cNvSpPr>
                <a:spLocks noEditPoints="1"/>
              </p:cNvSpPr>
              <p:nvPr/>
            </p:nvSpPr>
            <p:spPr bwMode="auto">
              <a:xfrm>
                <a:off x="7077585" y="4452947"/>
                <a:ext cx="91471" cy="76638"/>
              </a:xfrm>
              <a:custGeom>
                <a:avLst/>
                <a:gdLst>
                  <a:gd name="T0" fmla="*/ 1 w 48"/>
                  <a:gd name="T1" fmla="*/ 40 h 40"/>
                  <a:gd name="T2" fmla="*/ 0 w 48"/>
                  <a:gd name="T3" fmla="*/ 24 h 40"/>
                  <a:gd name="T4" fmla="*/ 24 w 48"/>
                  <a:gd name="T5" fmla="*/ 0 h 40"/>
                  <a:gd name="T6" fmla="*/ 48 w 48"/>
                  <a:gd name="T7" fmla="*/ 23 h 40"/>
                  <a:gd name="T8" fmla="*/ 48 w 48"/>
                  <a:gd name="T9" fmla="*/ 40 h 40"/>
                  <a:gd name="T10" fmla="*/ 1 w 48"/>
                  <a:gd name="T11" fmla="*/ 40 h 40"/>
                  <a:gd name="T12" fmla="*/ 24 w 48"/>
                  <a:gd name="T13" fmla="*/ 6 h 40"/>
                  <a:gd name="T14" fmla="*/ 6 w 48"/>
                  <a:gd name="T15" fmla="*/ 24 h 40"/>
                  <a:gd name="T16" fmla="*/ 7 w 48"/>
                  <a:gd name="T17" fmla="*/ 34 h 40"/>
                  <a:gd name="T18" fmla="*/ 42 w 48"/>
                  <a:gd name="T19" fmla="*/ 34 h 40"/>
                  <a:gd name="T20" fmla="*/ 42 w 48"/>
                  <a:gd name="T21" fmla="*/ 23 h 40"/>
                  <a:gd name="T22" fmla="*/ 24 w 48"/>
                  <a:gd name="T2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0">
                    <a:moveTo>
                      <a:pt x="1" y="40"/>
                    </a:moveTo>
                    <a:cubicBezTo>
                      <a:pt x="0" y="24"/>
                      <a:pt x="0" y="24"/>
                      <a:pt x="0" y="24"/>
                    </a:cubicBezTo>
                    <a:cubicBezTo>
                      <a:pt x="0" y="11"/>
                      <a:pt x="11" y="0"/>
                      <a:pt x="24" y="0"/>
                    </a:cubicBezTo>
                    <a:cubicBezTo>
                      <a:pt x="37" y="0"/>
                      <a:pt x="48" y="10"/>
                      <a:pt x="48" y="23"/>
                    </a:cubicBezTo>
                    <a:cubicBezTo>
                      <a:pt x="48" y="40"/>
                      <a:pt x="48" y="40"/>
                      <a:pt x="48" y="40"/>
                    </a:cubicBezTo>
                    <a:lnTo>
                      <a:pt x="1" y="40"/>
                    </a:lnTo>
                    <a:close/>
                    <a:moveTo>
                      <a:pt x="24" y="6"/>
                    </a:moveTo>
                    <a:cubicBezTo>
                      <a:pt x="14" y="6"/>
                      <a:pt x="6" y="14"/>
                      <a:pt x="6" y="24"/>
                    </a:cubicBezTo>
                    <a:cubicBezTo>
                      <a:pt x="7" y="34"/>
                      <a:pt x="7" y="34"/>
                      <a:pt x="7" y="34"/>
                    </a:cubicBezTo>
                    <a:cubicBezTo>
                      <a:pt x="42" y="34"/>
                      <a:pt x="42" y="34"/>
                      <a:pt x="42" y="34"/>
                    </a:cubicBezTo>
                    <a:cubicBezTo>
                      <a:pt x="42" y="23"/>
                      <a:pt x="42" y="23"/>
                      <a:pt x="42" y="23"/>
                    </a:cubicBezTo>
                    <a:cubicBezTo>
                      <a:pt x="42" y="14"/>
                      <a:pt x="34" y="6"/>
                      <a:pt x="24" y="6"/>
                    </a:cubicBezTo>
                    <a:close/>
                  </a:path>
                </a:pathLst>
              </a:custGeom>
              <a:grpFill/>
              <a:ln w="952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9" name="Freeform 191">
                <a:extLst>
                  <a:ext uri="{FF2B5EF4-FFF2-40B4-BE49-F238E27FC236}">
                    <a16:creationId xmlns:a16="http://schemas.microsoft.com/office/drawing/2014/main" id="{A2CBED4E-8F3F-4F26-A152-681AEC9D0F8F}"/>
                  </a:ext>
                </a:extLst>
              </p:cNvPr>
              <p:cNvSpPr>
                <a:spLocks noEditPoints="1"/>
              </p:cNvSpPr>
              <p:nvPr/>
            </p:nvSpPr>
            <p:spPr bwMode="auto">
              <a:xfrm>
                <a:off x="7059043" y="4517225"/>
                <a:ext cx="131026" cy="100124"/>
              </a:xfrm>
              <a:custGeom>
                <a:avLst/>
                <a:gdLst>
                  <a:gd name="T0" fmla="*/ 5 w 69"/>
                  <a:gd name="T1" fmla="*/ 52 h 52"/>
                  <a:gd name="T2" fmla="*/ 5 w 69"/>
                  <a:gd name="T3" fmla="*/ 52 h 52"/>
                  <a:gd name="T4" fmla="*/ 1 w 69"/>
                  <a:gd name="T5" fmla="*/ 47 h 52"/>
                  <a:gd name="T6" fmla="*/ 0 w 69"/>
                  <a:gd name="T7" fmla="*/ 4 h 52"/>
                  <a:gd name="T8" fmla="*/ 5 w 69"/>
                  <a:gd name="T9" fmla="*/ 0 h 52"/>
                  <a:gd name="T10" fmla="*/ 64 w 69"/>
                  <a:gd name="T11" fmla="*/ 0 h 52"/>
                  <a:gd name="T12" fmla="*/ 68 w 69"/>
                  <a:gd name="T13" fmla="*/ 4 h 52"/>
                  <a:gd name="T14" fmla="*/ 69 w 69"/>
                  <a:gd name="T15" fmla="*/ 47 h 52"/>
                  <a:gd name="T16" fmla="*/ 67 w 69"/>
                  <a:gd name="T17" fmla="*/ 50 h 52"/>
                  <a:gd name="T18" fmla="*/ 64 w 69"/>
                  <a:gd name="T19" fmla="*/ 51 h 52"/>
                  <a:gd name="T20" fmla="*/ 5 w 69"/>
                  <a:gd name="T21" fmla="*/ 52 h 52"/>
                  <a:gd name="T22" fmla="*/ 6 w 69"/>
                  <a:gd name="T23" fmla="*/ 6 h 52"/>
                  <a:gd name="T24" fmla="*/ 7 w 69"/>
                  <a:gd name="T25" fmla="*/ 46 h 52"/>
                  <a:gd name="T26" fmla="*/ 62 w 69"/>
                  <a:gd name="T27" fmla="*/ 45 h 52"/>
                  <a:gd name="T28" fmla="*/ 62 w 69"/>
                  <a:gd name="T29" fmla="*/ 6 h 52"/>
                  <a:gd name="T30" fmla="*/ 6 w 69"/>
                  <a:gd name="T31"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52">
                    <a:moveTo>
                      <a:pt x="5" y="52"/>
                    </a:moveTo>
                    <a:cubicBezTo>
                      <a:pt x="5" y="52"/>
                      <a:pt x="5" y="52"/>
                      <a:pt x="5" y="52"/>
                    </a:cubicBezTo>
                    <a:cubicBezTo>
                      <a:pt x="3" y="52"/>
                      <a:pt x="1" y="50"/>
                      <a:pt x="1" y="47"/>
                    </a:cubicBezTo>
                    <a:cubicBezTo>
                      <a:pt x="0" y="4"/>
                      <a:pt x="0" y="4"/>
                      <a:pt x="0" y="4"/>
                    </a:cubicBezTo>
                    <a:cubicBezTo>
                      <a:pt x="0" y="2"/>
                      <a:pt x="2" y="0"/>
                      <a:pt x="5" y="0"/>
                    </a:cubicBezTo>
                    <a:cubicBezTo>
                      <a:pt x="64" y="0"/>
                      <a:pt x="64" y="0"/>
                      <a:pt x="64" y="0"/>
                    </a:cubicBezTo>
                    <a:cubicBezTo>
                      <a:pt x="66" y="0"/>
                      <a:pt x="68" y="2"/>
                      <a:pt x="68" y="4"/>
                    </a:cubicBezTo>
                    <a:cubicBezTo>
                      <a:pt x="69" y="47"/>
                      <a:pt x="69" y="47"/>
                      <a:pt x="69" y="47"/>
                    </a:cubicBezTo>
                    <a:cubicBezTo>
                      <a:pt x="69" y="48"/>
                      <a:pt x="68" y="49"/>
                      <a:pt x="67" y="50"/>
                    </a:cubicBezTo>
                    <a:cubicBezTo>
                      <a:pt x="66" y="51"/>
                      <a:pt x="65" y="51"/>
                      <a:pt x="64" y="51"/>
                    </a:cubicBezTo>
                    <a:lnTo>
                      <a:pt x="5" y="52"/>
                    </a:lnTo>
                    <a:close/>
                    <a:moveTo>
                      <a:pt x="6" y="6"/>
                    </a:moveTo>
                    <a:cubicBezTo>
                      <a:pt x="7" y="46"/>
                      <a:pt x="7" y="46"/>
                      <a:pt x="7" y="46"/>
                    </a:cubicBezTo>
                    <a:cubicBezTo>
                      <a:pt x="62" y="45"/>
                      <a:pt x="62" y="45"/>
                      <a:pt x="62" y="45"/>
                    </a:cubicBezTo>
                    <a:cubicBezTo>
                      <a:pt x="62" y="6"/>
                      <a:pt x="62" y="6"/>
                      <a:pt x="62" y="6"/>
                    </a:cubicBezTo>
                    <a:lnTo>
                      <a:pt x="6" y="6"/>
                    </a:lnTo>
                    <a:close/>
                  </a:path>
                </a:pathLst>
              </a:custGeom>
              <a:grpFill/>
              <a:ln w="952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grpSp>
      </p:grpSp>
      <p:sp>
        <p:nvSpPr>
          <p:cNvPr id="76" name="Text Placeholder 75">
            <a:extLst>
              <a:ext uri="{FF2B5EF4-FFF2-40B4-BE49-F238E27FC236}">
                <a16:creationId xmlns:a16="http://schemas.microsoft.com/office/drawing/2014/main" id="{20A0CD05-0AE4-492D-8051-9773BFFA7A10}"/>
              </a:ext>
            </a:extLst>
          </p:cNvPr>
          <p:cNvSpPr>
            <a:spLocks noGrp="1"/>
          </p:cNvSpPr>
          <p:nvPr>
            <p:ph type="body" sz="quarter" idx="15"/>
          </p:nvPr>
        </p:nvSpPr>
        <p:spPr/>
        <p:txBody>
          <a:bodyPr/>
          <a:lstStyle/>
          <a:p>
            <a:r>
              <a:rPr lang="en-US" dirty="0"/>
              <a:t>Produce solutions </a:t>
            </a:r>
          </a:p>
        </p:txBody>
      </p:sp>
      <p:grpSp>
        <p:nvGrpSpPr>
          <p:cNvPr id="32" name="Group 31" descr="tools icon">
            <a:extLst>
              <a:ext uri="{FF2B5EF4-FFF2-40B4-BE49-F238E27FC236}">
                <a16:creationId xmlns:a16="http://schemas.microsoft.com/office/drawing/2014/main" id="{414B2C39-D63F-4B23-93E4-C6CB8A1A931B}"/>
              </a:ext>
            </a:extLst>
          </p:cNvPr>
          <p:cNvGrpSpPr/>
          <p:nvPr/>
        </p:nvGrpSpPr>
        <p:grpSpPr>
          <a:xfrm>
            <a:off x="712787" y="4945848"/>
            <a:ext cx="823913" cy="823912"/>
            <a:chOff x="712787" y="4945848"/>
            <a:chExt cx="823913" cy="823912"/>
          </a:xfrm>
        </p:grpSpPr>
        <p:sp>
          <p:nvSpPr>
            <p:cNvPr id="61" name="Oval 68">
              <a:extLst>
                <a:ext uri="{FF2B5EF4-FFF2-40B4-BE49-F238E27FC236}">
                  <a16:creationId xmlns:a16="http://schemas.microsoft.com/office/drawing/2014/main" id="{5A6D6A35-6EA5-47A3-BA38-66294A59DC40}"/>
                </a:ext>
                <a:ext uri="{C183D7F6-B498-43B3-948B-1728B52AA6E4}">
                  <adec:decorative xmlns:adec="http://schemas.microsoft.com/office/drawing/2017/decorative" val="1"/>
                </a:ext>
              </a:extLst>
            </p:cNvPr>
            <p:cNvSpPr>
              <a:spLocks noChangeArrowheads="1"/>
            </p:cNvSpPr>
            <p:nvPr/>
          </p:nvSpPr>
          <p:spPr bwMode="auto">
            <a:xfrm>
              <a:off x="712787" y="4945848"/>
              <a:ext cx="823913" cy="823912"/>
            </a:xfrm>
            <a:prstGeom prst="ellipse">
              <a:avLst/>
            </a:prstGeom>
            <a:solidFill>
              <a:srgbClr val="FFFFFF">
                <a:alpha val="20000"/>
              </a:srgbClr>
            </a:solidFill>
            <a:ln w="57150">
              <a:noFill/>
              <a:round/>
              <a:headEnd/>
              <a:tailEnd/>
            </a:ln>
          </p:spPr>
          <p:txBody>
            <a:bodyPr/>
            <a:lstStyle/>
            <a:p>
              <a:pPr eaLnBrk="1" fontAlgn="auto" hangingPunct="1">
                <a:spcBef>
                  <a:spcPts val="0"/>
                </a:spcBef>
                <a:spcAft>
                  <a:spcPts val="0"/>
                </a:spcAft>
                <a:defRPr/>
              </a:pPr>
              <a:endParaRPr lang="en-US" dirty="0">
                <a:latin typeface="+mn-lt"/>
              </a:endParaRPr>
            </a:p>
          </p:txBody>
        </p:sp>
        <p:grpSp>
          <p:nvGrpSpPr>
            <p:cNvPr id="62" name="Group 61" descr="Mechanics">
              <a:extLst>
                <a:ext uri="{FF2B5EF4-FFF2-40B4-BE49-F238E27FC236}">
                  <a16:creationId xmlns:a16="http://schemas.microsoft.com/office/drawing/2014/main" id="{12D9414F-F708-4FC6-9001-3B87C1156DFE}"/>
                </a:ext>
              </a:extLst>
            </p:cNvPr>
            <p:cNvGrpSpPr/>
            <p:nvPr/>
          </p:nvGrpSpPr>
          <p:grpSpPr bwMode="auto">
            <a:xfrm>
              <a:off x="925095" y="5165730"/>
              <a:ext cx="396000" cy="396000"/>
              <a:chOff x="5508977" y="3649484"/>
              <a:chExt cx="331274" cy="323857"/>
            </a:xfrm>
            <a:solidFill>
              <a:schemeClr val="tx1"/>
            </a:solidFill>
          </p:grpSpPr>
          <p:sp>
            <p:nvSpPr>
              <p:cNvPr id="63" name="Freeform 129">
                <a:extLst>
                  <a:ext uri="{FF2B5EF4-FFF2-40B4-BE49-F238E27FC236}">
                    <a16:creationId xmlns:a16="http://schemas.microsoft.com/office/drawing/2014/main" id="{0DBAC07A-2E12-4423-A7AC-B5AAE8B2C03D}"/>
                  </a:ext>
                </a:extLst>
              </p:cNvPr>
              <p:cNvSpPr>
                <a:spLocks noEditPoints="1"/>
              </p:cNvSpPr>
              <p:nvPr/>
            </p:nvSpPr>
            <p:spPr bwMode="auto">
              <a:xfrm>
                <a:off x="5678322" y="3828718"/>
                <a:ext cx="161929" cy="144623"/>
              </a:xfrm>
              <a:custGeom>
                <a:avLst/>
                <a:gdLst>
                  <a:gd name="T0" fmla="*/ 60 w 85"/>
                  <a:gd name="T1" fmla="*/ 76 h 76"/>
                  <a:gd name="T2" fmla="*/ 60 w 85"/>
                  <a:gd name="T3" fmla="*/ 76 h 76"/>
                  <a:gd name="T4" fmla="*/ 52 w 85"/>
                  <a:gd name="T5" fmla="*/ 73 h 76"/>
                  <a:gd name="T6" fmla="*/ 0 w 85"/>
                  <a:gd name="T7" fmla="*/ 22 h 76"/>
                  <a:gd name="T8" fmla="*/ 13 w 85"/>
                  <a:gd name="T9" fmla="*/ 9 h 76"/>
                  <a:gd name="T10" fmla="*/ 30 w 85"/>
                  <a:gd name="T11" fmla="*/ 1 h 76"/>
                  <a:gd name="T12" fmla="*/ 33 w 85"/>
                  <a:gd name="T13" fmla="*/ 0 h 76"/>
                  <a:gd name="T14" fmla="*/ 79 w 85"/>
                  <a:gd name="T15" fmla="*/ 46 h 76"/>
                  <a:gd name="T16" fmla="*/ 74 w 85"/>
                  <a:gd name="T17" fmla="*/ 69 h 76"/>
                  <a:gd name="T18" fmla="*/ 60 w 85"/>
                  <a:gd name="T19" fmla="*/ 76 h 76"/>
                  <a:gd name="T20" fmla="*/ 58 w 85"/>
                  <a:gd name="T21" fmla="*/ 68 h 76"/>
                  <a:gd name="T22" fmla="*/ 60 w 85"/>
                  <a:gd name="T23" fmla="*/ 68 h 76"/>
                  <a:gd name="T24" fmla="*/ 68 w 85"/>
                  <a:gd name="T25" fmla="*/ 63 h 76"/>
                  <a:gd name="T26" fmla="*/ 73 w 85"/>
                  <a:gd name="T27" fmla="*/ 52 h 76"/>
                  <a:gd name="T28" fmla="*/ 30 w 85"/>
                  <a:gd name="T29" fmla="*/ 9 h 76"/>
                  <a:gd name="T30" fmla="*/ 18 w 85"/>
                  <a:gd name="T31" fmla="*/ 14 h 76"/>
                  <a:gd name="T32" fmla="*/ 11 w 85"/>
                  <a:gd name="T33" fmla="*/ 21 h 76"/>
                  <a:gd name="T34" fmla="*/ 58 w 85"/>
                  <a:gd name="T35" fmla="*/ 68 h 76"/>
                  <a:gd name="T36" fmla="*/ 58 w 85"/>
                  <a:gd name="T3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76">
                    <a:moveTo>
                      <a:pt x="60" y="76"/>
                    </a:moveTo>
                    <a:cubicBezTo>
                      <a:pt x="60" y="76"/>
                      <a:pt x="60" y="76"/>
                      <a:pt x="60" y="76"/>
                    </a:cubicBezTo>
                    <a:cubicBezTo>
                      <a:pt x="55" y="76"/>
                      <a:pt x="52" y="74"/>
                      <a:pt x="52" y="73"/>
                    </a:cubicBezTo>
                    <a:cubicBezTo>
                      <a:pt x="0" y="22"/>
                      <a:pt x="0" y="22"/>
                      <a:pt x="0" y="22"/>
                    </a:cubicBezTo>
                    <a:cubicBezTo>
                      <a:pt x="13" y="9"/>
                      <a:pt x="13" y="9"/>
                      <a:pt x="13" y="9"/>
                    </a:cubicBezTo>
                    <a:cubicBezTo>
                      <a:pt x="14" y="8"/>
                      <a:pt x="17" y="5"/>
                      <a:pt x="30" y="1"/>
                    </a:cubicBezTo>
                    <a:cubicBezTo>
                      <a:pt x="33" y="0"/>
                      <a:pt x="33" y="0"/>
                      <a:pt x="33" y="0"/>
                    </a:cubicBezTo>
                    <a:cubicBezTo>
                      <a:pt x="79" y="46"/>
                      <a:pt x="79" y="46"/>
                      <a:pt x="79" y="46"/>
                    </a:cubicBezTo>
                    <a:cubicBezTo>
                      <a:pt x="82" y="49"/>
                      <a:pt x="85" y="58"/>
                      <a:pt x="74" y="69"/>
                    </a:cubicBezTo>
                    <a:cubicBezTo>
                      <a:pt x="69" y="74"/>
                      <a:pt x="64" y="76"/>
                      <a:pt x="60" y="76"/>
                    </a:cubicBezTo>
                    <a:close/>
                    <a:moveTo>
                      <a:pt x="58" y="68"/>
                    </a:moveTo>
                    <a:cubicBezTo>
                      <a:pt x="58" y="68"/>
                      <a:pt x="58" y="68"/>
                      <a:pt x="60" y="68"/>
                    </a:cubicBezTo>
                    <a:cubicBezTo>
                      <a:pt x="62" y="68"/>
                      <a:pt x="65" y="66"/>
                      <a:pt x="68" y="63"/>
                    </a:cubicBezTo>
                    <a:cubicBezTo>
                      <a:pt x="76" y="56"/>
                      <a:pt x="73" y="52"/>
                      <a:pt x="73" y="52"/>
                    </a:cubicBezTo>
                    <a:cubicBezTo>
                      <a:pt x="30" y="9"/>
                      <a:pt x="30" y="9"/>
                      <a:pt x="30" y="9"/>
                    </a:cubicBezTo>
                    <a:cubicBezTo>
                      <a:pt x="21" y="12"/>
                      <a:pt x="19" y="14"/>
                      <a:pt x="18" y="14"/>
                    </a:cubicBezTo>
                    <a:cubicBezTo>
                      <a:pt x="11" y="21"/>
                      <a:pt x="11" y="21"/>
                      <a:pt x="11" y="21"/>
                    </a:cubicBezTo>
                    <a:cubicBezTo>
                      <a:pt x="58" y="68"/>
                      <a:pt x="58" y="68"/>
                      <a:pt x="58" y="68"/>
                    </a:cubicBezTo>
                    <a:cubicBezTo>
                      <a:pt x="58" y="68"/>
                      <a:pt x="58" y="68"/>
                      <a:pt x="58" y="68"/>
                    </a:cubicBezTo>
                    <a:close/>
                  </a:path>
                </a:pathLst>
              </a:custGeom>
              <a:grpFill/>
              <a:ln w="317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64" name="Freeform 130">
                <a:extLst>
                  <a:ext uri="{FF2B5EF4-FFF2-40B4-BE49-F238E27FC236}">
                    <a16:creationId xmlns:a16="http://schemas.microsoft.com/office/drawing/2014/main" id="{99532D95-86F9-4992-A22A-F8F67CF908E0}"/>
                  </a:ext>
                </a:extLst>
              </p:cNvPr>
              <p:cNvSpPr>
                <a:spLocks noEditPoints="1"/>
              </p:cNvSpPr>
              <p:nvPr/>
            </p:nvSpPr>
            <p:spPr bwMode="auto">
              <a:xfrm>
                <a:off x="5508977" y="3649484"/>
                <a:ext cx="154512" cy="153276"/>
              </a:xfrm>
              <a:custGeom>
                <a:avLst/>
                <a:gdLst>
                  <a:gd name="T0" fmla="*/ 65 w 81"/>
                  <a:gd name="T1" fmla="*/ 80 h 80"/>
                  <a:gd name="T2" fmla="*/ 32 w 81"/>
                  <a:gd name="T3" fmla="*/ 47 h 80"/>
                  <a:gd name="T4" fmla="*/ 18 w 81"/>
                  <a:gd name="T5" fmla="*/ 41 h 80"/>
                  <a:gd name="T6" fmla="*/ 0 w 81"/>
                  <a:gd name="T7" fmla="*/ 15 h 80"/>
                  <a:gd name="T8" fmla="*/ 15 w 81"/>
                  <a:gd name="T9" fmla="*/ 0 h 80"/>
                  <a:gd name="T10" fmla="*/ 42 w 81"/>
                  <a:gd name="T11" fmla="*/ 17 h 80"/>
                  <a:gd name="T12" fmla="*/ 48 w 81"/>
                  <a:gd name="T13" fmla="*/ 31 h 80"/>
                  <a:gd name="T14" fmla="*/ 81 w 81"/>
                  <a:gd name="T15" fmla="*/ 64 h 80"/>
                  <a:gd name="T16" fmla="*/ 79 w 81"/>
                  <a:gd name="T17" fmla="*/ 67 h 80"/>
                  <a:gd name="T18" fmla="*/ 74 w 81"/>
                  <a:gd name="T19" fmla="*/ 72 h 80"/>
                  <a:gd name="T20" fmla="*/ 74 w 81"/>
                  <a:gd name="T21" fmla="*/ 73 h 80"/>
                  <a:gd name="T22" fmla="*/ 65 w 81"/>
                  <a:gd name="T23" fmla="*/ 80 h 80"/>
                  <a:gd name="T24" fmla="*/ 23 w 81"/>
                  <a:gd name="T25" fmla="*/ 35 h 80"/>
                  <a:gd name="T26" fmla="*/ 36 w 81"/>
                  <a:gd name="T27" fmla="*/ 41 h 80"/>
                  <a:gd name="T28" fmla="*/ 65 w 81"/>
                  <a:gd name="T29" fmla="*/ 70 h 80"/>
                  <a:gd name="T30" fmla="*/ 69 w 81"/>
                  <a:gd name="T31" fmla="*/ 66 h 80"/>
                  <a:gd name="T32" fmla="*/ 70 w 81"/>
                  <a:gd name="T33" fmla="*/ 65 h 80"/>
                  <a:gd name="T34" fmla="*/ 41 w 81"/>
                  <a:gd name="T35" fmla="*/ 36 h 80"/>
                  <a:gd name="T36" fmla="*/ 35 w 81"/>
                  <a:gd name="T37" fmla="*/ 22 h 80"/>
                  <a:gd name="T38" fmla="*/ 16 w 81"/>
                  <a:gd name="T39" fmla="*/ 10 h 80"/>
                  <a:gd name="T40" fmla="*/ 11 w 81"/>
                  <a:gd name="T41" fmla="*/ 16 h 80"/>
                  <a:gd name="T42" fmla="*/ 23 w 81"/>
                  <a:gd name="T43" fmla="*/ 3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0">
                    <a:moveTo>
                      <a:pt x="65" y="80"/>
                    </a:moveTo>
                    <a:cubicBezTo>
                      <a:pt x="32" y="47"/>
                      <a:pt x="32" y="47"/>
                      <a:pt x="32" y="47"/>
                    </a:cubicBezTo>
                    <a:cubicBezTo>
                      <a:pt x="18" y="41"/>
                      <a:pt x="18" y="41"/>
                      <a:pt x="18" y="41"/>
                    </a:cubicBezTo>
                    <a:cubicBezTo>
                      <a:pt x="0" y="15"/>
                      <a:pt x="0" y="15"/>
                      <a:pt x="0" y="15"/>
                    </a:cubicBezTo>
                    <a:cubicBezTo>
                      <a:pt x="15" y="0"/>
                      <a:pt x="15" y="0"/>
                      <a:pt x="15" y="0"/>
                    </a:cubicBezTo>
                    <a:cubicBezTo>
                      <a:pt x="42" y="17"/>
                      <a:pt x="42" y="17"/>
                      <a:pt x="42" y="17"/>
                    </a:cubicBezTo>
                    <a:cubicBezTo>
                      <a:pt x="48" y="31"/>
                      <a:pt x="48" y="31"/>
                      <a:pt x="48" y="31"/>
                    </a:cubicBezTo>
                    <a:cubicBezTo>
                      <a:pt x="81" y="64"/>
                      <a:pt x="81" y="64"/>
                      <a:pt x="81" y="64"/>
                    </a:cubicBezTo>
                    <a:cubicBezTo>
                      <a:pt x="79" y="67"/>
                      <a:pt x="79" y="67"/>
                      <a:pt x="79" y="67"/>
                    </a:cubicBezTo>
                    <a:cubicBezTo>
                      <a:pt x="77" y="69"/>
                      <a:pt x="76" y="71"/>
                      <a:pt x="74" y="72"/>
                    </a:cubicBezTo>
                    <a:cubicBezTo>
                      <a:pt x="74" y="73"/>
                      <a:pt x="74" y="73"/>
                      <a:pt x="74" y="73"/>
                    </a:cubicBezTo>
                    <a:lnTo>
                      <a:pt x="65" y="80"/>
                    </a:lnTo>
                    <a:close/>
                    <a:moveTo>
                      <a:pt x="23" y="35"/>
                    </a:moveTo>
                    <a:cubicBezTo>
                      <a:pt x="36" y="41"/>
                      <a:pt x="36" y="41"/>
                      <a:pt x="36" y="41"/>
                    </a:cubicBezTo>
                    <a:cubicBezTo>
                      <a:pt x="65" y="70"/>
                      <a:pt x="65" y="70"/>
                      <a:pt x="65" y="70"/>
                    </a:cubicBezTo>
                    <a:cubicBezTo>
                      <a:pt x="69" y="66"/>
                      <a:pt x="69" y="66"/>
                      <a:pt x="69" y="66"/>
                    </a:cubicBezTo>
                    <a:cubicBezTo>
                      <a:pt x="69" y="66"/>
                      <a:pt x="70" y="65"/>
                      <a:pt x="70" y="65"/>
                    </a:cubicBezTo>
                    <a:cubicBezTo>
                      <a:pt x="41" y="36"/>
                      <a:pt x="41" y="36"/>
                      <a:pt x="41" y="36"/>
                    </a:cubicBezTo>
                    <a:cubicBezTo>
                      <a:pt x="35" y="22"/>
                      <a:pt x="35" y="22"/>
                      <a:pt x="35" y="22"/>
                    </a:cubicBezTo>
                    <a:cubicBezTo>
                      <a:pt x="16" y="10"/>
                      <a:pt x="16" y="10"/>
                      <a:pt x="16" y="10"/>
                    </a:cubicBezTo>
                    <a:cubicBezTo>
                      <a:pt x="11" y="16"/>
                      <a:pt x="11" y="16"/>
                      <a:pt x="11" y="16"/>
                    </a:cubicBezTo>
                    <a:lnTo>
                      <a:pt x="23" y="35"/>
                    </a:lnTo>
                    <a:close/>
                  </a:path>
                </a:pathLst>
              </a:custGeom>
              <a:grpFill/>
              <a:ln w="317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65" name="Freeform 131">
                <a:extLst>
                  <a:ext uri="{FF2B5EF4-FFF2-40B4-BE49-F238E27FC236}">
                    <a16:creationId xmlns:a16="http://schemas.microsoft.com/office/drawing/2014/main" id="{A4304E6A-0009-4C19-BB19-7A189DFFD02D}"/>
                  </a:ext>
                </a:extLst>
              </p:cNvPr>
              <p:cNvSpPr>
                <a:spLocks noEditPoints="1"/>
              </p:cNvSpPr>
              <p:nvPr/>
            </p:nvSpPr>
            <p:spPr bwMode="auto">
              <a:xfrm>
                <a:off x="5513921" y="3670498"/>
                <a:ext cx="302844" cy="286775"/>
              </a:xfrm>
              <a:custGeom>
                <a:avLst/>
                <a:gdLst>
                  <a:gd name="T0" fmla="*/ 127 w 159"/>
                  <a:gd name="T1" fmla="*/ 4 h 150"/>
                  <a:gd name="T2" fmla="*/ 140 w 159"/>
                  <a:gd name="T3" fmla="*/ 6 h 150"/>
                  <a:gd name="T4" fmla="*/ 123 w 159"/>
                  <a:gd name="T5" fmla="*/ 13 h 150"/>
                  <a:gd name="T6" fmla="*/ 121 w 159"/>
                  <a:gd name="T7" fmla="*/ 14 h 150"/>
                  <a:gd name="T8" fmla="*/ 121 w 159"/>
                  <a:gd name="T9" fmla="*/ 16 h 150"/>
                  <a:gd name="T10" fmla="*/ 120 w 159"/>
                  <a:gd name="T11" fmla="*/ 23 h 150"/>
                  <a:gd name="T12" fmla="*/ 120 w 159"/>
                  <a:gd name="T13" fmla="*/ 24 h 150"/>
                  <a:gd name="T14" fmla="*/ 120 w 159"/>
                  <a:gd name="T15" fmla="*/ 25 h 150"/>
                  <a:gd name="T16" fmla="*/ 126 w 159"/>
                  <a:gd name="T17" fmla="*/ 39 h 150"/>
                  <a:gd name="T18" fmla="*/ 128 w 159"/>
                  <a:gd name="T19" fmla="*/ 43 h 150"/>
                  <a:gd name="T20" fmla="*/ 131 w 159"/>
                  <a:gd name="T21" fmla="*/ 41 h 150"/>
                  <a:gd name="T22" fmla="*/ 152 w 159"/>
                  <a:gd name="T23" fmla="*/ 32 h 150"/>
                  <a:gd name="T24" fmla="*/ 135 w 159"/>
                  <a:gd name="T25" fmla="*/ 50 h 150"/>
                  <a:gd name="T26" fmla="*/ 132 w 159"/>
                  <a:gd name="T27" fmla="*/ 52 h 150"/>
                  <a:gd name="T28" fmla="*/ 133 w 159"/>
                  <a:gd name="T29" fmla="*/ 56 h 150"/>
                  <a:gd name="T30" fmla="*/ 138 w 159"/>
                  <a:gd name="T31" fmla="*/ 68 h 150"/>
                  <a:gd name="T32" fmla="*/ 90 w 159"/>
                  <a:gd name="T33" fmla="*/ 83 h 150"/>
                  <a:gd name="T34" fmla="*/ 33 w 159"/>
                  <a:gd name="T35" fmla="*/ 142 h 150"/>
                  <a:gd name="T36" fmla="*/ 23 w 159"/>
                  <a:gd name="T37" fmla="*/ 146 h 150"/>
                  <a:gd name="T38" fmla="*/ 15 w 159"/>
                  <a:gd name="T39" fmla="*/ 142 h 150"/>
                  <a:gd name="T40" fmla="*/ 15 w 159"/>
                  <a:gd name="T41" fmla="*/ 123 h 150"/>
                  <a:gd name="T42" fmla="*/ 80 w 159"/>
                  <a:gd name="T43" fmla="*/ 71 h 150"/>
                  <a:gd name="T44" fmla="*/ 80 w 159"/>
                  <a:gd name="T45" fmla="*/ 71 h 150"/>
                  <a:gd name="T46" fmla="*/ 80 w 159"/>
                  <a:gd name="T47" fmla="*/ 70 h 150"/>
                  <a:gd name="T48" fmla="*/ 102 w 159"/>
                  <a:gd name="T49" fmla="*/ 23 h 150"/>
                  <a:gd name="T50" fmla="*/ 104 w 159"/>
                  <a:gd name="T51" fmla="*/ 15 h 150"/>
                  <a:gd name="T52" fmla="*/ 121 w 159"/>
                  <a:gd name="T53" fmla="*/ 4 h 150"/>
                  <a:gd name="T54" fmla="*/ 122 w 159"/>
                  <a:gd name="T55" fmla="*/ 4 h 150"/>
                  <a:gd name="T56" fmla="*/ 127 w 159"/>
                  <a:gd name="T57" fmla="*/ 4 h 150"/>
                  <a:gd name="T58" fmla="*/ 127 w 159"/>
                  <a:gd name="T59" fmla="*/ 4 h 150"/>
                  <a:gd name="T60" fmla="*/ 24 w 159"/>
                  <a:gd name="T61" fmla="*/ 142 h 150"/>
                  <a:gd name="T62" fmla="*/ 31 w 159"/>
                  <a:gd name="T63" fmla="*/ 139 h 150"/>
                  <a:gd name="T64" fmla="*/ 31 w 159"/>
                  <a:gd name="T65" fmla="*/ 125 h 150"/>
                  <a:gd name="T66" fmla="*/ 24 w 159"/>
                  <a:gd name="T67" fmla="*/ 122 h 150"/>
                  <a:gd name="T68" fmla="*/ 17 w 159"/>
                  <a:gd name="T69" fmla="*/ 125 h 150"/>
                  <a:gd name="T70" fmla="*/ 17 w 159"/>
                  <a:gd name="T71" fmla="*/ 139 h 150"/>
                  <a:gd name="T72" fmla="*/ 24 w 159"/>
                  <a:gd name="T73" fmla="*/ 142 h 150"/>
                  <a:gd name="T74" fmla="*/ 127 w 159"/>
                  <a:gd name="T75" fmla="*/ 0 h 150"/>
                  <a:gd name="T76" fmla="*/ 121 w 159"/>
                  <a:gd name="T77" fmla="*/ 0 h 150"/>
                  <a:gd name="T78" fmla="*/ 100 w 159"/>
                  <a:gd name="T79" fmla="*/ 13 h 150"/>
                  <a:gd name="T80" fmla="*/ 77 w 159"/>
                  <a:gd name="T81" fmla="*/ 68 h 150"/>
                  <a:gd name="T82" fmla="*/ 12 w 159"/>
                  <a:gd name="T83" fmla="*/ 120 h 150"/>
                  <a:gd name="T84" fmla="*/ 12 w 159"/>
                  <a:gd name="T85" fmla="*/ 145 h 150"/>
                  <a:gd name="T86" fmla="*/ 23 w 159"/>
                  <a:gd name="T87" fmla="*/ 150 h 150"/>
                  <a:gd name="T88" fmla="*/ 36 w 159"/>
                  <a:gd name="T89" fmla="*/ 145 h 150"/>
                  <a:gd name="T90" fmla="*/ 93 w 159"/>
                  <a:gd name="T91" fmla="*/ 85 h 150"/>
                  <a:gd name="T92" fmla="*/ 144 w 159"/>
                  <a:gd name="T93" fmla="*/ 71 h 150"/>
                  <a:gd name="T94" fmla="*/ 137 w 159"/>
                  <a:gd name="T95" fmla="*/ 54 h 150"/>
                  <a:gd name="T96" fmla="*/ 159 w 159"/>
                  <a:gd name="T97" fmla="*/ 25 h 150"/>
                  <a:gd name="T98" fmla="*/ 130 w 159"/>
                  <a:gd name="T99" fmla="*/ 37 h 150"/>
                  <a:gd name="T100" fmla="*/ 124 w 159"/>
                  <a:gd name="T101" fmla="*/ 24 h 150"/>
                  <a:gd name="T102" fmla="*/ 125 w 159"/>
                  <a:gd name="T103" fmla="*/ 17 h 150"/>
                  <a:gd name="T104" fmla="*/ 149 w 159"/>
                  <a:gd name="T105" fmla="*/ 6 h 150"/>
                  <a:gd name="T106" fmla="*/ 127 w 159"/>
                  <a:gd name="T107" fmla="*/ 0 h 150"/>
                  <a:gd name="T108" fmla="*/ 24 w 159"/>
                  <a:gd name="T109" fmla="*/ 138 h 150"/>
                  <a:gd name="T110" fmla="*/ 20 w 159"/>
                  <a:gd name="T111" fmla="*/ 136 h 150"/>
                  <a:gd name="T112" fmla="*/ 20 w 159"/>
                  <a:gd name="T113" fmla="*/ 128 h 150"/>
                  <a:gd name="T114" fmla="*/ 24 w 159"/>
                  <a:gd name="T115" fmla="*/ 126 h 150"/>
                  <a:gd name="T116" fmla="*/ 29 w 159"/>
                  <a:gd name="T117" fmla="*/ 128 h 150"/>
                  <a:gd name="T118" fmla="*/ 29 w 159"/>
                  <a:gd name="T119" fmla="*/ 136 h 150"/>
                  <a:gd name="T120" fmla="*/ 24 w 159"/>
                  <a:gd name="T121"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50">
                    <a:moveTo>
                      <a:pt x="127" y="4"/>
                    </a:moveTo>
                    <a:cubicBezTo>
                      <a:pt x="132" y="4"/>
                      <a:pt x="136" y="5"/>
                      <a:pt x="140" y="6"/>
                    </a:cubicBezTo>
                    <a:cubicBezTo>
                      <a:pt x="123" y="13"/>
                      <a:pt x="123" y="13"/>
                      <a:pt x="123" y="13"/>
                    </a:cubicBezTo>
                    <a:cubicBezTo>
                      <a:pt x="121" y="14"/>
                      <a:pt x="121" y="14"/>
                      <a:pt x="121" y="14"/>
                    </a:cubicBezTo>
                    <a:cubicBezTo>
                      <a:pt x="121" y="16"/>
                      <a:pt x="121" y="16"/>
                      <a:pt x="121" y="16"/>
                    </a:cubicBezTo>
                    <a:cubicBezTo>
                      <a:pt x="120" y="23"/>
                      <a:pt x="120" y="23"/>
                      <a:pt x="120" y="23"/>
                    </a:cubicBezTo>
                    <a:cubicBezTo>
                      <a:pt x="120" y="24"/>
                      <a:pt x="120" y="24"/>
                      <a:pt x="120" y="24"/>
                    </a:cubicBezTo>
                    <a:cubicBezTo>
                      <a:pt x="120" y="25"/>
                      <a:pt x="120" y="25"/>
                      <a:pt x="120" y="25"/>
                    </a:cubicBezTo>
                    <a:cubicBezTo>
                      <a:pt x="126" y="39"/>
                      <a:pt x="126" y="39"/>
                      <a:pt x="126" y="39"/>
                    </a:cubicBezTo>
                    <a:cubicBezTo>
                      <a:pt x="128" y="43"/>
                      <a:pt x="128" y="43"/>
                      <a:pt x="128" y="43"/>
                    </a:cubicBezTo>
                    <a:cubicBezTo>
                      <a:pt x="131" y="41"/>
                      <a:pt x="131" y="41"/>
                      <a:pt x="131" y="41"/>
                    </a:cubicBezTo>
                    <a:cubicBezTo>
                      <a:pt x="152" y="32"/>
                      <a:pt x="152" y="32"/>
                      <a:pt x="152" y="32"/>
                    </a:cubicBezTo>
                    <a:cubicBezTo>
                      <a:pt x="148" y="38"/>
                      <a:pt x="143" y="46"/>
                      <a:pt x="135" y="50"/>
                    </a:cubicBezTo>
                    <a:cubicBezTo>
                      <a:pt x="132" y="52"/>
                      <a:pt x="132" y="52"/>
                      <a:pt x="132" y="52"/>
                    </a:cubicBezTo>
                    <a:cubicBezTo>
                      <a:pt x="133" y="56"/>
                      <a:pt x="133" y="56"/>
                      <a:pt x="133" y="56"/>
                    </a:cubicBezTo>
                    <a:cubicBezTo>
                      <a:pt x="138" y="68"/>
                      <a:pt x="138" y="68"/>
                      <a:pt x="138" y="68"/>
                    </a:cubicBezTo>
                    <a:cubicBezTo>
                      <a:pt x="126" y="69"/>
                      <a:pt x="98" y="74"/>
                      <a:pt x="90" y="83"/>
                    </a:cubicBezTo>
                    <a:cubicBezTo>
                      <a:pt x="33" y="142"/>
                      <a:pt x="33" y="142"/>
                      <a:pt x="33" y="142"/>
                    </a:cubicBezTo>
                    <a:cubicBezTo>
                      <a:pt x="33" y="142"/>
                      <a:pt x="28" y="146"/>
                      <a:pt x="23" y="146"/>
                    </a:cubicBezTo>
                    <a:cubicBezTo>
                      <a:pt x="20" y="146"/>
                      <a:pt x="17" y="144"/>
                      <a:pt x="15" y="142"/>
                    </a:cubicBezTo>
                    <a:cubicBezTo>
                      <a:pt x="7" y="134"/>
                      <a:pt x="13" y="125"/>
                      <a:pt x="15" y="123"/>
                    </a:cubicBezTo>
                    <a:cubicBezTo>
                      <a:pt x="80" y="71"/>
                      <a:pt x="80" y="71"/>
                      <a:pt x="80" y="71"/>
                    </a:cubicBezTo>
                    <a:cubicBezTo>
                      <a:pt x="80" y="71"/>
                      <a:pt x="80" y="71"/>
                      <a:pt x="80" y="71"/>
                    </a:cubicBezTo>
                    <a:cubicBezTo>
                      <a:pt x="80" y="70"/>
                      <a:pt x="80" y="70"/>
                      <a:pt x="80" y="70"/>
                    </a:cubicBezTo>
                    <a:cubicBezTo>
                      <a:pt x="93" y="58"/>
                      <a:pt x="98" y="36"/>
                      <a:pt x="102" y="23"/>
                    </a:cubicBezTo>
                    <a:cubicBezTo>
                      <a:pt x="103" y="19"/>
                      <a:pt x="103" y="17"/>
                      <a:pt x="104" y="15"/>
                    </a:cubicBezTo>
                    <a:cubicBezTo>
                      <a:pt x="106" y="7"/>
                      <a:pt x="107" y="7"/>
                      <a:pt x="121" y="4"/>
                    </a:cubicBezTo>
                    <a:cubicBezTo>
                      <a:pt x="122" y="4"/>
                      <a:pt x="122" y="4"/>
                      <a:pt x="122" y="4"/>
                    </a:cubicBezTo>
                    <a:cubicBezTo>
                      <a:pt x="124" y="4"/>
                      <a:pt x="125" y="4"/>
                      <a:pt x="127" y="4"/>
                    </a:cubicBezTo>
                    <a:cubicBezTo>
                      <a:pt x="127" y="4"/>
                      <a:pt x="127" y="4"/>
                      <a:pt x="127" y="4"/>
                    </a:cubicBezTo>
                    <a:moveTo>
                      <a:pt x="24" y="142"/>
                    </a:moveTo>
                    <a:cubicBezTo>
                      <a:pt x="27" y="142"/>
                      <a:pt x="30" y="141"/>
                      <a:pt x="31" y="139"/>
                    </a:cubicBezTo>
                    <a:cubicBezTo>
                      <a:pt x="35" y="135"/>
                      <a:pt x="35" y="129"/>
                      <a:pt x="31" y="125"/>
                    </a:cubicBezTo>
                    <a:cubicBezTo>
                      <a:pt x="30" y="123"/>
                      <a:pt x="27" y="122"/>
                      <a:pt x="24" y="122"/>
                    </a:cubicBezTo>
                    <a:cubicBezTo>
                      <a:pt x="22" y="122"/>
                      <a:pt x="19" y="123"/>
                      <a:pt x="17" y="125"/>
                    </a:cubicBezTo>
                    <a:cubicBezTo>
                      <a:pt x="13" y="129"/>
                      <a:pt x="13" y="135"/>
                      <a:pt x="17" y="139"/>
                    </a:cubicBezTo>
                    <a:cubicBezTo>
                      <a:pt x="19" y="141"/>
                      <a:pt x="22" y="142"/>
                      <a:pt x="24" y="142"/>
                    </a:cubicBezTo>
                    <a:moveTo>
                      <a:pt x="127" y="0"/>
                    </a:moveTo>
                    <a:cubicBezTo>
                      <a:pt x="125" y="0"/>
                      <a:pt x="123" y="0"/>
                      <a:pt x="121" y="0"/>
                    </a:cubicBezTo>
                    <a:cubicBezTo>
                      <a:pt x="106" y="3"/>
                      <a:pt x="103" y="4"/>
                      <a:pt x="100" y="13"/>
                    </a:cubicBezTo>
                    <a:cubicBezTo>
                      <a:pt x="97" y="23"/>
                      <a:pt x="93" y="53"/>
                      <a:pt x="77" y="68"/>
                    </a:cubicBezTo>
                    <a:cubicBezTo>
                      <a:pt x="12" y="120"/>
                      <a:pt x="12" y="120"/>
                      <a:pt x="12" y="120"/>
                    </a:cubicBezTo>
                    <a:cubicBezTo>
                      <a:pt x="12" y="120"/>
                      <a:pt x="0" y="133"/>
                      <a:pt x="12" y="145"/>
                    </a:cubicBezTo>
                    <a:cubicBezTo>
                      <a:pt x="16" y="148"/>
                      <a:pt x="20" y="150"/>
                      <a:pt x="23" y="150"/>
                    </a:cubicBezTo>
                    <a:cubicBezTo>
                      <a:pt x="30" y="150"/>
                      <a:pt x="36" y="145"/>
                      <a:pt x="36" y="145"/>
                    </a:cubicBezTo>
                    <a:cubicBezTo>
                      <a:pt x="93" y="85"/>
                      <a:pt x="93" y="85"/>
                      <a:pt x="93" y="85"/>
                    </a:cubicBezTo>
                    <a:cubicBezTo>
                      <a:pt x="102" y="76"/>
                      <a:pt x="144" y="71"/>
                      <a:pt x="144" y="71"/>
                    </a:cubicBezTo>
                    <a:cubicBezTo>
                      <a:pt x="137" y="54"/>
                      <a:pt x="137" y="54"/>
                      <a:pt x="137" y="54"/>
                    </a:cubicBezTo>
                    <a:cubicBezTo>
                      <a:pt x="153" y="46"/>
                      <a:pt x="159" y="25"/>
                      <a:pt x="159" y="25"/>
                    </a:cubicBezTo>
                    <a:cubicBezTo>
                      <a:pt x="130" y="37"/>
                      <a:pt x="130" y="37"/>
                      <a:pt x="130" y="37"/>
                    </a:cubicBezTo>
                    <a:cubicBezTo>
                      <a:pt x="124" y="24"/>
                      <a:pt x="124" y="24"/>
                      <a:pt x="124" y="24"/>
                    </a:cubicBezTo>
                    <a:cubicBezTo>
                      <a:pt x="125" y="17"/>
                      <a:pt x="125" y="17"/>
                      <a:pt x="125" y="17"/>
                    </a:cubicBezTo>
                    <a:cubicBezTo>
                      <a:pt x="149" y="6"/>
                      <a:pt x="149" y="6"/>
                      <a:pt x="149" y="6"/>
                    </a:cubicBezTo>
                    <a:cubicBezTo>
                      <a:pt x="149" y="6"/>
                      <a:pt x="139" y="0"/>
                      <a:pt x="127" y="0"/>
                    </a:cubicBezTo>
                    <a:close/>
                    <a:moveTo>
                      <a:pt x="24" y="138"/>
                    </a:moveTo>
                    <a:cubicBezTo>
                      <a:pt x="23" y="138"/>
                      <a:pt x="21" y="138"/>
                      <a:pt x="20" y="136"/>
                    </a:cubicBezTo>
                    <a:cubicBezTo>
                      <a:pt x="17" y="134"/>
                      <a:pt x="17" y="130"/>
                      <a:pt x="20" y="128"/>
                    </a:cubicBezTo>
                    <a:cubicBezTo>
                      <a:pt x="21" y="127"/>
                      <a:pt x="23" y="126"/>
                      <a:pt x="24" y="126"/>
                    </a:cubicBezTo>
                    <a:cubicBezTo>
                      <a:pt x="26" y="126"/>
                      <a:pt x="27" y="127"/>
                      <a:pt x="29" y="128"/>
                    </a:cubicBezTo>
                    <a:cubicBezTo>
                      <a:pt x="31" y="130"/>
                      <a:pt x="31" y="134"/>
                      <a:pt x="29" y="136"/>
                    </a:cubicBezTo>
                    <a:cubicBezTo>
                      <a:pt x="27" y="138"/>
                      <a:pt x="26" y="138"/>
                      <a:pt x="24" y="138"/>
                    </a:cubicBezTo>
                    <a:close/>
                  </a:path>
                </a:pathLst>
              </a:custGeom>
              <a:grpFill/>
              <a:ln w="317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grpSp>
      </p:grpSp>
      <p:sp>
        <p:nvSpPr>
          <p:cNvPr id="77" name="Text Placeholder 76">
            <a:extLst>
              <a:ext uri="{FF2B5EF4-FFF2-40B4-BE49-F238E27FC236}">
                <a16:creationId xmlns:a16="http://schemas.microsoft.com/office/drawing/2014/main" id="{32AB4371-99E9-4FD0-A119-1CF96F2D3EE6}"/>
              </a:ext>
            </a:extLst>
          </p:cNvPr>
          <p:cNvSpPr>
            <a:spLocks noGrp="1"/>
          </p:cNvSpPr>
          <p:nvPr>
            <p:ph type="body" sz="quarter" idx="16"/>
          </p:nvPr>
        </p:nvSpPr>
        <p:spPr/>
        <p:txBody>
          <a:bodyPr/>
          <a:lstStyle/>
          <a:p>
            <a:r>
              <a:rPr lang="en-US" dirty="0"/>
              <a:t>Reflective Practices </a:t>
            </a:r>
          </a:p>
        </p:txBody>
      </p:sp>
      <p:grpSp>
        <p:nvGrpSpPr>
          <p:cNvPr id="44" name="Group 43" descr="steps graphic">
            <a:extLst>
              <a:ext uri="{FF2B5EF4-FFF2-40B4-BE49-F238E27FC236}">
                <a16:creationId xmlns:a16="http://schemas.microsoft.com/office/drawing/2014/main" id="{6EB24599-0719-48BC-AB48-E49D34953116}"/>
              </a:ext>
              <a:ext uri="{C183D7F6-B498-43B3-948B-1728B52AA6E4}">
                <adec:decorative xmlns:adec="http://schemas.microsoft.com/office/drawing/2017/decorative" val="1"/>
              </a:ext>
            </a:extLst>
          </p:cNvPr>
          <p:cNvGrpSpPr/>
          <p:nvPr/>
        </p:nvGrpSpPr>
        <p:grpSpPr>
          <a:xfrm>
            <a:off x="6431766" y="2139824"/>
            <a:ext cx="5184000" cy="3831576"/>
            <a:chOff x="6431766" y="2076324"/>
            <a:chExt cx="5184000" cy="3831576"/>
          </a:xfrm>
        </p:grpSpPr>
        <p:grpSp>
          <p:nvGrpSpPr>
            <p:cNvPr id="9" name="Group 27">
              <a:extLst>
                <a:ext uri="{FF2B5EF4-FFF2-40B4-BE49-F238E27FC236}">
                  <a16:creationId xmlns:a16="http://schemas.microsoft.com/office/drawing/2014/main" id="{CFE45C63-A0CD-4ED2-9253-02A15CFBEDD3}"/>
                </a:ext>
              </a:extLst>
            </p:cNvPr>
            <p:cNvGrpSpPr>
              <a:grpSpLocks/>
            </p:cNvGrpSpPr>
            <p:nvPr/>
          </p:nvGrpSpPr>
          <p:grpSpPr bwMode="auto">
            <a:xfrm>
              <a:off x="6431766" y="4609130"/>
              <a:ext cx="2336870" cy="1298770"/>
              <a:chOff x="4808051" y="1842051"/>
              <a:chExt cx="2369874" cy="1397540"/>
            </a:xfrm>
          </p:grpSpPr>
          <p:sp>
            <p:nvSpPr>
              <p:cNvPr id="10" name="Freeform 17">
                <a:extLst>
                  <a:ext uri="{FF2B5EF4-FFF2-40B4-BE49-F238E27FC236}">
                    <a16:creationId xmlns:a16="http://schemas.microsoft.com/office/drawing/2014/main" id="{0F99B6D3-28DD-4E91-808E-0A9D8950E9B9}"/>
                  </a:ext>
                </a:extLst>
              </p:cNvPr>
              <p:cNvSpPr>
                <a:spLocks/>
              </p:cNvSpPr>
              <p:nvPr/>
            </p:nvSpPr>
            <p:spPr bwMode="auto">
              <a:xfrm>
                <a:off x="4808051" y="2331219"/>
                <a:ext cx="1133349" cy="908372"/>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11" name="Freeform 18">
                <a:extLst>
                  <a:ext uri="{FF2B5EF4-FFF2-40B4-BE49-F238E27FC236}">
                    <a16:creationId xmlns:a16="http://schemas.microsoft.com/office/drawing/2014/main" id="{550D5C59-96EE-4437-9C44-B45AA3D56F85}"/>
                  </a:ext>
                </a:extLst>
              </p:cNvPr>
              <p:cNvSpPr>
                <a:spLocks/>
              </p:cNvSpPr>
              <p:nvPr/>
            </p:nvSpPr>
            <p:spPr bwMode="auto">
              <a:xfrm>
                <a:off x="4808051" y="1842051"/>
                <a:ext cx="2369874" cy="959190"/>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12" name="Freeform 19">
                <a:extLst>
                  <a:ext uri="{FF2B5EF4-FFF2-40B4-BE49-F238E27FC236}">
                    <a16:creationId xmlns:a16="http://schemas.microsoft.com/office/drawing/2014/main" id="{163804A0-E4BE-4601-AEB6-7EC3284F52AC}"/>
                  </a:ext>
                </a:extLst>
              </p:cNvPr>
              <p:cNvSpPr>
                <a:spLocks/>
              </p:cNvSpPr>
              <p:nvPr/>
            </p:nvSpPr>
            <p:spPr bwMode="auto">
              <a:xfrm>
                <a:off x="5941552" y="2300082"/>
                <a:ext cx="1236373" cy="939508"/>
              </a:xfrm>
              <a:custGeom>
                <a:avLst/>
                <a:gdLst>
                  <a:gd name="T0" fmla="*/ 1236373 w 649"/>
                  <a:gd name="T1" fmla="*/ 0 h 694"/>
                  <a:gd name="T2" fmla="*/ 1236373 w 649"/>
                  <a:gd name="T3" fmla="*/ 444033 h 694"/>
                  <a:gd name="T4" fmla="*/ 0 w 649"/>
                  <a:gd name="T5" fmla="*/ 939508 h 694"/>
                  <a:gd name="T6" fmla="*/ 0 w 649"/>
                  <a:gd name="T7" fmla="*/ 495475 h 694"/>
                  <a:gd name="T8" fmla="*/ 1236373 w 649"/>
                  <a:gd name="T9" fmla="*/ 0 h 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13" name="Group 35">
              <a:extLst>
                <a:ext uri="{FF2B5EF4-FFF2-40B4-BE49-F238E27FC236}">
                  <a16:creationId xmlns:a16="http://schemas.microsoft.com/office/drawing/2014/main" id="{BBFED9B2-8B04-4E8F-B036-2BB7CCF95C04}"/>
                </a:ext>
              </a:extLst>
            </p:cNvPr>
            <p:cNvGrpSpPr>
              <a:grpSpLocks/>
            </p:cNvGrpSpPr>
            <p:nvPr/>
          </p:nvGrpSpPr>
          <p:grpSpPr bwMode="auto">
            <a:xfrm>
              <a:off x="7549331" y="3859410"/>
              <a:ext cx="2336870" cy="1307583"/>
              <a:chOff x="4808051" y="4299121"/>
              <a:chExt cx="2369874" cy="1405200"/>
            </a:xfrm>
          </p:grpSpPr>
          <p:sp>
            <p:nvSpPr>
              <p:cNvPr id="14" name="Freeform 8">
                <a:extLst>
                  <a:ext uri="{FF2B5EF4-FFF2-40B4-BE49-F238E27FC236}">
                    <a16:creationId xmlns:a16="http://schemas.microsoft.com/office/drawing/2014/main" id="{7DA26508-A6A4-4F4C-AC60-E9459BF28898}"/>
                  </a:ext>
                </a:extLst>
              </p:cNvPr>
              <p:cNvSpPr>
                <a:spLocks/>
              </p:cNvSpPr>
              <p:nvPr/>
            </p:nvSpPr>
            <p:spPr bwMode="auto">
              <a:xfrm>
                <a:off x="4808051" y="4795540"/>
                <a:ext cx="1133349" cy="90878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j-lt"/>
                </a:endParaRPr>
              </a:p>
            </p:txBody>
          </p:sp>
          <p:sp>
            <p:nvSpPr>
              <p:cNvPr id="15" name="Freeform 9">
                <a:extLst>
                  <a:ext uri="{FF2B5EF4-FFF2-40B4-BE49-F238E27FC236}">
                    <a16:creationId xmlns:a16="http://schemas.microsoft.com/office/drawing/2014/main" id="{0FC13C28-081C-4595-9C9D-7D21EB3FA9D3}"/>
                  </a:ext>
                </a:extLst>
              </p:cNvPr>
              <p:cNvSpPr>
                <a:spLocks/>
              </p:cNvSpPr>
              <p:nvPr/>
            </p:nvSpPr>
            <p:spPr bwMode="auto">
              <a:xfrm>
                <a:off x="4808051" y="4299121"/>
                <a:ext cx="2369874" cy="961119"/>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j-lt"/>
                </a:endParaRPr>
              </a:p>
            </p:txBody>
          </p:sp>
          <p:sp>
            <p:nvSpPr>
              <p:cNvPr id="16" name="Freeform 10">
                <a:extLst>
                  <a:ext uri="{FF2B5EF4-FFF2-40B4-BE49-F238E27FC236}">
                    <a16:creationId xmlns:a16="http://schemas.microsoft.com/office/drawing/2014/main" id="{31980248-1ADA-45C6-923A-02F7423266AB}"/>
                  </a:ext>
                </a:extLst>
              </p:cNvPr>
              <p:cNvSpPr>
                <a:spLocks/>
              </p:cNvSpPr>
              <p:nvPr/>
            </p:nvSpPr>
            <p:spPr bwMode="auto">
              <a:xfrm>
                <a:off x="5941552" y="4764813"/>
                <a:ext cx="1236373" cy="939508"/>
              </a:xfrm>
              <a:custGeom>
                <a:avLst/>
                <a:gdLst>
                  <a:gd name="T0" fmla="*/ 1236373 w 649"/>
                  <a:gd name="T1" fmla="*/ 0 h 694"/>
                  <a:gd name="T2" fmla="*/ 1236373 w 649"/>
                  <a:gd name="T3" fmla="*/ 444033 h 694"/>
                  <a:gd name="T4" fmla="*/ 0 w 649"/>
                  <a:gd name="T5" fmla="*/ 939508 h 694"/>
                  <a:gd name="T6" fmla="*/ 0 w 649"/>
                  <a:gd name="T7" fmla="*/ 495475 h 694"/>
                  <a:gd name="T8" fmla="*/ 1236373 w 649"/>
                  <a:gd name="T9" fmla="*/ 0 h 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grpSp>
        <p:grpSp>
          <p:nvGrpSpPr>
            <p:cNvPr id="17" name="Group 39">
              <a:extLst>
                <a:ext uri="{FF2B5EF4-FFF2-40B4-BE49-F238E27FC236}">
                  <a16:creationId xmlns:a16="http://schemas.microsoft.com/office/drawing/2014/main" id="{DBAE3F99-4416-43BB-802B-06B8C3273C01}"/>
                </a:ext>
              </a:extLst>
            </p:cNvPr>
            <p:cNvGrpSpPr>
              <a:grpSpLocks/>
            </p:cNvGrpSpPr>
            <p:nvPr/>
          </p:nvGrpSpPr>
          <p:grpSpPr bwMode="auto">
            <a:xfrm>
              <a:off x="8439940" y="3145110"/>
              <a:ext cx="2335304" cy="1306106"/>
              <a:chOff x="4808051" y="5135743"/>
              <a:chExt cx="2369874" cy="1405200"/>
            </a:xfrm>
          </p:grpSpPr>
          <p:sp>
            <p:nvSpPr>
              <p:cNvPr id="18" name="Freeform 5">
                <a:extLst>
                  <a:ext uri="{FF2B5EF4-FFF2-40B4-BE49-F238E27FC236}">
                    <a16:creationId xmlns:a16="http://schemas.microsoft.com/office/drawing/2014/main" id="{86042750-61FD-40FA-B325-3248D0B0BC20}"/>
                  </a:ext>
                </a:extLst>
              </p:cNvPr>
              <p:cNvSpPr>
                <a:spLocks/>
              </p:cNvSpPr>
              <p:nvPr/>
            </p:nvSpPr>
            <p:spPr bwMode="auto">
              <a:xfrm>
                <a:off x="4808051" y="5632723"/>
                <a:ext cx="1134109" cy="908220"/>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19" name="Freeform 6">
                <a:extLst>
                  <a:ext uri="{FF2B5EF4-FFF2-40B4-BE49-F238E27FC236}">
                    <a16:creationId xmlns:a16="http://schemas.microsoft.com/office/drawing/2014/main" id="{D2485B1E-22DE-4313-87F3-58173AEACC7F}"/>
                  </a:ext>
                </a:extLst>
              </p:cNvPr>
              <p:cNvSpPr>
                <a:spLocks/>
              </p:cNvSpPr>
              <p:nvPr/>
            </p:nvSpPr>
            <p:spPr bwMode="auto">
              <a:xfrm>
                <a:off x="4808051" y="5135743"/>
                <a:ext cx="2369874" cy="960617"/>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20" name="Freeform 7">
                <a:extLst>
                  <a:ext uri="{FF2B5EF4-FFF2-40B4-BE49-F238E27FC236}">
                    <a16:creationId xmlns:a16="http://schemas.microsoft.com/office/drawing/2014/main" id="{6D372190-F03C-4E10-9BB3-D0799862DE58}"/>
                  </a:ext>
                </a:extLst>
              </p:cNvPr>
              <p:cNvSpPr>
                <a:spLocks/>
              </p:cNvSpPr>
              <p:nvPr/>
            </p:nvSpPr>
            <p:spPr bwMode="auto">
              <a:xfrm>
                <a:off x="5942160" y="5600967"/>
                <a:ext cx="1235765" cy="939976"/>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grpSp>
        <p:grpSp>
          <p:nvGrpSpPr>
            <p:cNvPr id="21" name="Group 31">
              <a:extLst>
                <a:ext uri="{FF2B5EF4-FFF2-40B4-BE49-F238E27FC236}">
                  <a16:creationId xmlns:a16="http://schemas.microsoft.com/office/drawing/2014/main" id="{AAF307FC-5513-426F-BB40-B722D6DF2E3C}"/>
                </a:ext>
              </a:extLst>
            </p:cNvPr>
            <p:cNvGrpSpPr>
              <a:grpSpLocks/>
            </p:cNvGrpSpPr>
            <p:nvPr/>
          </p:nvGrpSpPr>
          <p:grpSpPr bwMode="auto">
            <a:xfrm>
              <a:off x="9278897" y="2438188"/>
              <a:ext cx="2336869" cy="1304631"/>
              <a:chOff x="4808051" y="3515295"/>
              <a:chExt cx="2369874" cy="1403847"/>
            </a:xfrm>
          </p:grpSpPr>
          <p:sp>
            <p:nvSpPr>
              <p:cNvPr id="22" name="Freeform 11">
                <a:extLst>
                  <a:ext uri="{FF2B5EF4-FFF2-40B4-BE49-F238E27FC236}">
                    <a16:creationId xmlns:a16="http://schemas.microsoft.com/office/drawing/2014/main" id="{74A81D7B-94A3-42C9-80AC-62D5D0110B73}"/>
                  </a:ext>
                </a:extLst>
              </p:cNvPr>
              <p:cNvSpPr>
                <a:spLocks/>
              </p:cNvSpPr>
              <p:nvPr/>
            </p:nvSpPr>
            <p:spPr bwMode="auto">
              <a:xfrm>
                <a:off x="4808051" y="4010770"/>
                <a:ext cx="1133349" cy="908372"/>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23" name="Freeform 12">
                <a:extLst>
                  <a:ext uri="{FF2B5EF4-FFF2-40B4-BE49-F238E27FC236}">
                    <a16:creationId xmlns:a16="http://schemas.microsoft.com/office/drawing/2014/main" id="{C157D7EE-659C-409B-A1E6-7D05687D7FBD}"/>
                  </a:ext>
                </a:extLst>
              </p:cNvPr>
              <p:cNvSpPr>
                <a:spLocks/>
              </p:cNvSpPr>
              <p:nvPr/>
            </p:nvSpPr>
            <p:spPr bwMode="auto">
              <a:xfrm>
                <a:off x="4808051" y="3515295"/>
                <a:ext cx="2369874" cy="959190"/>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24" name="Freeform 13">
                <a:extLst>
                  <a:ext uri="{FF2B5EF4-FFF2-40B4-BE49-F238E27FC236}">
                    <a16:creationId xmlns:a16="http://schemas.microsoft.com/office/drawing/2014/main" id="{0F6A3B05-53B7-4EA3-88B4-ED578C58E4EC}"/>
                  </a:ext>
                </a:extLst>
              </p:cNvPr>
              <p:cNvSpPr>
                <a:spLocks/>
              </p:cNvSpPr>
              <p:nvPr/>
            </p:nvSpPr>
            <p:spPr bwMode="auto">
              <a:xfrm>
                <a:off x="5941400" y="3976396"/>
                <a:ext cx="1236525" cy="940133"/>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grpSp>
        <p:grpSp>
          <p:nvGrpSpPr>
            <p:cNvPr id="4" name="Group 3">
              <a:extLst>
                <a:ext uri="{FF2B5EF4-FFF2-40B4-BE49-F238E27FC236}">
                  <a16:creationId xmlns:a16="http://schemas.microsoft.com/office/drawing/2014/main" id="{BC384F39-BE7C-4DC7-9463-38206393DEC4}"/>
                </a:ext>
              </a:extLst>
            </p:cNvPr>
            <p:cNvGrpSpPr/>
            <p:nvPr/>
          </p:nvGrpSpPr>
          <p:grpSpPr>
            <a:xfrm>
              <a:off x="7668115" y="3549446"/>
              <a:ext cx="529043" cy="396000"/>
              <a:chOff x="7687796" y="3553060"/>
              <a:chExt cx="529043" cy="396000"/>
            </a:xfrm>
          </p:grpSpPr>
          <p:sp>
            <p:nvSpPr>
              <p:cNvPr id="26" name="Teardrop 25">
                <a:extLst>
                  <a:ext uri="{FF2B5EF4-FFF2-40B4-BE49-F238E27FC236}">
                    <a16:creationId xmlns:a16="http://schemas.microsoft.com/office/drawing/2014/main" id="{E668D9BC-775F-4484-A481-0A547E2A5D3E}"/>
                  </a:ext>
                </a:extLst>
              </p:cNvPr>
              <p:cNvSpPr/>
              <p:nvPr/>
            </p:nvSpPr>
            <p:spPr>
              <a:xfrm rot="7994273">
                <a:off x="7750851" y="3553060"/>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27" name="Oval 26">
                <a:extLst>
                  <a:ext uri="{FF2B5EF4-FFF2-40B4-BE49-F238E27FC236}">
                    <a16:creationId xmlns:a16="http://schemas.microsoft.com/office/drawing/2014/main" id="{FC18C2F6-BC37-4856-9C97-AB28F5F35F30}"/>
                  </a:ext>
                </a:extLst>
              </p:cNvPr>
              <p:cNvSpPr/>
              <p:nvPr/>
            </p:nvSpPr>
            <p:spPr>
              <a:xfrm>
                <a:off x="7800745" y="3600615"/>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8" name="TextBox 37">
                <a:extLst>
                  <a:ext uri="{FF2B5EF4-FFF2-40B4-BE49-F238E27FC236}">
                    <a16:creationId xmlns:a16="http://schemas.microsoft.com/office/drawing/2014/main" id="{DCF68FA9-42C6-4204-B804-635DC098A56A}"/>
                  </a:ext>
                </a:extLst>
              </p:cNvPr>
              <p:cNvSpPr txBox="1">
                <a:spLocks noChangeArrowheads="1"/>
              </p:cNvSpPr>
              <p:nvPr/>
            </p:nvSpPr>
            <p:spPr bwMode="auto">
              <a:xfrm>
                <a:off x="7687796" y="3587891"/>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2</a:t>
                </a:r>
              </a:p>
            </p:txBody>
          </p:sp>
        </p:grpSp>
        <p:grpSp>
          <p:nvGrpSpPr>
            <p:cNvPr id="5" name="Group 4">
              <a:extLst>
                <a:ext uri="{FF2B5EF4-FFF2-40B4-BE49-F238E27FC236}">
                  <a16:creationId xmlns:a16="http://schemas.microsoft.com/office/drawing/2014/main" id="{93A0B2E9-CE29-4F7C-AFC9-679B8873B095}"/>
                </a:ext>
              </a:extLst>
            </p:cNvPr>
            <p:cNvGrpSpPr/>
            <p:nvPr/>
          </p:nvGrpSpPr>
          <p:grpSpPr>
            <a:xfrm>
              <a:off x="6694640" y="4272888"/>
              <a:ext cx="527478" cy="396000"/>
              <a:chOff x="6694640" y="4272888"/>
              <a:chExt cx="527478" cy="396000"/>
            </a:xfrm>
          </p:grpSpPr>
          <p:sp>
            <p:nvSpPr>
              <p:cNvPr id="29" name="Teardrop 28">
                <a:extLst>
                  <a:ext uri="{FF2B5EF4-FFF2-40B4-BE49-F238E27FC236}">
                    <a16:creationId xmlns:a16="http://schemas.microsoft.com/office/drawing/2014/main" id="{714DA6B9-3503-4743-B96D-C0387E3433EB}"/>
                  </a:ext>
                </a:extLst>
              </p:cNvPr>
              <p:cNvSpPr/>
              <p:nvPr/>
            </p:nvSpPr>
            <p:spPr>
              <a:xfrm rot="7994273">
                <a:off x="6757610" y="4272888"/>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0" name="Oval 29">
                <a:extLst>
                  <a:ext uri="{FF2B5EF4-FFF2-40B4-BE49-F238E27FC236}">
                    <a16:creationId xmlns:a16="http://schemas.microsoft.com/office/drawing/2014/main" id="{0538BF2D-7205-429C-9920-69C767E77FD5}"/>
                  </a:ext>
                </a:extLst>
              </p:cNvPr>
              <p:cNvSpPr/>
              <p:nvPr/>
            </p:nvSpPr>
            <p:spPr>
              <a:xfrm>
                <a:off x="6807876" y="4320739"/>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7" name="TextBox 36">
                <a:extLst>
                  <a:ext uri="{FF2B5EF4-FFF2-40B4-BE49-F238E27FC236}">
                    <a16:creationId xmlns:a16="http://schemas.microsoft.com/office/drawing/2014/main" id="{9CCC179C-E666-4CBA-8225-E9AE8F63B9C3}"/>
                  </a:ext>
                </a:extLst>
              </p:cNvPr>
              <p:cNvSpPr txBox="1">
                <a:spLocks noChangeArrowheads="1"/>
              </p:cNvSpPr>
              <p:nvPr/>
            </p:nvSpPr>
            <p:spPr bwMode="auto">
              <a:xfrm>
                <a:off x="6694640" y="4304252"/>
                <a:ext cx="527478" cy="307777"/>
              </a:xfrm>
              <a:prstGeom prst="rect">
                <a:avLst/>
              </a:prstGeom>
              <a:noFill/>
              <a:ln w="9525">
                <a:noFill/>
                <a:miter lim="800000"/>
                <a:headEnd/>
                <a:tailEnd/>
              </a:ln>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1</a:t>
                </a:r>
              </a:p>
            </p:txBody>
          </p:sp>
        </p:grpSp>
        <p:grpSp>
          <p:nvGrpSpPr>
            <p:cNvPr id="3" name="Group 2">
              <a:extLst>
                <a:ext uri="{FF2B5EF4-FFF2-40B4-BE49-F238E27FC236}">
                  <a16:creationId xmlns:a16="http://schemas.microsoft.com/office/drawing/2014/main" id="{1F76D10B-6ACE-4638-AB7A-1EF3942918AD}"/>
                </a:ext>
              </a:extLst>
            </p:cNvPr>
            <p:cNvGrpSpPr/>
            <p:nvPr/>
          </p:nvGrpSpPr>
          <p:grpSpPr>
            <a:xfrm>
              <a:off x="8607357" y="2825895"/>
              <a:ext cx="529043" cy="396000"/>
              <a:chOff x="8505184" y="2844945"/>
              <a:chExt cx="529043" cy="396000"/>
            </a:xfrm>
          </p:grpSpPr>
          <p:sp>
            <p:nvSpPr>
              <p:cNvPr id="66" name="Oval 65">
                <a:extLst>
                  <a:ext uri="{FF2B5EF4-FFF2-40B4-BE49-F238E27FC236}">
                    <a16:creationId xmlns:a16="http://schemas.microsoft.com/office/drawing/2014/main" id="{E0767904-B09B-41EB-A4C9-DA5D7C8E09E8}"/>
                  </a:ext>
                </a:extLst>
              </p:cNvPr>
              <p:cNvSpPr/>
              <p:nvPr/>
            </p:nvSpPr>
            <p:spPr>
              <a:xfrm>
                <a:off x="8618133" y="2898296"/>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67" name="TextBox 66">
                <a:extLst>
                  <a:ext uri="{FF2B5EF4-FFF2-40B4-BE49-F238E27FC236}">
                    <a16:creationId xmlns:a16="http://schemas.microsoft.com/office/drawing/2014/main" id="{4736825B-C1D7-48B5-B010-D3116A534D48}"/>
                  </a:ext>
                </a:extLst>
              </p:cNvPr>
              <p:cNvSpPr txBox="1">
                <a:spLocks noChangeArrowheads="1"/>
              </p:cNvSpPr>
              <p:nvPr/>
            </p:nvSpPr>
            <p:spPr bwMode="auto">
              <a:xfrm>
                <a:off x="8505184" y="2872872"/>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3</a:t>
                </a:r>
              </a:p>
            </p:txBody>
          </p:sp>
          <p:sp>
            <p:nvSpPr>
              <p:cNvPr id="68" name="Teardrop 67">
                <a:extLst>
                  <a:ext uri="{FF2B5EF4-FFF2-40B4-BE49-F238E27FC236}">
                    <a16:creationId xmlns:a16="http://schemas.microsoft.com/office/drawing/2014/main" id="{6A511322-FCB6-4287-85D1-8002AF8690E8}"/>
                  </a:ext>
                </a:extLst>
              </p:cNvPr>
              <p:cNvSpPr/>
              <p:nvPr/>
            </p:nvSpPr>
            <p:spPr>
              <a:xfrm rot="7994273">
                <a:off x="8570636" y="2844945"/>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grpSp>
        <p:grpSp>
          <p:nvGrpSpPr>
            <p:cNvPr id="8" name="Group 7">
              <a:extLst>
                <a:ext uri="{FF2B5EF4-FFF2-40B4-BE49-F238E27FC236}">
                  <a16:creationId xmlns:a16="http://schemas.microsoft.com/office/drawing/2014/main" id="{1363545A-9938-4AE2-BE9F-9DD50FC1DC56}"/>
                </a:ext>
              </a:extLst>
            </p:cNvPr>
            <p:cNvGrpSpPr/>
            <p:nvPr/>
          </p:nvGrpSpPr>
          <p:grpSpPr>
            <a:xfrm>
              <a:off x="9564497" y="2076324"/>
              <a:ext cx="529043" cy="396000"/>
              <a:chOff x="9564497" y="2089024"/>
              <a:chExt cx="529043" cy="396000"/>
            </a:xfrm>
          </p:grpSpPr>
          <p:grpSp>
            <p:nvGrpSpPr>
              <p:cNvPr id="6" name="Group 5">
                <a:extLst>
                  <a:ext uri="{FF2B5EF4-FFF2-40B4-BE49-F238E27FC236}">
                    <a16:creationId xmlns:a16="http://schemas.microsoft.com/office/drawing/2014/main" id="{6D2B501A-72D7-40B8-9802-DE6E8019ADB1}"/>
                  </a:ext>
                </a:extLst>
              </p:cNvPr>
              <p:cNvGrpSpPr/>
              <p:nvPr/>
            </p:nvGrpSpPr>
            <p:grpSpPr>
              <a:xfrm>
                <a:off x="9564497" y="2116951"/>
                <a:ext cx="529043" cy="309240"/>
                <a:chOff x="9564497" y="2116951"/>
                <a:chExt cx="529043" cy="309240"/>
              </a:xfrm>
            </p:grpSpPr>
            <p:sp>
              <p:nvSpPr>
                <p:cNvPr id="69" name="Oval 68">
                  <a:extLst>
                    <a:ext uri="{FF2B5EF4-FFF2-40B4-BE49-F238E27FC236}">
                      <a16:creationId xmlns:a16="http://schemas.microsoft.com/office/drawing/2014/main" id="{A1A0480E-9E12-4EA2-BCCF-0C55EF3201CC}"/>
                    </a:ext>
                  </a:extLst>
                </p:cNvPr>
                <p:cNvSpPr/>
                <p:nvPr/>
              </p:nvSpPr>
              <p:spPr>
                <a:xfrm>
                  <a:off x="9683796" y="2142375"/>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70" name="TextBox 69">
                  <a:extLst>
                    <a:ext uri="{FF2B5EF4-FFF2-40B4-BE49-F238E27FC236}">
                      <a16:creationId xmlns:a16="http://schemas.microsoft.com/office/drawing/2014/main" id="{C5B3665F-4DAC-41AB-8260-BF53DC23963F}"/>
                    </a:ext>
                  </a:extLst>
                </p:cNvPr>
                <p:cNvSpPr txBox="1">
                  <a:spLocks noChangeArrowheads="1"/>
                </p:cNvSpPr>
                <p:nvPr/>
              </p:nvSpPr>
              <p:spPr bwMode="auto">
                <a:xfrm>
                  <a:off x="9564497" y="2116951"/>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4</a:t>
                  </a:r>
                </a:p>
              </p:txBody>
            </p:sp>
          </p:grpSp>
          <p:sp>
            <p:nvSpPr>
              <p:cNvPr id="71" name="Teardrop 70">
                <a:extLst>
                  <a:ext uri="{FF2B5EF4-FFF2-40B4-BE49-F238E27FC236}">
                    <a16:creationId xmlns:a16="http://schemas.microsoft.com/office/drawing/2014/main" id="{8FD8D4C2-2B0C-4395-B822-9A684D330211}"/>
                  </a:ext>
                </a:extLst>
              </p:cNvPr>
              <p:cNvSpPr/>
              <p:nvPr/>
            </p:nvSpPr>
            <p:spPr>
              <a:xfrm rot="7994273">
                <a:off x="9636299" y="2089024"/>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grpSp>
      </p:grpSp>
    </p:spTree>
    <p:extLst>
      <p:ext uri="{BB962C8B-B14F-4D97-AF65-F5344CB8AC3E}">
        <p14:creationId xmlns:p14="http://schemas.microsoft.com/office/powerpoint/2010/main" val="4089456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CE4-2B13-4715-B5B2-615A55922CA1}"/>
              </a:ext>
            </a:extLst>
          </p:cNvPr>
          <p:cNvSpPr>
            <a:spLocks noGrp="1"/>
          </p:cNvSpPr>
          <p:nvPr>
            <p:ph type="title"/>
          </p:nvPr>
        </p:nvSpPr>
        <p:spPr/>
        <p:txBody>
          <a:bodyPr>
            <a:normAutofit/>
          </a:bodyPr>
          <a:lstStyle/>
          <a:p>
            <a:r>
              <a:rPr lang="en-US" sz="4400" dirty="0">
                <a:latin typeface="Rockwell" panose="02060603020205020403" pitchFamily="18" charset="0"/>
              </a:rPr>
              <a:t>Workable Solutions </a:t>
            </a:r>
          </a:p>
        </p:txBody>
      </p:sp>
      <p:graphicFrame>
        <p:nvGraphicFramePr>
          <p:cNvPr id="4" name="Content Placeholder 3">
            <a:extLst>
              <a:ext uri="{FF2B5EF4-FFF2-40B4-BE49-F238E27FC236}">
                <a16:creationId xmlns:a16="http://schemas.microsoft.com/office/drawing/2014/main" id="{242FA989-6B7C-488C-85ED-CB8D01BA3254}"/>
              </a:ext>
              <a:ext uri="{C183D7F6-B498-43B3-948B-1728B52AA6E4}">
                <adec:decorative xmlns:adec="http://schemas.microsoft.com/office/drawing/2017/decorative" val="1"/>
              </a:ext>
            </a:extLst>
          </p:cNvPr>
          <p:cNvGraphicFramePr>
            <a:graphicFrameLocks noGrp="1"/>
          </p:cNvGraphicFramePr>
          <p:nvPr>
            <p:ph idx="1"/>
          </p:nvPr>
        </p:nvGraphicFramePr>
        <p:xfrm>
          <a:off x="477061" y="1871331"/>
          <a:ext cx="11314446" cy="4492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341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3709CBD-9566-1C53-3916-5BEB9225D8F0}"/>
              </a:ext>
            </a:extLst>
          </p:cNvPr>
          <p:cNvGraphicFramePr>
            <a:graphicFrameLocks noGrp="1"/>
          </p:cNvGraphicFramePr>
          <p:nvPr>
            <p:extLst>
              <p:ext uri="{D42A27DB-BD31-4B8C-83A1-F6EECF244321}">
                <p14:modId xmlns:p14="http://schemas.microsoft.com/office/powerpoint/2010/main" val="1607165826"/>
              </p:ext>
            </p:extLst>
          </p:nvPr>
        </p:nvGraphicFramePr>
        <p:xfrm>
          <a:off x="839416" y="404665"/>
          <a:ext cx="9217024" cy="2952327"/>
        </p:xfrm>
        <a:graphic>
          <a:graphicData uri="http://schemas.openxmlformats.org/drawingml/2006/table">
            <a:tbl>
              <a:tblPr firstRow="1" firstCol="1" bandRow="1">
                <a:tableStyleId>{5C22544A-7EE6-4342-B048-85BDC9FD1C3A}</a:tableStyleId>
              </a:tblPr>
              <a:tblGrid>
                <a:gridCol w="1733814">
                  <a:extLst>
                    <a:ext uri="{9D8B030D-6E8A-4147-A177-3AD203B41FA5}">
                      <a16:colId xmlns:a16="http://schemas.microsoft.com/office/drawing/2014/main" val="2138116676"/>
                    </a:ext>
                  </a:extLst>
                </a:gridCol>
                <a:gridCol w="7483210">
                  <a:extLst>
                    <a:ext uri="{9D8B030D-6E8A-4147-A177-3AD203B41FA5}">
                      <a16:colId xmlns:a16="http://schemas.microsoft.com/office/drawing/2014/main" val="2532061416"/>
                    </a:ext>
                  </a:extLst>
                </a:gridCol>
              </a:tblGrid>
              <a:tr h="2952327">
                <a:tc>
                  <a:txBody>
                    <a:bodyPr/>
                    <a:lstStyle/>
                    <a:p>
                      <a:pPr algn="ctr">
                        <a:lnSpc>
                          <a:spcPct val="107000"/>
                        </a:lnSpc>
                        <a:spcAft>
                          <a:spcPts val="800"/>
                        </a:spcAft>
                      </a:pPr>
                      <a:r>
                        <a:rPr lang="en-AU" sz="2800" dirty="0">
                          <a:effectLst/>
                        </a:rPr>
                        <a:t>Session </a:t>
                      </a:r>
                    </a:p>
                    <a:p>
                      <a:pPr algn="ctr">
                        <a:lnSpc>
                          <a:spcPct val="107000"/>
                        </a:lnSpc>
                        <a:spcAft>
                          <a:spcPts val="800"/>
                        </a:spcAft>
                      </a:pPr>
                      <a:endParaRPr lang="en-AU" sz="2800" dirty="0">
                        <a:effectLst/>
                      </a:endParaRPr>
                    </a:p>
                    <a:p>
                      <a:pPr algn="ctr">
                        <a:lnSpc>
                          <a:spcPct val="107000"/>
                        </a:lnSpc>
                        <a:spcAft>
                          <a:spcPts val="800"/>
                        </a:spcAft>
                      </a:pPr>
                      <a:r>
                        <a:rPr lang="en-AU" sz="28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tc>
                  <a:txBody>
                    <a:bodyPr/>
                    <a:lstStyle/>
                    <a:p>
                      <a:r>
                        <a:rPr lang="en-AU" sz="4000" b="1" kern="1200" dirty="0">
                          <a:solidFill>
                            <a:schemeClr val="lt1"/>
                          </a:solidFill>
                          <a:effectLst/>
                          <a:latin typeface="+mn-lt"/>
                          <a:ea typeface="+mn-ea"/>
                          <a:cs typeface="+mn-cs"/>
                        </a:rPr>
                        <a:t>Education and Training</a:t>
                      </a:r>
                    </a:p>
                    <a:p>
                      <a:r>
                        <a:rPr lang="en-AU" sz="4000" b="1" kern="1200" dirty="0">
                          <a:solidFill>
                            <a:schemeClr val="lt1"/>
                          </a:solidFill>
                          <a:effectLst/>
                          <a:latin typeface="+mn-lt"/>
                          <a:ea typeface="+mn-ea"/>
                          <a:cs typeface="+mn-cs"/>
                        </a:rPr>
                        <a:t>Keeping people safe</a:t>
                      </a:r>
                    </a:p>
                    <a:p>
                      <a:r>
                        <a:rPr lang="en-AU" sz="4000" b="1" kern="1200" dirty="0">
                          <a:solidFill>
                            <a:schemeClr val="lt1"/>
                          </a:solidFill>
                          <a:effectLst/>
                          <a:latin typeface="+mn-lt"/>
                          <a:ea typeface="+mn-ea"/>
                          <a:cs typeface="+mn-cs"/>
                        </a:rPr>
                        <a:t>Building trust</a:t>
                      </a:r>
                    </a:p>
                    <a:p>
                      <a:r>
                        <a:rPr lang="en-AU" sz="4000" b="1" kern="1200" dirty="0">
                          <a:solidFill>
                            <a:schemeClr val="lt1"/>
                          </a:solidFill>
                          <a:effectLst/>
                          <a:latin typeface="+mn-lt"/>
                          <a:ea typeface="+mn-ea"/>
                          <a:cs typeface="+mn-cs"/>
                        </a:rPr>
                        <a:t>Reflective </a:t>
                      </a:r>
                      <a:endParaRPr lang="en-AU"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7542209"/>
                  </a:ext>
                </a:extLst>
              </a:tr>
            </a:tbl>
          </a:graphicData>
        </a:graphic>
      </p:graphicFrame>
    </p:spTree>
    <p:extLst>
      <p:ext uri="{BB962C8B-B14F-4D97-AF65-F5344CB8AC3E}">
        <p14:creationId xmlns:p14="http://schemas.microsoft.com/office/powerpoint/2010/main" val="365980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b="1" dirty="0">
                <a:solidFill>
                  <a:srgbClr val="FF0000"/>
                </a:solidFill>
                <a:ea typeface="ＭＳ Ｐゴシック" panose="020B0600070205080204" pitchFamily="34" charset="-128"/>
              </a:rPr>
              <a:t>Your role in minimising restrictive practice</a:t>
            </a:r>
            <a:endParaRPr lang="en-US" b="1" dirty="0">
              <a:solidFill>
                <a:srgbClr val="FF0000"/>
              </a:solidFill>
            </a:endParaRPr>
          </a:p>
        </p:txBody>
      </p:sp>
      <p:sp>
        <p:nvSpPr>
          <p:cNvPr id="3" name="Content Placeholder 2"/>
          <p:cNvSpPr>
            <a:spLocks noGrp="1"/>
          </p:cNvSpPr>
          <p:nvPr>
            <p:ph sz="half" idx="1"/>
          </p:nvPr>
        </p:nvSpPr>
        <p:spPr/>
        <p:txBody>
          <a:bodyPr>
            <a:normAutofit lnSpcReduction="10000"/>
          </a:bodyPr>
          <a:lstStyle/>
          <a:p>
            <a:pPr>
              <a:buFont typeface="Arial" panose="020B0604020202020204" pitchFamily="34" charset="0"/>
              <a:buChar char="•"/>
            </a:pPr>
            <a:r>
              <a:rPr lang="en-GB" altLang="en-US" sz="3200" b="0" dirty="0">
                <a:solidFill>
                  <a:schemeClr val="tx1"/>
                </a:solidFill>
                <a:ea typeface="ＭＳ Ｐゴシック" panose="020B0600070205080204" pitchFamily="34" charset="-128"/>
              </a:rPr>
              <a:t>How do you know what is going on?</a:t>
            </a:r>
          </a:p>
          <a:p>
            <a:pPr>
              <a:buFont typeface="Arial" panose="020B0604020202020204" pitchFamily="34" charset="0"/>
              <a:buChar char="•"/>
            </a:pPr>
            <a:r>
              <a:rPr lang="en-GB" altLang="en-US" sz="3200" b="0" dirty="0">
                <a:solidFill>
                  <a:schemeClr val="tx1"/>
                </a:solidFill>
                <a:ea typeface="ＭＳ Ｐゴシック" panose="020B0600070205080204" pitchFamily="34" charset="-128"/>
              </a:rPr>
              <a:t>What safeguards are there for individuals and support staff?</a:t>
            </a:r>
          </a:p>
          <a:p>
            <a:pPr>
              <a:buFont typeface="Arial" panose="020B0604020202020204" pitchFamily="34" charset="0"/>
              <a:buChar char="•"/>
            </a:pPr>
            <a:r>
              <a:rPr lang="en-GB" altLang="en-US" sz="3200" b="0" dirty="0">
                <a:solidFill>
                  <a:schemeClr val="tx1"/>
                </a:solidFill>
                <a:ea typeface="ＭＳ Ｐゴシック" panose="020B0600070205080204" pitchFamily="34" charset="-128"/>
              </a:rPr>
              <a:t>What are you concerned about?</a:t>
            </a:r>
          </a:p>
          <a:p>
            <a:endParaRPr lang="en-US" dirty="0"/>
          </a:p>
        </p:txBody>
      </p:sp>
      <p:pic>
        <p:nvPicPr>
          <p:cNvPr id="6" name="Content Placeholder 5">
            <a:extLst>
              <a:ext uri="{FF2B5EF4-FFF2-40B4-BE49-F238E27FC236}">
                <a16:creationId xmlns:a16="http://schemas.microsoft.com/office/drawing/2014/main" id="{9767672A-0834-B4F5-DF81-FAC82B7AD2F0}"/>
              </a:ext>
            </a:extLst>
          </p:cNvPr>
          <p:cNvPicPr>
            <a:picLocks noGrp="1" noChangeAspect="1"/>
          </p:cNvPicPr>
          <p:nvPr>
            <p:ph sz="half" idx="2"/>
          </p:nvPr>
        </p:nvPicPr>
        <p:blipFill>
          <a:blip r:embed="rId2"/>
          <a:stretch>
            <a:fillRect/>
          </a:stretch>
        </p:blipFill>
        <p:spPr>
          <a:xfrm>
            <a:off x="6278563" y="1825626"/>
            <a:ext cx="4389437" cy="3262270"/>
          </a:xfrm>
        </p:spPr>
      </p:pic>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0E6281-48F9-09D8-07F0-FAE7622E09A8}"/>
              </a:ext>
            </a:extLst>
          </p:cNvPr>
          <p:cNvPicPr>
            <a:picLocks noChangeAspect="1"/>
          </p:cNvPicPr>
          <p:nvPr/>
        </p:nvPicPr>
        <p:blipFill>
          <a:blip r:embed="rId2"/>
          <a:stretch>
            <a:fillRect/>
          </a:stretch>
        </p:blipFill>
        <p:spPr>
          <a:xfrm>
            <a:off x="407368" y="404664"/>
            <a:ext cx="5393677" cy="3528392"/>
          </a:xfrm>
          <a:prstGeom prst="rect">
            <a:avLst/>
          </a:prstGeom>
        </p:spPr>
      </p:pic>
      <p:pic>
        <p:nvPicPr>
          <p:cNvPr id="10" name="Picture 9">
            <a:extLst>
              <a:ext uri="{FF2B5EF4-FFF2-40B4-BE49-F238E27FC236}">
                <a16:creationId xmlns:a16="http://schemas.microsoft.com/office/drawing/2014/main" id="{52D56AE3-3FE5-3F5E-77F1-B77DFBEBFA11}"/>
              </a:ext>
            </a:extLst>
          </p:cNvPr>
          <p:cNvPicPr>
            <a:picLocks noChangeAspect="1"/>
          </p:cNvPicPr>
          <p:nvPr/>
        </p:nvPicPr>
        <p:blipFill>
          <a:blip r:embed="rId3"/>
          <a:stretch>
            <a:fillRect/>
          </a:stretch>
        </p:blipFill>
        <p:spPr>
          <a:xfrm>
            <a:off x="6240016" y="0"/>
            <a:ext cx="5688632" cy="6858000"/>
          </a:xfrm>
          <a:prstGeom prst="rect">
            <a:avLst/>
          </a:prstGeom>
        </p:spPr>
      </p:pic>
      <p:sp>
        <p:nvSpPr>
          <p:cNvPr id="12" name="TextBox 11">
            <a:extLst>
              <a:ext uri="{FF2B5EF4-FFF2-40B4-BE49-F238E27FC236}">
                <a16:creationId xmlns:a16="http://schemas.microsoft.com/office/drawing/2014/main" id="{DE54BECE-9D58-6ABD-687B-D5D2A48BC9EA}"/>
              </a:ext>
            </a:extLst>
          </p:cNvPr>
          <p:cNvSpPr txBox="1"/>
          <p:nvPr/>
        </p:nvSpPr>
        <p:spPr>
          <a:xfrm>
            <a:off x="1775520" y="4365104"/>
            <a:ext cx="3240360" cy="646331"/>
          </a:xfrm>
          <a:prstGeom prst="rect">
            <a:avLst/>
          </a:prstGeom>
          <a:noFill/>
        </p:spPr>
        <p:txBody>
          <a:bodyPr wrap="square">
            <a:spAutoFit/>
          </a:bodyPr>
          <a:lstStyle/>
          <a:p>
            <a:r>
              <a:rPr lang="en-US" dirty="0">
                <a:hlinkClick r:id="rId4"/>
              </a:rPr>
              <a:t>Middle Years Behaviour Support Project | Autism CRC</a:t>
            </a:r>
            <a:endParaRPr lang="en-AU" dirty="0"/>
          </a:p>
        </p:txBody>
      </p:sp>
    </p:spTree>
    <p:extLst>
      <p:ext uri="{BB962C8B-B14F-4D97-AF65-F5344CB8AC3E}">
        <p14:creationId xmlns:p14="http://schemas.microsoft.com/office/powerpoint/2010/main" val="114116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95800" y="980728"/>
            <a:ext cx="7416824" cy="5760640"/>
          </a:xfrm>
        </p:spPr>
        <p:txBody>
          <a:bodyPr>
            <a:normAutofit/>
          </a:bodyPr>
          <a:lstStyle/>
          <a:p>
            <a:pPr>
              <a:buFont typeface="Arial" panose="020B0604020202020204" pitchFamily="34" charset="0"/>
              <a:buChar char="•"/>
            </a:pPr>
            <a:r>
              <a:rPr lang="en-GB" altLang="en-US" sz="4600" b="1" dirty="0">
                <a:solidFill>
                  <a:schemeClr val="tx1"/>
                </a:solidFill>
                <a:ea typeface="ＭＳ Ｐゴシック" panose="020B0600070205080204" pitchFamily="34" charset="-128"/>
              </a:rPr>
              <a:t>Rights </a:t>
            </a:r>
          </a:p>
          <a:p>
            <a:pPr>
              <a:buFont typeface="Arial" panose="020B0604020202020204" pitchFamily="34" charset="0"/>
              <a:buChar char="•"/>
            </a:pPr>
            <a:r>
              <a:rPr lang="en-GB" altLang="en-US" sz="4600" b="1" dirty="0">
                <a:solidFill>
                  <a:schemeClr val="tx1"/>
                </a:solidFill>
                <a:ea typeface="ＭＳ Ｐゴシック" panose="020B0600070205080204" pitchFamily="34" charset="-128"/>
              </a:rPr>
              <a:t>Dignity</a:t>
            </a:r>
          </a:p>
          <a:p>
            <a:pPr>
              <a:buFont typeface="Arial" panose="020B0604020202020204" pitchFamily="34" charset="0"/>
              <a:buChar char="•"/>
            </a:pPr>
            <a:r>
              <a:rPr lang="en-GB" altLang="en-US" sz="4600" b="1" dirty="0">
                <a:solidFill>
                  <a:schemeClr val="tx1"/>
                </a:solidFill>
                <a:ea typeface="ＭＳ Ｐゴシック" panose="020B0600070205080204" pitchFamily="34" charset="-128"/>
              </a:rPr>
              <a:t>Freedom</a:t>
            </a:r>
          </a:p>
          <a:p>
            <a:pPr>
              <a:buFont typeface="Arial" panose="020B0604020202020204" pitchFamily="34" charset="0"/>
              <a:buChar char="•"/>
            </a:pPr>
            <a:r>
              <a:rPr lang="en-GB" altLang="en-US" sz="4600" b="1" dirty="0">
                <a:solidFill>
                  <a:schemeClr val="tx1"/>
                </a:solidFill>
                <a:ea typeface="ＭＳ Ｐゴシック" panose="020B0600070205080204" pitchFamily="34" charset="-128"/>
              </a:rPr>
              <a:t>Choices</a:t>
            </a:r>
          </a:p>
          <a:p>
            <a:pPr>
              <a:buFont typeface="Arial" panose="020B0604020202020204" pitchFamily="34" charset="0"/>
              <a:buChar char="•"/>
            </a:pPr>
            <a:r>
              <a:rPr lang="en-GB" altLang="en-US" sz="4600" b="1" dirty="0">
                <a:solidFill>
                  <a:schemeClr val="tx1"/>
                </a:solidFill>
                <a:ea typeface="ＭＳ Ｐゴシック" panose="020B0600070205080204" pitchFamily="34" charset="-128"/>
              </a:rPr>
              <a:t>Risk taking</a:t>
            </a:r>
          </a:p>
          <a:p>
            <a:endParaRPr lang="en-GB" altLang="en-US" dirty="0">
              <a:ea typeface="ＭＳ Ｐゴシック" panose="020B0600070205080204" pitchFamily="34" charset="-128"/>
            </a:endParaRPr>
          </a:p>
          <a:p>
            <a:endParaRPr lang="en-GB" altLang="en-US" sz="2400" b="0" dirty="0">
              <a:solidFill>
                <a:schemeClr val="tx1"/>
              </a:solidFill>
              <a:ea typeface="ＭＳ Ｐゴシック" panose="020B0600070205080204" pitchFamily="34" charset="-128"/>
            </a:endParaRPr>
          </a:p>
          <a:p>
            <a:endParaRPr lang="en-GB" altLang="en-US" sz="2400" b="0" dirty="0">
              <a:solidFill>
                <a:schemeClr val="tx1"/>
              </a:solidFill>
              <a:ea typeface="ＭＳ Ｐゴシック" panose="020B0600070205080204" pitchFamily="34" charset="-128"/>
            </a:endParaRPr>
          </a:p>
          <a:p>
            <a:endParaRPr lang="en-GB" altLang="en-US" sz="2400" b="0" dirty="0">
              <a:solidFill>
                <a:schemeClr val="tx1"/>
              </a:solidFill>
              <a:ea typeface="ＭＳ Ｐゴシック" panose="020B0600070205080204" pitchFamily="34" charset="-128"/>
            </a:endParaRPr>
          </a:p>
          <a:p>
            <a:endParaRPr lang="en-GB" altLang="en-US" sz="2400" b="0" dirty="0">
              <a:solidFill>
                <a:schemeClr val="tx1"/>
              </a:solidFill>
              <a:ea typeface="ＭＳ Ｐゴシック" panose="020B0600070205080204" pitchFamily="34" charset="-128"/>
            </a:endParaRPr>
          </a:p>
          <a:p>
            <a:endParaRPr lang="en-GB" altLang="en-US" dirty="0">
              <a:ea typeface="ＭＳ Ｐゴシック" panose="020B0600070205080204" pitchFamily="34" charset="-128"/>
            </a:endParaRPr>
          </a:p>
          <a:p>
            <a:endParaRPr lang="en-GB" altLang="en-US" sz="2400" b="0" dirty="0">
              <a:solidFill>
                <a:schemeClr val="tx1"/>
              </a:solidFill>
              <a:ea typeface="ＭＳ Ｐゴシック" panose="020B0600070205080204" pitchFamily="34" charset="-128"/>
            </a:endParaRPr>
          </a:p>
          <a:p>
            <a:endParaRPr lang="en-US" dirty="0"/>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BC09416-D7C9-F659-D607-47659D0D5729}"/>
              </a:ext>
            </a:extLst>
          </p:cNvPr>
          <p:cNvGraphicFramePr>
            <a:graphicFrameLocks noGrp="1"/>
          </p:cNvGraphicFramePr>
          <p:nvPr>
            <p:extLst>
              <p:ext uri="{D42A27DB-BD31-4B8C-83A1-F6EECF244321}">
                <p14:modId xmlns:p14="http://schemas.microsoft.com/office/powerpoint/2010/main" val="1399629713"/>
              </p:ext>
            </p:extLst>
          </p:nvPr>
        </p:nvGraphicFramePr>
        <p:xfrm>
          <a:off x="119336" y="548680"/>
          <a:ext cx="9865096" cy="2880320"/>
        </p:xfrm>
        <a:graphic>
          <a:graphicData uri="http://schemas.openxmlformats.org/drawingml/2006/table">
            <a:tbl>
              <a:tblPr firstRow="1" firstCol="1" bandRow="1">
                <a:tableStyleId>{5C22544A-7EE6-4342-B048-85BDC9FD1C3A}</a:tableStyleId>
              </a:tblPr>
              <a:tblGrid>
                <a:gridCol w="2139879">
                  <a:extLst>
                    <a:ext uri="{9D8B030D-6E8A-4147-A177-3AD203B41FA5}">
                      <a16:colId xmlns:a16="http://schemas.microsoft.com/office/drawing/2014/main" val="1244483952"/>
                    </a:ext>
                  </a:extLst>
                </a:gridCol>
                <a:gridCol w="7725217">
                  <a:extLst>
                    <a:ext uri="{9D8B030D-6E8A-4147-A177-3AD203B41FA5}">
                      <a16:colId xmlns:a16="http://schemas.microsoft.com/office/drawing/2014/main" val="2035136969"/>
                    </a:ext>
                  </a:extLst>
                </a:gridCol>
              </a:tblGrid>
              <a:tr h="2880320">
                <a:tc>
                  <a:txBody>
                    <a:bodyPr/>
                    <a:lstStyle/>
                    <a:p>
                      <a:pPr algn="ctr">
                        <a:lnSpc>
                          <a:spcPct val="107000"/>
                        </a:lnSpc>
                        <a:spcAft>
                          <a:spcPts val="800"/>
                        </a:spcAft>
                      </a:pPr>
                      <a:r>
                        <a:rPr lang="en-AU" sz="2000" dirty="0">
                          <a:effectLst/>
                        </a:rPr>
                        <a:t>Introduction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400" dirty="0">
                          <a:effectLst/>
                        </a:rPr>
                        <a:t>Purpose of the Presentation</a:t>
                      </a:r>
                    </a:p>
                    <a:p>
                      <a:pPr>
                        <a:lnSpc>
                          <a:spcPct val="107000"/>
                        </a:lnSpc>
                        <a:spcAft>
                          <a:spcPts val="800"/>
                        </a:spcAft>
                      </a:pPr>
                      <a:r>
                        <a:rPr lang="en-AU" sz="4400" dirty="0">
                          <a:effectLst/>
                        </a:rPr>
                        <a:t>Background</a:t>
                      </a:r>
                      <a:endParaRPr lang="en-AU"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3408522"/>
                  </a:ext>
                </a:extLst>
              </a:tr>
            </a:tbl>
          </a:graphicData>
        </a:graphic>
      </p:graphicFrame>
    </p:spTree>
    <p:extLst>
      <p:ext uri="{BB962C8B-B14F-4D97-AF65-F5344CB8AC3E}">
        <p14:creationId xmlns:p14="http://schemas.microsoft.com/office/powerpoint/2010/main" val="193070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3709CBD-9566-1C53-3916-5BEB9225D8F0}"/>
              </a:ext>
            </a:extLst>
          </p:cNvPr>
          <p:cNvGraphicFramePr>
            <a:graphicFrameLocks noGrp="1"/>
          </p:cNvGraphicFramePr>
          <p:nvPr>
            <p:extLst>
              <p:ext uri="{D42A27DB-BD31-4B8C-83A1-F6EECF244321}">
                <p14:modId xmlns:p14="http://schemas.microsoft.com/office/powerpoint/2010/main" val="2051985529"/>
              </p:ext>
            </p:extLst>
          </p:nvPr>
        </p:nvGraphicFramePr>
        <p:xfrm>
          <a:off x="479376" y="404665"/>
          <a:ext cx="9577064" cy="2736303"/>
        </p:xfrm>
        <a:graphic>
          <a:graphicData uri="http://schemas.openxmlformats.org/drawingml/2006/table">
            <a:tbl>
              <a:tblPr firstRow="1" firstCol="1" bandRow="1">
                <a:tableStyleId>{5C22544A-7EE6-4342-B048-85BDC9FD1C3A}</a:tableStyleId>
              </a:tblPr>
              <a:tblGrid>
                <a:gridCol w="1571237">
                  <a:extLst>
                    <a:ext uri="{9D8B030D-6E8A-4147-A177-3AD203B41FA5}">
                      <a16:colId xmlns:a16="http://schemas.microsoft.com/office/drawing/2014/main" val="2138116676"/>
                    </a:ext>
                  </a:extLst>
                </a:gridCol>
                <a:gridCol w="8005827">
                  <a:extLst>
                    <a:ext uri="{9D8B030D-6E8A-4147-A177-3AD203B41FA5}">
                      <a16:colId xmlns:a16="http://schemas.microsoft.com/office/drawing/2014/main" val="2532061416"/>
                    </a:ext>
                  </a:extLst>
                </a:gridCol>
              </a:tblGrid>
              <a:tr h="2736303">
                <a:tc>
                  <a:txBody>
                    <a:bodyPr/>
                    <a:lstStyle/>
                    <a:p>
                      <a:pPr algn="ctr">
                        <a:lnSpc>
                          <a:spcPct val="107000"/>
                        </a:lnSpc>
                        <a:spcAft>
                          <a:spcPts val="800"/>
                        </a:spcAft>
                      </a:pPr>
                      <a:r>
                        <a:rPr lang="en-AU" sz="2800" dirty="0">
                          <a:effectLst/>
                        </a:rPr>
                        <a:t>Session </a:t>
                      </a:r>
                    </a:p>
                    <a:p>
                      <a:pPr algn="ctr">
                        <a:lnSpc>
                          <a:spcPct val="107000"/>
                        </a:lnSpc>
                        <a:spcAft>
                          <a:spcPts val="800"/>
                        </a:spcAft>
                      </a:pPr>
                      <a:endParaRPr lang="en-AU" sz="2800" dirty="0">
                        <a:effectLst/>
                      </a:endParaRPr>
                    </a:p>
                    <a:p>
                      <a:pPr algn="ctr">
                        <a:lnSpc>
                          <a:spcPct val="107000"/>
                        </a:lnSpc>
                        <a:spcAft>
                          <a:spcPts val="800"/>
                        </a:spcAft>
                      </a:pPr>
                      <a:r>
                        <a:rPr lang="en-AU" sz="28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tc>
                <a:tc>
                  <a:txBody>
                    <a:bodyPr/>
                    <a:lstStyle/>
                    <a:p>
                      <a:r>
                        <a:rPr lang="en-AU" sz="4400" b="1" kern="1200" dirty="0">
                          <a:solidFill>
                            <a:schemeClr val="lt1"/>
                          </a:solidFill>
                          <a:effectLst/>
                          <a:latin typeface="+mn-lt"/>
                          <a:ea typeface="+mn-ea"/>
                          <a:cs typeface="+mn-cs"/>
                        </a:rPr>
                        <a:t>Relationship Building </a:t>
                      </a:r>
                    </a:p>
                    <a:p>
                      <a:r>
                        <a:rPr lang="en-AU" sz="4400" b="1" kern="1200" dirty="0">
                          <a:solidFill>
                            <a:schemeClr val="lt1"/>
                          </a:solidFill>
                          <a:effectLst/>
                          <a:latin typeface="+mn-lt"/>
                          <a:ea typeface="+mn-ea"/>
                          <a:cs typeface="+mn-cs"/>
                        </a:rPr>
                        <a:t>Supportive Decision Making </a:t>
                      </a:r>
                    </a:p>
                    <a:p>
                      <a:r>
                        <a:rPr lang="en-AU" sz="4400" b="1" kern="1200" dirty="0">
                          <a:solidFill>
                            <a:schemeClr val="lt1"/>
                          </a:solidFill>
                          <a:effectLst/>
                          <a:latin typeface="+mn-lt"/>
                          <a:ea typeface="+mn-ea"/>
                          <a:cs typeface="+mn-cs"/>
                        </a:rPr>
                        <a:t>Strategies </a:t>
                      </a:r>
                      <a:endParaRPr lang="en-AU"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7542209"/>
                  </a:ext>
                </a:extLst>
              </a:tr>
            </a:tbl>
          </a:graphicData>
        </a:graphic>
      </p:graphicFrame>
    </p:spTree>
    <p:extLst>
      <p:ext uri="{BB962C8B-B14F-4D97-AF65-F5344CB8AC3E}">
        <p14:creationId xmlns:p14="http://schemas.microsoft.com/office/powerpoint/2010/main" val="180847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28580" y="6093296"/>
            <a:ext cx="8104083" cy="504056"/>
          </a:xfrm>
        </p:spPr>
        <p:txBody>
          <a:bodyPr>
            <a:normAutofit/>
          </a:bodyPr>
          <a:lstStyle/>
          <a:p>
            <a:r>
              <a:rPr lang="en-AU" sz="2800" b="1" dirty="0"/>
              <a:t>Why Regulate and Monitor?</a:t>
            </a:r>
            <a:endParaRPr lang="en-US" sz="2800" b="1" dirty="0"/>
          </a:p>
        </p:txBody>
      </p:sp>
      <p:pic>
        <p:nvPicPr>
          <p:cNvPr id="10" name="Picture Placeholder 9">
            <a:extLst>
              <a:ext uri="{FF2B5EF4-FFF2-40B4-BE49-F238E27FC236}">
                <a16:creationId xmlns:a16="http://schemas.microsoft.com/office/drawing/2014/main" id="{5DE3B52F-0659-0455-640D-A8DF76F6B68E}"/>
              </a:ext>
            </a:extLst>
          </p:cNvPr>
          <p:cNvPicPr>
            <a:picLocks noGrp="1" noChangeAspect="1"/>
          </p:cNvPicPr>
          <p:nvPr>
            <p:ph type="pic" sz="quarter" idx="13"/>
          </p:nvPr>
        </p:nvPicPr>
        <p:blipFill rotWithShape="1">
          <a:blip r:embed="rId3"/>
          <a:srcRect t="2503" b="2503"/>
          <a:stretch/>
        </p:blipFill>
        <p:spPr>
          <a:xfrm>
            <a:off x="119335" y="764704"/>
            <a:ext cx="6192689" cy="5175686"/>
          </a:xfrm>
        </p:spPr>
      </p:pic>
      <p:pic>
        <p:nvPicPr>
          <p:cNvPr id="16" name="Picture 15">
            <a:extLst>
              <a:ext uri="{FF2B5EF4-FFF2-40B4-BE49-F238E27FC236}">
                <a16:creationId xmlns:a16="http://schemas.microsoft.com/office/drawing/2014/main" id="{40BC90B7-466A-5614-AF36-97488CA5EAF7}"/>
              </a:ext>
            </a:extLst>
          </p:cNvPr>
          <p:cNvPicPr>
            <a:picLocks noChangeAspect="1"/>
          </p:cNvPicPr>
          <p:nvPr/>
        </p:nvPicPr>
        <p:blipFill>
          <a:blip r:embed="rId4"/>
          <a:stretch>
            <a:fillRect/>
          </a:stretch>
        </p:blipFill>
        <p:spPr>
          <a:xfrm>
            <a:off x="6384031" y="848072"/>
            <a:ext cx="3384377" cy="5245224"/>
          </a:xfrm>
          <a:prstGeom prst="rect">
            <a:avLst/>
          </a:prstGeom>
        </p:spPr>
      </p:pic>
    </p:spTree>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3E2D9-1033-95A1-B192-1FB60BA8E53D}"/>
              </a:ext>
            </a:extLst>
          </p:cNvPr>
          <p:cNvSpPr>
            <a:spLocks noGrp="1"/>
          </p:cNvSpPr>
          <p:nvPr>
            <p:ph type="title"/>
          </p:nvPr>
        </p:nvSpPr>
        <p:spPr/>
        <p:txBody>
          <a:bodyPr>
            <a:normAutofit/>
          </a:bodyPr>
          <a:lstStyle/>
          <a:p>
            <a:r>
              <a:rPr lang="en-AU" sz="3600" b="1" dirty="0"/>
              <a:t>Supporting the system</a:t>
            </a:r>
          </a:p>
        </p:txBody>
      </p:sp>
      <p:pic>
        <p:nvPicPr>
          <p:cNvPr id="8" name="Picture Placeholder 7">
            <a:extLst>
              <a:ext uri="{FF2B5EF4-FFF2-40B4-BE49-F238E27FC236}">
                <a16:creationId xmlns:a16="http://schemas.microsoft.com/office/drawing/2014/main" id="{785CAE1F-95E3-CDCE-6E14-CCEFC7DBA7E4}"/>
              </a:ext>
            </a:extLst>
          </p:cNvPr>
          <p:cNvPicPr>
            <a:picLocks noGrp="1" noChangeAspect="1"/>
          </p:cNvPicPr>
          <p:nvPr>
            <p:ph type="pic" sz="quarter" idx="13"/>
          </p:nvPr>
        </p:nvPicPr>
        <p:blipFill rotWithShape="1">
          <a:blip r:embed="rId2"/>
          <a:srcRect l="9274" r="9274"/>
          <a:stretch/>
        </p:blipFill>
        <p:spPr/>
      </p:pic>
      <p:pic>
        <p:nvPicPr>
          <p:cNvPr id="14" name="Picture Placeholder 13">
            <a:extLst>
              <a:ext uri="{FF2B5EF4-FFF2-40B4-BE49-F238E27FC236}">
                <a16:creationId xmlns:a16="http://schemas.microsoft.com/office/drawing/2014/main" id="{0C8F1D65-A0F5-4C89-6FAE-1B53420A20AE}"/>
              </a:ext>
            </a:extLst>
          </p:cNvPr>
          <p:cNvPicPr>
            <a:picLocks noGrp="1" noChangeAspect="1"/>
          </p:cNvPicPr>
          <p:nvPr>
            <p:ph type="pic" sz="quarter" idx="15"/>
          </p:nvPr>
        </p:nvPicPr>
        <p:blipFill rotWithShape="1">
          <a:blip r:embed="rId3"/>
          <a:srcRect l="5343" r="5343"/>
          <a:stretch/>
        </p:blipFill>
        <p:spPr/>
      </p:pic>
    </p:spTree>
    <p:extLst>
      <p:ext uri="{BB962C8B-B14F-4D97-AF65-F5344CB8AC3E}">
        <p14:creationId xmlns:p14="http://schemas.microsoft.com/office/powerpoint/2010/main" val="138250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AD039B-875E-EDB1-F72E-97CAE1815C6C}"/>
              </a:ext>
            </a:extLst>
          </p:cNvPr>
          <p:cNvSpPr txBox="1"/>
          <p:nvPr/>
        </p:nvSpPr>
        <p:spPr>
          <a:xfrm>
            <a:off x="551384" y="260648"/>
            <a:ext cx="11161240" cy="4739759"/>
          </a:xfrm>
          <a:prstGeom prst="rect">
            <a:avLst/>
          </a:prstGeom>
          <a:noFill/>
        </p:spPr>
        <p:txBody>
          <a:bodyPr wrap="square">
            <a:spAutoFit/>
          </a:bodyPr>
          <a:lstStyle/>
          <a:p>
            <a:pPr marL="0" indent="0">
              <a:spcBef>
                <a:spcPct val="0"/>
              </a:spcBef>
              <a:spcAft>
                <a:spcPct val="0"/>
              </a:spcAft>
              <a:buClrTx/>
              <a:buSzTx/>
              <a:buFontTx/>
              <a:buNone/>
            </a:pPr>
            <a:r>
              <a:rPr lang="en-GB" altLang="en-US" sz="3200" b="1" dirty="0">
                <a:solidFill>
                  <a:srgbClr val="000000"/>
                </a:solidFill>
                <a:ea typeface="ＭＳ Ｐゴシック" panose="020B0600070205080204" pitchFamily="34" charset="-128"/>
                <a:cs typeface="Arial" panose="020B0604020202020204" pitchFamily="34" charset="0"/>
              </a:rPr>
              <a:t>The Mental Capacity Act 2005 set out five key principles:</a:t>
            </a:r>
          </a:p>
          <a:p>
            <a:pPr marL="0" indent="0">
              <a:spcBef>
                <a:spcPct val="0"/>
              </a:spcBef>
              <a:spcAft>
                <a:spcPct val="0"/>
              </a:spcAft>
              <a:buClrTx/>
              <a:buSzTx/>
              <a:buFontTx/>
              <a:buNone/>
            </a:pPr>
            <a:endParaRPr lang="en-GB" altLang="en-US" sz="1800" b="0" dirty="0">
              <a:solidFill>
                <a:schemeClr val="tx1"/>
              </a:solidFill>
              <a:ea typeface="ＭＳ Ｐゴシック" panose="020B0600070205080204" pitchFamily="34" charset="-128"/>
              <a:cs typeface="Arial" panose="020B0604020202020204" pitchFamily="34" charset="0"/>
            </a:endParaRPr>
          </a:p>
          <a:p>
            <a:pPr marL="0" indent="0" algn="ctr">
              <a:spcBef>
                <a:spcPct val="0"/>
              </a:spcBef>
              <a:spcAft>
                <a:spcPct val="0"/>
              </a:spcAft>
              <a:buClrTx/>
              <a:buSzTx/>
              <a:buFontTx/>
              <a:buNone/>
            </a:pPr>
            <a:r>
              <a:rPr lang="en-GB" altLang="en-US" sz="1800" b="0" dirty="0">
                <a:solidFill>
                  <a:srgbClr val="810081"/>
                </a:solidFill>
                <a:ea typeface="SymbolMT"/>
                <a:cs typeface="SymbolMT"/>
              </a:rPr>
              <a:t>• </a:t>
            </a:r>
            <a:r>
              <a:rPr lang="en-GB" altLang="en-US" sz="2800" b="0" dirty="0">
                <a:solidFill>
                  <a:srgbClr val="000000"/>
                </a:solidFill>
                <a:ea typeface="ＭＳ Ｐゴシック" panose="020B0600070205080204" pitchFamily="34" charset="-128"/>
                <a:cs typeface="Arial" panose="020B0604020202020204" pitchFamily="34" charset="0"/>
              </a:rPr>
              <a:t>we must begin by assuming that people have capacity.</a:t>
            </a:r>
          </a:p>
          <a:p>
            <a:pPr marL="0" indent="0" algn="ctr">
              <a:spcBef>
                <a:spcPct val="0"/>
              </a:spcBef>
              <a:spcAft>
                <a:spcPct val="0"/>
              </a:spcAft>
              <a:buClrTx/>
              <a:buSzTx/>
              <a:buFontTx/>
              <a:buNone/>
            </a:pPr>
            <a:endParaRPr lang="en-GB" altLang="en-US" sz="2800" b="0" dirty="0">
              <a:solidFill>
                <a:schemeClr val="tx1"/>
              </a:solidFill>
              <a:ea typeface="ＭＳ Ｐゴシック" panose="020B0600070205080204" pitchFamily="34" charset="-128"/>
              <a:cs typeface="Arial" panose="020B0604020202020204" pitchFamily="34" charset="0"/>
            </a:endParaRPr>
          </a:p>
          <a:p>
            <a:pPr marL="0" indent="0" algn="ctr">
              <a:spcBef>
                <a:spcPct val="0"/>
              </a:spcBef>
              <a:spcAft>
                <a:spcPct val="0"/>
              </a:spcAft>
              <a:buClrTx/>
              <a:buSzTx/>
              <a:buFontTx/>
              <a:buNone/>
            </a:pPr>
            <a:r>
              <a:rPr lang="en-GB" altLang="en-US" sz="2800" b="0" dirty="0">
                <a:solidFill>
                  <a:srgbClr val="810081"/>
                </a:solidFill>
                <a:ea typeface="SymbolMT"/>
                <a:cs typeface="SymbolMT"/>
              </a:rPr>
              <a:t>• </a:t>
            </a:r>
            <a:r>
              <a:rPr lang="en-GB" altLang="en-US" sz="2800" b="0" dirty="0">
                <a:solidFill>
                  <a:srgbClr val="000000"/>
                </a:solidFill>
                <a:ea typeface="ＭＳ Ｐゴシック" panose="020B0600070205080204" pitchFamily="34" charset="-128"/>
                <a:cs typeface="Arial" panose="020B0604020202020204" pitchFamily="34" charset="0"/>
              </a:rPr>
              <a:t>people must be helped to make decisions if they need help.</a:t>
            </a:r>
          </a:p>
          <a:p>
            <a:pPr marL="0" indent="0" algn="ctr">
              <a:spcBef>
                <a:spcPct val="0"/>
              </a:spcBef>
              <a:spcAft>
                <a:spcPct val="0"/>
              </a:spcAft>
              <a:buClrTx/>
              <a:buSzTx/>
              <a:buFontTx/>
              <a:buNone/>
            </a:pPr>
            <a:endParaRPr lang="en-GB" altLang="en-US" sz="2800" b="0" dirty="0">
              <a:solidFill>
                <a:schemeClr val="tx1"/>
              </a:solidFill>
              <a:ea typeface="ＭＳ Ｐゴシック" panose="020B0600070205080204" pitchFamily="34" charset="-128"/>
              <a:cs typeface="Arial" panose="020B0604020202020204" pitchFamily="34" charset="0"/>
            </a:endParaRPr>
          </a:p>
          <a:p>
            <a:pPr marL="0" indent="0" algn="ctr">
              <a:spcBef>
                <a:spcPct val="0"/>
              </a:spcBef>
              <a:spcAft>
                <a:spcPct val="0"/>
              </a:spcAft>
              <a:buClrTx/>
              <a:buSzTx/>
              <a:buFontTx/>
              <a:buNone/>
            </a:pPr>
            <a:r>
              <a:rPr lang="en-GB" altLang="en-US" sz="2800" b="0" dirty="0">
                <a:solidFill>
                  <a:srgbClr val="810081"/>
                </a:solidFill>
                <a:ea typeface="SymbolMT"/>
                <a:cs typeface="SymbolMT"/>
              </a:rPr>
              <a:t>• </a:t>
            </a:r>
            <a:r>
              <a:rPr lang="en-GB" altLang="en-US" sz="2800" b="0" dirty="0">
                <a:solidFill>
                  <a:srgbClr val="000000"/>
                </a:solidFill>
                <a:ea typeface="ＭＳ Ｐゴシック" panose="020B0600070205080204" pitchFamily="34" charset="-128"/>
                <a:cs typeface="Arial" panose="020B0604020202020204" pitchFamily="34" charset="0"/>
              </a:rPr>
              <a:t>unwise decisions do not necessarily mean lack of capacity.</a:t>
            </a:r>
          </a:p>
          <a:p>
            <a:pPr marL="0" indent="0" algn="ctr">
              <a:spcBef>
                <a:spcPct val="0"/>
              </a:spcBef>
              <a:spcAft>
                <a:spcPct val="0"/>
              </a:spcAft>
              <a:buClrTx/>
              <a:buSzTx/>
              <a:buFontTx/>
              <a:buNone/>
            </a:pPr>
            <a:endParaRPr lang="en-GB" altLang="en-US" sz="2800" b="0" dirty="0">
              <a:solidFill>
                <a:schemeClr val="tx1"/>
              </a:solidFill>
              <a:ea typeface="ＭＳ Ｐゴシック" panose="020B0600070205080204" pitchFamily="34" charset="-128"/>
              <a:cs typeface="Arial" panose="020B0604020202020204" pitchFamily="34" charset="0"/>
            </a:endParaRPr>
          </a:p>
          <a:p>
            <a:pPr marL="0" indent="0" algn="ctr">
              <a:spcBef>
                <a:spcPct val="0"/>
              </a:spcBef>
              <a:spcAft>
                <a:spcPct val="0"/>
              </a:spcAft>
              <a:buClrTx/>
              <a:buSzTx/>
              <a:buFontTx/>
              <a:buNone/>
            </a:pPr>
            <a:r>
              <a:rPr lang="en-GB" altLang="en-US" sz="2800" b="0" dirty="0">
                <a:solidFill>
                  <a:srgbClr val="810081"/>
                </a:solidFill>
                <a:ea typeface="SymbolMT"/>
                <a:cs typeface="SymbolMT"/>
              </a:rPr>
              <a:t>• </a:t>
            </a:r>
            <a:r>
              <a:rPr lang="en-GB" altLang="en-US" sz="2800" b="0" dirty="0">
                <a:solidFill>
                  <a:srgbClr val="000000"/>
                </a:solidFill>
                <a:ea typeface="ＭＳ Ｐゴシック" panose="020B0600070205080204" pitchFamily="34" charset="-128"/>
                <a:cs typeface="Arial" panose="020B0604020202020204" pitchFamily="34" charset="0"/>
              </a:rPr>
              <a:t>decisions must be taken in the person’s best interests.</a:t>
            </a:r>
          </a:p>
          <a:p>
            <a:pPr marL="0" indent="0" algn="ctr">
              <a:spcBef>
                <a:spcPct val="0"/>
              </a:spcBef>
              <a:spcAft>
                <a:spcPct val="0"/>
              </a:spcAft>
              <a:buClrTx/>
              <a:buSzTx/>
              <a:buFontTx/>
              <a:buNone/>
            </a:pPr>
            <a:endParaRPr lang="en-GB" altLang="en-US" sz="2800" b="0" dirty="0">
              <a:solidFill>
                <a:schemeClr val="tx1"/>
              </a:solidFill>
              <a:ea typeface="ＭＳ Ｐゴシック" panose="020B0600070205080204" pitchFamily="34" charset="-128"/>
              <a:cs typeface="Arial" panose="020B0604020202020204" pitchFamily="34" charset="0"/>
            </a:endParaRPr>
          </a:p>
          <a:p>
            <a:pPr marL="0" indent="0" algn="ctr">
              <a:spcBef>
                <a:spcPct val="0"/>
              </a:spcBef>
              <a:spcAft>
                <a:spcPct val="0"/>
              </a:spcAft>
              <a:buClrTx/>
              <a:buSzTx/>
              <a:buFontTx/>
              <a:buNone/>
            </a:pPr>
            <a:r>
              <a:rPr lang="en-GB" altLang="en-US" sz="2800" b="0" dirty="0">
                <a:solidFill>
                  <a:srgbClr val="810081"/>
                </a:solidFill>
                <a:ea typeface="SymbolMT"/>
                <a:cs typeface="SymbolMT"/>
              </a:rPr>
              <a:t>• </a:t>
            </a:r>
            <a:r>
              <a:rPr lang="en-GB" altLang="en-US" sz="2800" b="0" dirty="0">
                <a:solidFill>
                  <a:srgbClr val="000000"/>
                </a:solidFill>
                <a:ea typeface="ＭＳ Ｐゴシック" panose="020B0600070205080204" pitchFamily="34" charset="-128"/>
                <a:cs typeface="Arial" panose="020B0604020202020204" pitchFamily="34" charset="0"/>
              </a:rPr>
              <a:t>decisions must be the least restrictive of freedom as is possible</a:t>
            </a:r>
            <a:endParaRPr lang="en-GB" altLang="en-US" sz="2800" b="0" dirty="0">
              <a:solidFill>
                <a:schemeClr val="tx1"/>
              </a:solidFill>
              <a:ea typeface="ＭＳ Ｐゴシック" panose="020B0600070205080204" pitchFamily="34" charset="-128"/>
            </a:endParaRPr>
          </a:p>
        </p:txBody>
      </p:sp>
    </p:spTree>
    <p:extLst>
      <p:ext uri="{BB962C8B-B14F-4D97-AF65-F5344CB8AC3E}">
        <p14:creationId xmlns:p14="http://schemas.microsoft.com/office/powerpoint/2010/main" val="20344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244F0E-E7B6-4A04-8DC8-B38361AF9B9D}"/>
              </a:ext>
            </a:extLst>
          </p:cNvPr>
          <p:cNvSpPr>
            <a:spLocks noGrp="1"/>
          </p:cNvSpPr>
          <p:nvPr>
            <p:ph type="title"/>
          </p:nvPr>
        </p:nvSpPr>
        <p:spPr/>
        <p:txBody>
          <a:bodyPr/>
          <a:lstStyle/>
          <a:p>
            <a:r>
              <a:rPr lang="en-US" dirty="0"/>
              <a:t>Slide 1</a:t>
            </a:r>
          </a:p>
        </p:txBody>
      </p:sp>
      <p:sp>
        <p:nvSpPr>
          <p:cNvPr id="3" name="Text Placeholder 2">
            <a:extLst>
              <a:ext uri="{FF2B5EF4-FFF2-40B4-BE49-F238E27FC236}">
                <a16:creationId xmlns:a16="http://schemas.microsoft.com/office/drawing/2014/main" id="{7E52D932-072D-4F6F-9565-39F33727B176}"/>
              </a:ext>
            </a:extLst>
          </p:cNvPr>
          <p:cNvSpPr>
            <a:spLocks noGrp="1"/>
          </p:cNvSpPr>
          <p:nvPr>
            <p:ph type="body" sz="quarter" idx="10"/>
          </p:nvPr>
        </p:nvSpPr>
        <p:spPr/>
        <p:txBody>
          <a:bodyPr/>
          <a:lstStyle/>
          <a:p>
            <a:r>
              <a:rPr lang="en-US" dirty="0"/>
              <a:t>Systems </a:t>
            </a:r>
          </a:p>
        </p:txBody>
      </p:sp>
      <p:sp>
        <p:nvSpPr>
          <p:cNvPr id="6" name="Text Placeholder 5">
            <a:extLst>
              <a:ext uri="{FF2B5EF4-FFF2-40B4-BE49-F238E27FC236}">
                <a16:creationId xmlns:a16="http://schemas.microsoft.com/office/drawing/2014/main" id="{9AC6757E-BE18-477E-893D-3D8A1C30EB7C}"/>
              </a:ext>
            </a:extLst>
          </p:cNvPr>
          <p:cNvSpPr>
            <a:spLocks noGrp="1"/>
          </p:cNvSpPr>
          <p:nvPr>
            <p:ph type="body" sz="quarter" idx="11"/>
          </p:nvPr>
        </p:nvSpPr>
        <p:spPr/>
        <p:txBody>
          <a:bodyPr/>
          <a:lstStyle/>
          <a:p>
            <a:r>
              <a:rPr lang="en-US" dirty="0"/>
              <a:t>Who supports you</a:t>
            </a:r>
          </a:p>
        </p:txBody>
      </p:sp>
      <p:sp>
        <p:nvSpPr>
          <p:cNvPr id="4" name="Freeform 18" descr="Icon of flow chart"/>
          <p:cNvSpPr>
            <a:spLocks/>
          </p:cNvSpPr>
          <p:nvPr/>
        </p:nvSpPr>
        <p:spPr bwMode="auto">
          <a:xfrm>
            <a:off x="274790" y="1649086"/>
            <a:ext cx="941787" cy="597062"/>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2">
              <a:lumMod val="50000"/>
            </a:schemeClr>
          </a:solidFill>
          <a:ln w="6350" cap="flat" cmpd="sng" algn="ctr">
            <a:noFill/>
            <a:prstDash val="solid"/>
            <a:miter lim="800000"/>
            <a:headEnd type="none" w="med" len="med"/>
            <a:tailEnd type="none" w="med" len="med"/>
          </a:ln>
        </p:spPr>
        <p:txBody>
          <a:bodyPr lIns="0" tIns="18288" rIns="0" bIns="18288" anchor="ctr" anchorCtr="1">
            <a:normAutofit/>
          </a:bodyPr>
          <a:lstStyle/>
          <a:p>
            <a:pPr algn="ctr">
              <a:lnSpc>
                <a:spcPct val="85000"/>
              </a:lnSpc>
              <a:spcBef>
                <a:spcPct val="20000"/>
              </a:spcBef>
            </a:pPr>
            <a:endParaRPr lang="en-US" sz="1400" b="1" dirty="0"/>
          </a:p>
        </p:txBody>
      </p:sp>
      <p:sp>
        <p:nvSpPr>
          <p:cNvPr id="18" name="Text Placeholder 17">
            <a:extLst>
              <a:ext uri="{FF2B5EF4-FFF2-40B4-BE49-F238E27FC236}">
                <a16:creationId xmlns:a16="http://schemas.microsoft.com/office/drawing/2014/main" id="{70E200F5-D183-4DF6-86A3-F11C030ACA46}"/>
              </a:ext>
            </a:extLst>
          </p:cNvPr>
          <p:cNvSpPr>
            <a:spLocks noGrp="1"/>
          </p:cNvSpPr>
          <p:nvPr>
            <p:ph type="body" sz="quarter" idx="12"/>
          </p:nvPr>
        </p:nvSpPr>
        <p:spPr/>
        <p:txBody>
          <a:bodyPr/>
          <a:lstStyle/>
          <a:p>
            <a:r>
              <a:rPr lang="en-US" dirty="0"/>
              <a:t>Teamwork</a:t>
            </a:r>
          </a:p>
        </p:txBody>
      </p:sp>
      <p:sp>
        <p:nvSpPr>
          <p:cNvPr id="19" name="Text Placeholder 18">
            <a:extLst>
              <a:ext uri="{FF2B5EF4-FFF2-40B4-BE49-F238E27FC236}">
                <a16:creationId xmlns:a16="http://schemas.microsoft.com/office/drawing/2014/main" id="{52EB61DF-E041-4E82-9590-5ABB7F4EDEC4}"/>
              </a:ext>
            </a:extLst>
          </p:cNvPr>
          <p:cNvSpPr>
            <a:spLocks noGrp="1"/>
          </p:cNvSpPr>
          <p:nvPr>
            <p:ph type="body" sz="quarter" idx="13"/>
          </p:nvPr>
        </p:nvSpPr>
        <p:spPr/>
        <p:txBody>
          <a:bodyPr/>
          <a:lstStyle/>
          <a:p>
            <a:r>
              <a:rPr lang="en-US" dirty="0"/>
              <a:t>Working towards a common goal</a:t>
            </a:r>
          </a:p>
        </p:txBody>
      </p:sp>
      <p:sp>
        <p:nvSpPr>
          <p:cNvPr id="5" name="Freeform 71" descr="Icon of gears"/>
          <p:cNvSpPr>
            <a:spLocks noEditPoints="1"/>
          </p:cNvSpPr>
          <p:nvPr/>
        </p:nvSpPr>
        <p:spPr bwMode="auto">
          <a:xfrm>
            <a:off x="2505081" y="1595928"/>
            <a:ext cx="828170" cy="813111"/>
          </a:xfrm>
          <a:custGeom>
            <a:avLst/>
            <a:gdLst/>
            <a:ahLst/>
            <a:cxnLst>
              <a:cxn ang="0">
                <a:pos x="2762" y="601"/>
              </a:cxn>
              <a:cxn ang="0">
                <a:pos x="2283" y="0"/>
              </a:cxn>
              <a:cxn ang="0">
                <a:pos x="1262" y="325"/>
              </a:cxn>
              <a:cxn ang="0">
                <a:pos x="1219" y="1087"/>
              </a:cxn>
              <a:cxn ang="0">
                <a:pos x="1440" y="1801"/>
              </a:cxn>
              <a:cxn ang="0">
                <a:pos x="1919" y="2402"/>
              </a:cxn>
              <a:cxn ang="0">
                <a:pos x="2940" y="2077"/>
              </a:cxn>
              <a:cxn ang="0">
                <a:pos x="2983" y="1315"/>
              </a:cxn>
              <a:cxn ang="0">
                <a:pos x="2058" y="1619"/>
              </a:cxn>
              <a:cxn ang="0">
                <a:pos x="1957" y="1595"/>
              </a:cxn>
              <a:cxn ang="0">
                <a:pos x="1866" y="1549"/>
              </a:cxn>
              <a:cxn ang="0">
                <a:pos x="1790" y="1483"/>
              </a:cxn>
              <a:cxn ang="0">
                <a:pos x="1732" y="1401"/>
              </a:cxn>
              <a:cxn ang="0">
                <a:pos x="1694" y="1306"/>
              </a:cxn>
              <a:cxn ang="0">
                <a:pos x="1681" y="1201"/>
              </a:cxn>
              <a:cxn ang="0">
                <a:pos x="1690" y="1117"/>
              </a:cxn>
              <a:cxn ang="0">
                <a:pos x="1723" y="1019"/>
              </a:cxn>
              <a:cxn ang="0">
                <a:pos x="1777" y="935"/>
              </a:cxn>
              <a:cxn ang="0">
                <a:pos x="1850" y="865"/>
              </a:cxn>
              <a:cxn ang="0">
                <a:pos x="1937" y="814"/>
              </a:cxn>
              <a:cxn ang="0">
                <a:pos x="2037" y="786"/>
              </a:cxn>
              <a:cxn ang="0">
                <a:pos x="2122" y="782"/>
              </a:cxn>
              <a:cxn ang="0">
                <a:pos x="2225" y="801"/>
              </a:cxn>
              <a:cxn ang="0">
                <a:pos x="2318" y="842"/>
              </a:cxn>
              <a:cxn ang="0">
                <a:pos x="2397" y="905"/>
              </a:cxn>
              <a:cxn ang="0">
                <a:pos x="2460" y="984"/>
              </a:cxn>
              <a:cxn ang="0">
                <a:pos x="2501" y="1077"/>
              </a:cxn>
              <a:cxn ang="0">
                <a:pos x="2520" y="1179"/>
              </a:cxn>
              <a:cxn ang="0">
                <a:pos x="2516" y="1265"/>
              </a:cxn>
              <a:cxn ang="0">
                <a:pos x="2488" y="1365"/>
              </a:cxn>
              <a:cxn ang="0">
                <a:pos x="2437" y="1452"/>
              </a:cxn>
              <a:cxn ang="0">
                <a:pos x="2367" y="1525"/>
              </a:cxn>
              <a:cxn ang="0">
                <a:pos x="2283" y="1579"/>
              </a:cxn>
              <a:cxn ang="0">
                <a:pos x="2185" y="1612"/>
              </a:cxn>
              <a:cxn ang="0">
                <a:pos x="2101" y="1621"/>
              </a:cxn>
              <a:cxn ang="0">
                <a:pos x="1250" y="1981"/>
              </a:cxn>
              <a:cxn ang="0">
                <a:pos x="630" y="1776"/>
              </a:cxn>
              <a:cxn ang="0">
                <a:pos x="337" y="2137"/>
              </a:cxn>
              <a:cxn ang="0">
                <a:pos x="189" y="2567"/>
              </a:cxn>
              <a:cxn ang="0">
                <a:pos x="210" y="3034"/>
              </a:cxn>
              <a:cxn ang="0">
                <a:pos x="830" y="3240"/>
              </a:cxn>
              <a:cxn ang="0">
                <a:pos x="1123" y="2880"/>
              </a:cxn>
              <a:cxn ang="0">
                <a:pos x="1270" y="2450"/>
              </a:cxn>
              <a:cxn ang="0">
                <a:pos x="684" y="2676"/>
              </a:cxn>
              <a:cxn ang="0">
                <a:pos x="609" y="2640"/>
              </a:cxn>
              <a:cxn ang="0">
                <a:pos x="561" y="2575"/>
              </a:cxn>
              <a:cxn ang="0">
                <a:pos x="548" y="2508"/>
              </a:cxn>
              <a:cxn ang="0">
                <a:pos x="568" y="2427"/>
              </a:cxn>
              <a:cxn ang="0">
                <a:pos x="623" y="2366"/>
              </a:cxn>
              <a:cxn ang="0">
                <a:pos x="701" y="2338"/>
              </a:cxn>
              <a:cxn ang="0">
                <a:pos x="769" y="2345"/>
              </a:cxn>
              <a:cxn ang="0">
                <a:pos x="839" y="2388"/>
              </a:cxn>
              <a:cxn ang="0">
                <a:pos x="882" y="2458"/>
              </a:cxn>
              <a:cxn ang="0">
                <a:pos x="888" y="2526"/>
              </a:cxn>
              <a:cxn ang="0">
                <a:pos x="861" y="2604"/>
              </a:cxn>
              <a:cxn ang="0">
                <a:pos x="800" y="2658"/>
              </a:cxn>
              <a:cxn ang="0">
                <a:pos x="718" y="2679"/>
              </a:cxn>
            </a:cxnLst>
            <a:rect l="0" t="0" r="r" b="b"/>
            <a:pathLst>
              <a:path w="3300" h="3240">
                <a:moveTo>
                  <a:pt x="2988" y="1104"/>
                </a:moveTo>
                <a:lnTo>
                  <a:pt x="3300" y="1002"/>
                </a:lnTo>
                <a:lnTo>
                  <a:pt x="3193" y="674"/>
                </a:lnTo>
                <a:lnTo>
                  <a:pt x="2881" y="775"/>
                </a:lnTo>
                <a:lnTo>
                  <a:pt x="2762" y="601"/>
                </a:lnTo>
                <a:lnTo>
                  <a:pt x="2954" y="336"/>
                </a:lnTo>
                <a:lnTo>
                  <a:pt x="2674" y="133"/>
                </a:lnTo>
                <a:lnTo>
                  <a:pt x="2482" y="398"/>
                </a:lnTo>
                <a:lnTo>
                  <a:pt x="2283" y="327"/>
                </a:lnTo>
                <a:lnTo>
                  <a:pt x="2283" y="0"/>
                </a:lnTo>
                <a:lnTo>
                  <a:pt x="1937" y="0"/>
                </a:lnTo>
                <a:lnTo>
                  <a:pt x="1937" y="327"/>
                </a:lnTo>
                <a:lnTo>
                  <a:pt x="1734" y="387"/>
                </a:lnTo>
                <a:lnTo>
                  <a:pt x="1542" y="121"/>
                </a:lnTo>
                <a:lnTo>
                  <a:pt x="1262" y="325"/>
                </a:lnTo>
                <a:lnTo>
                  <a:pt x="1454" y="591"/>
                </a:lnTo>
                <a:lnTo>
                  <a:pt x="1326" y="758"/>
                </a:lnTo>
                <a:lnTo>
                  <a:pt x="1014" y="657"/>
                </a:lnTo>
                <a:lnTo>
                  <a:pt x="907" y="985"/>
                </a:lnTo>
                <a:lnTo>
                  <a:pt x="1219" y="1087"/>
                </a:lnTo>
                <a:lnTo>
                  <a:pt x="1214" y="1298"/>
                </a:lnTo>
                <a:lnTo>
                  <a:pt x="902" y="1399"/>
                </a:lnTo>
                <a:lnTo>
                  <a:pt x="1009" y="1728"/>
                </a:lnTo>
                <a:lnTo>
                  <a:pt x="1321" y="1627"/>
                </a:lnTo>
                <a:lnTo>
                  <a:pt x="1440" y="1801"/>
                </a:lnTo>
                <a:lnTo>
                  <a:pt x="1248" y="2066"/>
                </a:lnTo>
                <a:lnTo>
                  <a:pt x="1526" y="2269"/>
                </a:lnTo>
                <a:lnTo>
                  <a:pt x="1720" y="2004"/>
                </a:lnTo>
                <a:lnTo>
                  <a:pt x="1919" y="2075"/>
                </a:lnTo>
                <a:lnTo>
                  <a:pt x="1919" y="2402"/>
                </a:lnTo>
                <a:lnTo>
                  <a:pt x="2265" y="2403"/>
                </a:lnTo>
                <a:lnTo>
                  <a:pt x="2265" y="2075"/>
                </a:lnTo>
                <a:lnTo>
                  <a:pt x="2467" y="2015"/>
                </a:lnTo>
                <a:lnTo>
                  <a:pt x="2660" y="2281"/>
                </a:lnTo>
                <a:lnTo>
                  <a:pt x="2940" y="2077"/>
                </a:lnTo>
                <a:lnTo>
                  <a:pt x="2747" y="1811"/>
                </a:lnTo>
                <a:lnTo>
                  <a:pt x="2876" y="1645"/>
                </a:lnTo>
                <a:lnTo>
                  <a:pt x="3188" y="1746"/>
                </a:lnTo>
                <a:lnTo>
                  <a:pt x="3295" y="1416"/>
                </a:lnTo>
                <a:lnTo>
                  <a:pt x="2983" y="1315"/>
                </a:lnTo>
                <a:lnTo>
                  <a:pt x="2988" y="1104"/>
                </a:lnTo>
                <a:close/>
                <a:moveTo>
                  <a:pt x="2101" y="1621"/>
                </a:moveTo>
                <a:lnTo>
                  <a:pt x="2101" y="1621"/>
                </a:lnTo>
                <a:lnTo>
                  <a:pt x="2079" y="1620"/>
                </a:lnTo>
                <a:lnTo>
                  <a:pt x="2058" y="1619"/>
                </a:lnTo>
                <a:lnTo>
                  <a:pt x="2037" y="1616"/>
                </a:lnTo>
                <a:lnTo>
                  <a:pt x="2016" y="1612"/>
                </a:lnTo>
                <a:lnTo>
                  <a:pt x="1996" y="1608"/>
                </a:lnTo>
                <a:lnTo>
                  <a:pt x="1976" y="1601"/>
                </a:lnTo>
                <a:lnTo>
                  <a:pt x="1957" y="1595"/>
                </a:lnTo>
                <a:lnTo>
                  <a:pt x="1937" y="1588"/>
                </a:lnTo>
                <a:lnTo>
                  <a:pt x="1919" y="1579"/>
                </a:lnTo>
                <a:lnTo>
                  <a:pt x="1901" y="1570"/>
                </a:lnTo>
                <a:lnTo>
                  <a:pt x="1884" y="1560"/>
                </a:lnTo>
                <a:lnTo>
                  <a:pt x="1866" y="1549"/>
                </a:lnTo>
                <a:lnTo>
                  <a:pt x="1850" y="1538"/>
                </a:lnTo>
                <a:lnTo>
                  <a:pt x="1834" y="1525"/>
                </a:lnTo>
                <a:lnTo>
                  <a:pt x="1819" y="1512"/>
                </a:lnTo>
                <a:lnTo>
                  <a:pt x="1804" y="1498"/>
                </a:lnTo>
                <a:lnTo>
                  <a:pt x="1790" y="1483"/>
                </a:lnTo>
                <a:lnTo>
                  <a:pt x="1777" y="1468"/>
                </a:lnTo>
                <a:lnTo>
                  <a:pt x="1764" y="1452"/>
                </a:lnTo>
                <a:lnTo>
                  <a:pt x="1753" y="1436"/>
                </a:lnTo>
                <a:lnTo>
                  <a:pt x="1742" y="1418"/>
                </a:lnTo>
                <a:lnTo>
                  <a:pt x="1732" y="1401"/>
                </a:lnTo>
                <a:lnTo>
                  <a:pt x="1723" y="1383"/>
                </a:lnTo>
                <a:lnTo>
                  <a:pt x="1714" y="1365"/>
                </a:lnTo>
                <a:lnTo>
                  <a:pt x="1707" y="1345"/>
                </a:lnTo>
                <a:lnTo>
                  <a:pt x="1700" y="1326"/>
                </a:lnTo>
                <a:lnTo>
                  <a:pt x="1694" y="1306"/>
                </a:lnTo>
                <a:lnTo>
                  <a:pt x="1690" y="1286"/>
                </a:lnTo>
                <a:lnTo>
                  <a:pt x="1686" y="1265"/>
                </a:lnTo>
                <a:lnTo>
                  <a:pt x="1683" y="1244"/>
                </a:lnTo>
                <a:lnTo>
                  <a:pt x="1682" y="1223"/>
                </a:lnTo>
                <a:lnTo>
                  <a:pt x="1681" y="1201"/>
                </a:lnTo>
                <a:lnTo>
                  <a:pt x="1681" y="1201"/>
                </a:lnTo>
                <a:lnTo>
                  <a:pt x="1682" y="1179"/>
                </a:lnTo>
                <a:lnTo>
                  <a:pt x="1683" y="1158"/>
                </a:lnTo>
                <a:lnTo>
                  <a:pt x="1686" y="1137"/>
                </a:lnTo>
                <a:lnTo>
                  <a:pt x="1690" y="1117"/>
                </a:lnTo>
                <a:lnTo>
                  <a:pt x="1694" y="1096"/>
                </a:lnTo>
                <a:lnTo>
                  <a:pt x="1700" y="1077"/>
                </a:lnTo>
                <a:lnTo>
                  <a:pt x="1707" y="1057"/>
                </a:lnTo>
                <a:lnTo>
                  <a:pt x="1714" y="1037"/>
                </a:lnTo>
                <a:lnTo>
                  <a:pt x="1723" y="1019"/>
                </a:lnTo>
                <a:lnTo>
                  <a:pt x="1732" y="1001"/>
                </a:lnTo>
                <a:lnTo>
                  <a:pt x="1742" y="984"/>
                </a:lnTo>
                <a:lnTo>
                  <a:pt x="1753" y="966"/>
                </a:lnTo>
                <a:lnTo>
                  <a:pt x="1764" y="950"/>
                </a:lnTo>
                <a:lnTo>
                  <a:pt x="1777" y="935"/>
                </a:lnTo>
                <a:lnTo>
                  <a:pt x="1790" y="919"/>
                </a:lnTo>
                <a:lnTo>
                  <a:pt x="1804" y="905"/>
                </a:lnTo>
                <a:lnTo>
                  <a:pt x="1819" y="890"/>
                </a:lnTo>
                <a:lnTo>
                  <a:pt x="1834" y="877"/>
                </a:lnTo>
                <a:lnTo>
                  <a:pt x="1850" y="865"/>
                </a:lnTo>
                <a:lnTo>
                  <a:pt x="1866" y="853"/>
                </a:lnTo>
                <a:lnTo>
                  <a:pt x="1884" y="842"/>
                </a:lnTo>
                <a:lnTo>
                  <a:pt x="1901" y="833"/>
                </a:lnTo>
                <a:lnTo>
                  <a:pt x="1919" y="823"/>
                </a:lnTo>
                <a:lnTo>
                  <a:pt x="1937" y="814"/>
                </a:lnTo>
                <a:lnTo>
                  <a:pt x="1957" y="807"/>
                </a:lnTo>
                <a:lnTo>
                  <a:pt x="1976" y="801"/>
                </a:lnTo>
                <a:lnTo>
                  <a:pt x="1996" y="795"/>
                </a:lnTo>
                <a:lnTo>
                  <a:pt x="2016" y="790"/>
                </a:lnTo>
                <a:lnTo>
                  <a:pt x="2037" y="786"/>
                </a:lnTo>
                <a:lnTo>
                  <a:pt x="2058" y="783"/>
                </a:lnTo>
                <a:lnTo>
                  <a:pt x="2079" y="782"/>
                </a:lnTo>
                <a:lnTo>
                  <a:pt x="2101" y="781"/>
                </a:lnTo>
                <a:lnTo>
                  <a:pt x="2101" y="781"/>
                </a:lnTo>
                <a:lnTo>
                  <a:pt x="2122" y="782"/>
                </a:lnTo>
                <a:lnTo>
                  <a:pt x="2144" y="783"/>
                </a:lnTo>
                <a:lnTo>
                  <a:pt x="2165" y="786"/>
                </a:lnTo>
                <a:lnTo>
                  <a:pt x="2185" y="790"/>
                </a:lnTo>
                <a:lnTo>
                  <a:pt x="2206" y="795"/>
                </a:lnTo>
                <a:lnTo>
                  <a:pt x="2225" y="801"/>
                </a:lnTo>
                <a:lnTo>
                  <a:pt x="2245" y="807"/>
                </a:lnTo>
                <a:lnTo>
                  <a:pt x="2265" y="814"/>
                </a:lnTo>
                <a:lnTo>
                  <a:pt x="2283" y="823"/>
                </a:lnTo>
                <a:lnTo>
                  <a:pt x="2301" y="833"/>
                </a:lnTo>
                <a:lnTo>
                  <a:pt x="2318" y="842"/>
                </a:lnTo>
                <a:lnTo>
                  <a:pt x="2336" y="853"/>
                </a:lnTo>
                <a:lnTo>
                  <a:pt x="2352" y="865"/>
                </a:lnTo>
                <a:lnTo>
                  <a:pt x="2367" y="877"/>
                </a:lnTo>
                <a:lnTo>
                  <a:pt x="2383" y="890"/>
                </a:lnTo>
                <a:lnTo>
                  <a:pt x="2397" y="905"/>
                </a:lnTo>
                <a:lnTo>
                  <a:pt x="2412" y="919"/>
                </a:lnTo>
                <a:lnTo>
                  <a:pt x="2425" y="935"/>
                </a:lnTo>
                <a:lnTo>
                  <a:pt x="2437" y="950"/>
                </a:lnTo>
                <a:lnTo>
                  <a:pt x="2449" y="966"/>
                </a:lnTo>
                <a:lnTo>
                  <a:pt x="2460" y="984"/>
                </a:lnTo>
                <a:lnTo>
                  <a:pt x="2469" y="1001"/>
                </a:lnTo>
                <a:lnTo>
                  <a:pt x="2479" y="1019"/>
                </a:lnTo>
                <a:lnTo>
                  <a:pt x="2488" y="1037"/>
                </a:lnTo>
                <a:lnTo>
                  <a:pt x="2495" y="1057"/>
                </a:lnTo>
                <a:lnTo>
                  <a:pt x="2501" y="1077"/>
                </a:lnTo>
                <a:lnTo>
                  <a:pt x="2507" y="1096"/>
                </a:lnTo>
                <a:lnTo>
                  <a:pt x="2512" y="1117"/>
                </a:lnTo>
                <a:lnTo>
                  <a:pt x="2516" y="1137"/>
                </a:lnTo>
                <a:lnTo>
                  <a:pt x="2519" y="1158"/>
                </a:lnTo>
                <a:lnTo>
                  <a:pt x="2520" y="1179"/>
                </a:lnTo>
                <a:lnTo>
                  <a:pt x="2521" y="1201"/>
                </a:lnTo>
                <a:lnTo>
                  <a:pt x="2521" y="1201"/>
                </a:lnTo>
                <a:lnTo>
                  <a:pt x="2520" y="1223"/>
                </a:lnTo>
                <a:lnTo>
                  <a:pt x="2519" y="1244"/>
                </a:lnTo>
                <a:lnTo>
                  <a:pt x="2516" y="1265"/>
                </a:lnTo>
                <a:lnTo>
                  <a:pt x="2512" y="1286"/>
                </a:lnTo>
                <a:lnTo>
                  <a:pt x="2507" y="1306"/>
                </a:lnTo>
                <a:lnTo>
                  <a:pt x="2501" y="1326"/>
                </a:lnTo>
                <a:lnTo>
                  <a:pt x="2495" y="1345"/>
                </a:lnTo>
                <a:lnTo>
                  <a:pt x="2488" y="1365"/>
                </a:lnTo>
                <a:lnTo>
                  <a:pt x="2479" y="1383"/>
                </a:lnTo>
                <a:lnTo>
                  <a:pt x="2469" y="1401"/>
                </a:lnTo>
                <a:lnTo>
                  <a:pt x="2460" y="1418"/>
                </a:lnTo>
                <a:lnTo>
                  <a:pt x="2449" y="1436"/>
                </a:lnTo>
                <a:lnTo>
                  <a:pt x="2437" y="1452"/>
                </a:lnTo>
                <a:lnTo>
                  <a:pt x="2425" y="1468"/>
                </a:lnTo>
                <a:lnTo>
                  <a:pt x="2412" y="1483"/>
                </a:lnTo>
                <a:lnTo>
                  <a:pt x="2397" y="1498"/>
                </a:lnTo>
                <a:lnTo>
                  <a:pt x="2383" y="1512"/>
                </a:lnTo>
                <a:lnTo>
                  <a:pt x="2367" y="1525"/>
                </a:lnTo>
                <a:lnTo>
                  <a:pt x="2352" y="1538"/>
                </a:lnTo>
                <a:lnTo>
                  <a:pt x="2336" y="1549"/>
                </a:lnTo>
                <a:lnTo>
                  <a:pt x="2318" y="1560"/>
                </a:lnTo>
                <a:lnTo>
                  <a:pt x="2301" y="1570"/>
                </a:lnTo>
                <a:lnTo>
                  <a:pt x="2283" y="1579"/>
                </a:lnTo>
                <a:lnTo>
                  <a:pt x="2265" y="1588"/>
                </a:lnTo>
                <a:lnTo>
                  <a:pt x="2245" y="1595"/>
                </a:lnTo>
                <a:lnTo>
                  <a:pt x="2225" y="1601"/>
                </a:lnTo>
                <a:lnTo>
                  <a:pt x="2206" y="1608"/>
                </a:lnTo>
                <a:lnTo>
                  <a:pt x="2185" y="1612"/>
                </a:lnTo>
                <a:lnTo>
                  <a:pt x="2165" y="1616"/>
                </a:lnTo>
                <a:lnTo>
                  <a:pt x="2144" y="1619"/>
                </a:lnTo>
                <a:lnTo>
                  <a:pt x="2122" y="1620"/>
                </a:lnTo>
                <a:lnTo>
                  <a:pt x="2101" y="1621"/>
                </a:lnTo>
                <a:lnTo>
                  <a:pt x="2101" y="1621"/>
                </a:lnTo>
                <a:close/>
                <a:moveTo>
                  <a:pt x="1460" y="2388"/>
                </a:moveTo>
                <a:lnTo>
                  <a:pt x="1395" y="2187"/>
                </a:lnTo>
                <a:lnTo>
                  <a:pt x="1204" y="2249"/>
                </a:lnTo>
                <a:lnTo>
                  <a:pt x="1132" y="2143"/>
                </a:lnTo>
                <a:lnTo>
                  <a:pt x="1250" y="1981"/>
                </a:lnTo>
                <a:lnTo>
                  <a:pt x="1079" y="1858"/>
                </a:lnTo>
                <a:lnTo>
                  <a:pt x="961" y="2019"/>
                </a:lnTo>
                <a:lnTo>
                  <a:pt x="840" y="1976"/>
                </a:lnTo>
                <a:lnTo>
                  <a:pt x="840" y="1776"/>
                </a:lnTo>
                <a:lnTo>
                  <a:pt x="630" y="1776"/>
                </a:lnTo>
                <a:lnTo>
                  <a:pt x="630" y="1976"/>
                </a:lnTo>
                <a:lnTo>
                  <a:pt x="506" y="2012"/>
                </a:lnTo>
                <a:lnTo>
                  <a:pt x="389" y="1852"/>
                </a:lnTo>
                <a:lnTo>
                  <a:pt x="219" y="1975"/>
                </a:lnTo>
                <a:lnTo>
                  <a:pt x="337" y="2137"/>
                </a:lnTo>
                <a:lnTo>
                  <a:pt x="258" y="2239"/>
                </a:lnTo>
                <a:lnTo>
                  <a:pt x="68" y="2177"/>
                </a:lnTo>
                <a:lnTo>
                  <a:pt x="3" y="2376"/>
                </a:lnTo>
                <a:lnTo>
                  <a:pt x="192" y="2438"/>
                </a:lnTo>
                <a:lnTo>
                  <a:pt x="189" y="2567"/>
                </a:lnTo>
                <a:lnTo>
                  <a:pt x="0" y="2629"/>
                </a:lnTo>
                <a:lnTo>
                  <a:pt x="65" y="2829"/>
                </a:lnTo>
                <a:lnTo>
                  <a:pt x="254" y="2768"/>
                </a:lnTo>
                <a:lnTo>
                  <a:pt x="327" y="2874"/>
                </a:lnTo>
                <a:lnTo>
                  <a:pt x="210" y="3034"/>
                </a:lnTo>
                <a:lnTo>
                  <a:pt x="380" y="3159"/>
                </a:lnTo>
                <a:lnTo>
                  <a:pt x="497" y="2997"/>
                </a:lnTo>
                <a:lnTo>
                  <a:pt x="619" y="3040"/>
                </a:lnTo>
                <a:lnTo>
                  <a:pt x="619" y="3240"/>
                </a:lnTo>
                <a:lnTo>
                  <a:pt x="830" y="3240"/>
                </a:lnTo>
                <a:lnTo>
                  <a:pt x="830" y="3040"/>
                </a:lnTo>
                <a:lnTo>
                  <a:pt x="953" y="3003"/>
                </a:lnTo>
                <a:lnTo>
                  <a:pt x="1069" y="3165"/>
                </a:lnTo>
                <a:lnTo>
                  <a:pt x="1240" y="3041"/>
                </a:lnTo>
                <a:lnTo>
                  <a:pt x="1123" y="2880"/>
                </a:lnTo>
                <a:lnTo>
                  <a:pt x="1201" y="2778"/>
                </a:lnTo>
                <a:lnTo>
                  <a:pt x="1391" y="2840"/>
                </a:lnTo>
                <a:lnTo>
                  <a:pt x="1456" y="2639"/>
                </a:lnTo>
                <a:lnTo>
                  <a:pt x="1266" y="2577"/>
                </a:lnTo>
                <a:lnTo>
                  <a:pt x="1270" y="2450"/>
                </a:lnTo>
                <a:lnTo>
                  <a:pt x="1460" y="2388"/>
                </a:lnTo>
                <a:close/>
                <a:moveTo>
                  <a:pt x="718" y="2679"/>
                </a:moveTo>
                <a:lnTo>
                  <a:pt x="718" y="2679"/>
                </a:lnTo>
                <a:lnTo>
                  <a:pt x="701" y="2678"/>
                </a:lnTo>
                <a:lnTo>
                  <a:pt x="684" y="2676"/>
                </a:lnTo>
                <a:lnTo>
                  <a:pt x="668" y="2672"/>
                </a:lnTo>
                <a:lnTo>
                  <a:pt x="652" y="2666"/>
                </a:lnTo>
                <a:lnTo>
                  <a:pt x="637" y="2658"/>
                </a:lnTo>
                <a:lnTo>
                  <a:pt x="623" y="2650"/>
                </a:lnTo>
                <a:lnTo>
                  <a:pt x="609" y="2640"/>
                </a:lnTo>
                <a:lnTo>
                  <a:pt x="598" y="2630"/>
                </a:lnTo>
                <a:lnTo>
                  <a:pt x="587" y="2617"/>
                </a:lnTo>
                <a:lnTo>
                  <a:pt x="576" y="2604"/>
                </a:lnTo>
                <a:lnTo>
                  <a:pt x="568" y="2590"/>
                </a:lnTo>
                <a:lnTo>
                  <a:pt x="561" y="2575"/>
                </a:lnTo>
                <a:lnTo>
                  <a:pt x="555" y="2559"/>
                </a:lnTo>
                <a:lnTo>
                  <a:pt x="551" y="2543"/>
                </a:lnTo>
                <a:lnTo>
                  <a:pt x="549" y="2526"/>
                </a:lnTo>
                <a:lnTo>
                  <a:pt x="548" y="2508"/>
                </a:lnTo>
                <a:lnTo>
                  <a:pt x="548" y="2508"/>
                </a:lnTo>
                <a:lnTo>
                  <a:pt x="549" y="2491"/>
                </a:lnTo>
                <a:lnTo>
                  <a:pt x="551" y="2474"/>
                </a:lnTo>
                <a:lnTo>
                  <a:pt x="555" y="2458"/>
                </a:lnTo>
                <a:lnTo>
                  <a:pt x="561" y="2441"/>
                </a:lnTo>
                <a:lnTo>
                  <a:pt x="568" y="2427"/>
                </a:lnTo>
                <a:lnTo>
                  <a:pt x="576" y="2413"/>
                </a:lnTo>
                <a:lnTo>
                  <a:pt x="587" y="2399"/>
                </a:lnTo>
                <a:lnTo>
                  <a:pt x="598" y="2388"/>
                </a:lnTo>
                <a:lnTo>
                  <a:pt x="609" y="2376"/>
                </a:lnTo>
                <a:lnTo>
                  <a:pt x="623" y="2366"/>
                </a:lnTo>
                <a:lnTo>
                  <a:pt x="637" y="2358"/>
                </a:lnTo>
                <a:lnTo>
                  <a:pt x="652" y="2351"/>
                </a:lnTo>
                <a:lnTo>
                  <a:pt x="668" y="2345"/>
                </a:lnTo>
                <a:lnTo>
                  <a:pt x="684" y="2340"/>
                </a:lnTo>
                <a:lnTo>
                  <a:pt x="701" y="2338"/>
                </a:lnTo>
                <a:lnTo>
                  <a:pt x="718" y="2337"/>
                </a:lnTo>
                <a:lnTo>
                  <a:pt x="718" y="2337"/>
                </a:lnTo>
                <a:lnTo>
                  <a:pt x="736" y="2338"/>
                </a:lnTo>
                <a:lnTo>
                  <a:pt x="752" y="2340"/>
                </a:lnTo>
                <a:lnTo>
                  <a:pt x="769" y="2345"/>
                </a:lnTo>
                <a:lnTo>
                  <a:pt x="785" y="2351"/>
                </a:lnTo>
                <a:lnTo>
                  <a:pt x="800" y="2358"/>
                </a:lnTo>
                <a:lnTo>
                  <a:pt x="814" y="2366"/>
                </a:lnTo>
                <a:lnTo>
                  <a:pt x="828" y="2376"/>
                </a:lnTo>
                <a:lnTo>
                  <a:pt x="839" y="2388"/>
                </a:lnTo>
                <a:lnTo>
                  <a:pt x="850" y="2399"/>
                </a:lnTo>
                <a:lnTo>
                  <a:pt x="861" y="2413"/>
                </a:lnTo>
                <a:lnTo>
                  <a:pt x="869" y="2427"/>
                </a:lnTo>
                <a:lnTo>
                  <a:pt x="876" y="2441"/>
                </a:lnTo>
                <a:lnTo>
                  <a:pt x="882" y="2458"/>
                </a:lnTo>
                <a:lnTo>
                  <a:pt x="886" y="2474"/>
                </a:lnTo>
                <a:lnTo>
                  <a:pt x="888" y="2491"/>
                </a:lnTo>
                <a:lnTo>
                  <a:pt x="889" y="2508"/>
                </a:lnTo>
                <a:lnTo>
                  <a:pt x="889" y="2508"/>
                </a:lnTo>
                <a:lnTo>
                  <a:pt x="888" y="2526"/>
                </a:lnTo>
                <a:lnTo>
                  <a:pt x="886" y="2543"/>
                </a:lnTo>
                <a:lnTo>
                  <a:pt x="882" y="2559"/>
                </a:lnTo>
                <a:lnTo>
                  <a:pt x="876" y="2575"/>
                </a:lnTo>
                <a:lnTo>
                  <a:pt x="869" y="2590"/>
                </a:lnTo>
                <a:lnTo>
                  <a:pt x="861" y="2604"/>
                </a:lnTo>
                <a:lnTo>
                  <a:pt x="850" y="2617"/>
                </a:lnTo>
                <a:lnTo>
                  <a:pt x="839" y="2630"/>
                </a:lnTo>
                <a:lnTo>
                  <a:pt x="828" y="2640"/>
                </a:lnTo>
                <a:lnTo>
                  <a:pt x="814" y="2650"/>
                </a:lnTo>
                <a:lnTo>
                  <a:pt x="800" y="2658"/>
                </a:lnTo>
                <a:lnTo>
                  <a:pt x="785" y="2666"/>
                </a:lnTo>
                <a:lnTo>
                  <a:pt x="769" y="2672"/>
                </a:lnTo>
                <a:lnTo>
                  <a:pt x="752" y="2676"/>
                </a:lnTo>
                <a:lnTo>
                  <a:pt x="736" y="2678"/>
                </a:lnTo>
                <a:lnTo>
                  <a:pt x="718" y="2679"/>
                </a:lnTo>
                <a:lnTo>
                  <a:pt x="718" y="2679"/>
                </a:lnTo>
                <a:close/>
              </a:path>
            </a:pathLst>
          </a:custGeom>
          <a:solidFill>
            <a:schemeClr val="accent4">
              <a:lumMod val="50000"/>
            </a:schemeClr>
          </a:solidFill>
          <a:ln w="6350" cap="flat" cmpd="sng" algn="ctr">
            <a:noFill/>
            <a:prstDash val="solid"/>
            <a:miter lim="800000"/>
            <a:headEnd type="none" w="med" len="med"/>
            <a:tailEnd type="none" w="med" len="med"/>
          </a:ln>
        </p:spPr>
        <p:txBody>
          <a:bodyPr lIns="0" tIns="18288" rIns="0" bIns="18288" anchor="ctr" anchorCtr="1">
            <a:normAutofit/>
          </a:bodyPr>
          <a:lstStyle/>
          <a:p>
            <a:pPr algn="ctr">
              <a:lnSpc>
                <a:spcPct val="85000"/>
              </a:lnSpc>
              <a:spcBef>
                <a:spcPct val="20000"/>
              </a:spcBef>
            </a:pPr>
            <a:endParaRPr lang="en-US" sz="1400" b="1"/>
          </a:p>
        </p:txBody>
      </p:sp>
      <p:sp>
        <p:nvSpPr>
          <p:cNvPr id="20" name="Text Placeholder 19">
            <a:extLst>
              <a:ext uri="{FF2B5EF4-FFF2-40B4-BE49-F238E27FC236}">
                <a16:creationId xmlns:a16="http://schemas.microsoft.com/office/drawing/2014/main" id="{CE9017A3-B81B-498C-A1CB-30A53E854E78}"/>
              </a:ext>
            </a:extLst>
          </p:cNvPr>
          <p:cNvSpPr>
            <a:spLocks noGrp="1"/>
          </p:cNvSpPr>
          <p:nvPr>
            <p:ph type="body" sz="quarter" idx="14"/>
          </p:nvPr>
        </p:nvSpPr>
        <p:spPr/>
        <p:txBody>
          <a:bodyPr/>
          <a:lstStyle/>
          <a:p>
            <a:r>
              <a:rPr lang="en-US" dirty="0"/>
              <a:t>Ideas</a:t>
            </a:r>
          </a:p>
        </p:txBody>
      </p:sp>
      <p:sp>
        <p:nvSpPr>
          <p:cNvPr id="21" name="Text Placeholder 20">
            <a:extLst>
              <a:ext uri="{FF2B5EF4-FFF2-40B4-BE49-F238E27FC236}">
                <a16:creationId xmlns:a16="http://schemas.microsoft.com/office/drawing/2014/main" id="{3227897A-9DA0-468D-BC1B-043E231382F4}"/>
              </a:ext>
            </a:extLst>
          </p:cNvPr>
          <p:cNvSpPr>
            <a:spLocks noGrp="1"/>
          </p:cNvSpPr>
          <p:nvPr>
            <p:ph type="body" sz="quarter" idx="15"/>
          </p:nvPr>
        </p:nvSpPr>
        <p:spPr/>
        <p:txBody>
          <a:bodyPr/>
          <a:lstStyle/>
          <a:p>
            <a:r>
              <a:rPr lang="en-US" dirty="0"/>
              <a:t>Forming strategies   </a:t>
            </a:r>
          </a:p>
        </p:txBody>
      </p:sp>
      <p:grpSp>
        <p:nvGrpSpPr>
          <p:cNvPr id="17" name="Group 365" descr="Icon of lightbulb"/>
          <p:cNvGrpSpPr>
            <a:grpSpLocks noChangeAspect="1"/>
          </p:cNvGrpSpPr>
          <p:nvPr/>
        </p:nvGrpSpPr>
        <p:grpSpPr>
          <a:xfrm>
            <a:off x="4808688" y="1595928"/>
            <a:ext cx="463383" cy="816853"/>
            <a:chOff x="5102225" y="1727200"/>
            <a:chExt cx="2289175" cy="4035425"/>
          </a:xfrm>
          <a:solidFill>
            <a:srgbClr val="FFFFFF"/>
          </a:solidFill>
        </p:grpSpPr>
        <p:sp>
          <p:nvSpPr>
            <p:cNvPr id="13" name="Freeform 44">
              <a:extLst>
                <a:ext uri="{C183D7F6-B498-43B3-948B-1728B52AA6E4}">
                  <adec:decorative xmlns:adec="http://schemas.microsoft.com/office/drawing/2017/decorative" val="1"/>
                </a:ext>
              </a:extLst>
            </p:cNvPr>
            <p:cNvSpPr>
              <a:spLocks/>
            </p:cNvSpPr>
            <p:nvPr/>
          </p:nvSpPr>
          <p:spPr bwMode="auto">
            <a:xfrm>
              <a:off x="5689600" y="4699000"/>
              <a:ext cx="1101725" cy="1063625"/>
            </a:xfrm>
            <a:custGeom>
              <a:avLst/>
              <a:gdLst/>
              <a:ahLst/>
              <a:cxnLst>
                <a:cxn ang="0">
                  <a:pos x="676" y="298"/>
                </a:cxn>
                <a:cxn ang="0">
                  <a:pos x="688" y="276"/>
                </a:cxn>
                <a:cxn ang="0">
                  <a:pos x="694" y="246"/>
                </a:cxn>
                <a:cxn ang="0">
                  <a:pos x="688" y="216"/>
                </a:cxn>
                <a:cxn ang="0">
                  <a:pos x="676" y="192"/>
                </a:cxn>
                <a:cxn ang="0">
                  <a:pos x="684" y="180"/>
                </a:cxn>
                <a:cxn ang="0">
                  <a:pos x="692" y="152"/>
                </a:cxn>
                <a:cxn ang="0">
                  <a:pos x="692" y="122"/>
                </a:cxn>
                <a:cxn ang="0">
                  <a:pos x="684" y="94"/>
                </a:cxn>
                <a:cxn ang="0">
                  <a:pos x="676" y="84"/>
                </a:cxn>
                <a:cxn ang="0">
                  <a:pos x="688" y="64"/>
                </a:cxn>
                <a:cxn ang="0">
                  <a:pos x="692" y="42"/>
                </a:cxn>
                <a:cxn ang="0">
                  <a:pos x="688" y="18"/>
                </a:cxn>
                <a:cxn ang="0">
                  <a:pos x="676" y="0"/>
                </a:cxn>
                <a:cxn ang="0">
                  <a:pos x="16" y="0"/>
                </a:cxn>
                <a:cxn ang="0">
                  <a:pos x="6" y="16"/>
                </a:cxn>
                <a:cxn ang="0">
                  <a:pos x="4" y="34"/>
                </a:cxn>
                <a:cxn ang="0">
                  <a:pos x="6" y="50"/>
                </a:cxn>
                <a:cxn ang="0">
                  <a:pos x="16" y="66"/>
                </a:cxn>
                <a:cxn ang="0">
                  <a:pos x="10" y="78"/>
                </a:cxn>
                <a:cxn ang="0">
                  <a:pos x="2" y="102"/>
                </a:cxn>
                <a:cxn ang="0">
                  <a:pos x="2" y="128"/>
                </a:cxn>
                <a:cxn ang="0">
                  <a:pos x="10" y="150"/>
                </a:cxn>
                <a:cxn ang="0">
                  <a:pos x="16" y="160"/>
                </a:cxn>
                <a:cxn ang="0">
                  <a:pos x="6" y="186"/>
                </a:cxn>
                <a:cxn ang="0">
                  <a:pos x="2" y="216"/>
                </a:cxn>
                <a:cxn ang="0">
                  <a:pos x="6" y="244"/>
                </a:cxn>
                <a:cxn ang="0">
                  <a:pos x="16" y="268"/>
                </a:cxn>
                <a:cxn ang="0">
                  <a:pos x="8" y="278"/>
                </a:cxn>
                <a:cxn ang="0">
                  <a:pos x="0" y="304"/>
                </a:cxn>
                <a:cxn ang="0">
                  <a:pos x="2" y="332"/>
                </a:cxn>
                <a:cxn ang="0">
                  <a:pos x="8" y="356"/>
                </a:cxn>
                <a:cxn ang="0">
                  <a:pos x="16" y="368"/>
                </a:cxn>
                <a:cxn ang="0">
                  <a:pos x="4" y="390"/>
                </a:cxn>
                <a:cxn ang="0">
                  <a:pos x="2" y="414"/>
                </a:cxn>
                <a:cxn ang="0">
                  <a:pos x="4" y="436"/>
                </a:cxn>
                <a:cxn ang="0">
                  <a:pos x="16" y="454"/>
                </a:cxn>
                <a:cxn ang="0">
                  <a:pos x="134" y="620"/>
                </a:cxn>
                <a:cxn ang="0">
                  <a:pos x="184" y="628"/>
                </a:cxn>
                <a:cxn ang="0">
                  <a:pos x="198" y="638"/>
                </a:cxn>
                <a:cxn ang="0">
                  <a:pos x="234" y="654"/>
                </a:cxn>
                <a:cxn ang="0">
                  <a:pos x="274" y="664"/>
                </a:cxn>
                <a:cxn ang="0">
                  <a:pos x="318" y="670"/>
                </a:cxn>
                <a:cxn ang="0">
                  <a:pos x="362" y="670"/>
                </a:cxn>
                <a:cxn ang="0">
                  <a:pos x="406" y="664"/>
                </a:cxn>
                <a:cxn ang="0">
                  <a:pos x="444" y="654"/>
                </a:cxn>
                <a:cxn ang="0">
                  <a:pos x="478" y="638"/>
                </a:cxn>
                <a:cxn ang="0">
                  <a:pos x="492" y="620"/>
                </a:cxn>
                <a:cxn ang="0">
                  <a:pos x="650" y="454"/>
                </a:cxn>
                <a:cxn ang="0">
                  <a:pos x="676" y="454"/>
                </a:cxn>
                <a:cxn ang="0">
                  <a:pos x="686" y="444"/>
                </a:cxn>
                <a:cxn ang="0">
                  <a:pos x="690" y="428"/>
                </a:cxn>
                <a:cxn ang="0">
                  <a:pos x="686" y="412"/>
                </a:cxn>
                <a:cxn ang="0">
                  <a:pos x="676" y="398"/>
                </a:cxn>
                <a:cxn ang="0">
                  <a:pos x="684" y="386"/>
                </a:cxn>
                <a:cxn ang="0">
                  <a:pos x="694" y="360"/>
                </a:cxn>
                <a:cxn ang="0">
                  <a:pos x="694" y="332"/>
                </a:cxn>
                <a:cxn ang="0">
                  <a:pos x="684" y="308"/>
                </a:cxn>
                <a:cxn ang="0">
                  <a:pos x="676" y="298"/>
                </a:cxn>
              </a:cxnLst>
              <a:rect l="0" t="0" r="r" b="b"/>
              <a:pathLst>
                <a:path w="694" h="670">
                  <a:moveTo>
                    <a:pt x="676" y="298"/>
                  </a:moveTo>
                  <a:lnTo>
                    <a:pt x="676" y="298"/>
                  </a:lnTo>
                  <a:lnTo>
                    <a:pt x="684" y="288"/>
                  </a:lnTo>
                  <a:lnTo>
                    <a:pt x="688" y="276"/>
                  </a:lnTo>
                  <a:lnTo>
                    <a:pt x="692" y="262"/>
                  </a:lnTo>
                  <a:lnTo>
                    <a:pt x="694" y="246"/>
                  </a:lnTo>
                  <a:lnTo>
                    <a:pt x="692" y="232"/>
                  </a:lnTo>
                  <a:lnTo>
                    <a:pt x="688" y="216"/>
                  </a:lnTo>
                  <a:lnTo>
                    <a:pt x="684" y="202"/>
                  </a:lnTo>
                  <a:lnTo>
                    <a:pt x="676" y="192"/>
                  </a:lnTo>
                  <a:lnTo>
                    <a:pt x="676" y="192"/>
                  </a:lnTo>
                  <a:lnTo>
                    <a:pt x="684" y="180"/>
                  </a:lnTo>
                  <a:lnTo>
                    <a:pt x="688" y="166"/>
                  </a:lnTo>
                  <a:lnTo>
                    <a:pt x="692" y="152"/>
                  </a:lnTo>
                  <a:lnTo>
                    <a:pt x="694" y="136"/>
                  </a:lnTo>
                  <a:lnTo>
                    <a:pt x="692" y="122"/>
                  </a:lnTo>
                  <a:lnTo>
                    <a:pt x="688" y="108"/>
                  </a:lnTo>
                  <a:lnTo>
                    <a:pt x="684" y="94"/>
                  </a:lnTo>
                  <a:lnTo>
                    <a:pt x="676" y="84"/>
                  </a:lnTo>
                  <a:lnTo>
                    <a:pt x="676" y="84"/>
                  </a:lnTo>
                  <a:lnTo>
                    <a:pt x="682" y="76"/>
                  </a:lnTo>
                  <a:lnTo>
                    <a:pt x="688" y="64"/>
                  </a:lnTo>
                  <a:lnTo>
                    <a:pt x="690" y="54"/>
                  </a:lnTo>
                  <a:lnTo>
                    <a:pt x="692" y="42"/>
                  </a:lnTo>
                  <a:lnTo>
                    <a:pt x="692" y="30"/>
                  </a:lnTo>
                  <a:lnTo>
                    <a:pt x="688" y="18"/>
                  </a:lnTo>
                  <a:lnTo>
                    <a:pt x="684" y="8"/>
                  </a:lnTo>
                  <a:lnTo>
                    <a:pt x="676" y="0"/>
                  </a:lnTo>
                  <a:lnTo>
                    <a:pt x="16" y="0"/>
                  </a:lnTo>
                  <a:lnTo>
                    <a:pt x="16" y="0"/>
                  </a:lnTo>
                  <a:lnTo>
                    <a:pt x="10" y="8"/>
                  </a:lnTo>
                  <a:lnTo>
                    <a:pt x="6" y="16"/>
                  </a:lnTo>
                  <a:lnTo>
                    <a:pt x="4" y="24"/>
                  </a:lnTo>
                  <a:lnTo>
                    <a:pt x="4" y="34"/>
                  </a:lnTo>
                  <a:lnTo>
                    <a:pt x="4" y="42"/>
                  </a:lnTo>
                  <a:lnTo>
                    <a:pt x="6" y="50"/>
                  </a:lnTo>
                  <a:lnTo>
                    <a:pt x="10" y="58"/>
                  </a:lnTo>
                  <a:lnTo>
                    <a:pt x="16" y="66"/>
                  </a:lnTo>
                  <a:lnTo>
                    <a:pt x="16" y="66"/>
                  </a:lnTo>
                  <a:lnTo>
                    <a:pt x="10" y="78"/>
                  </a:lnTo>
                  <a:lnTo>
                    <a:pt x="4" y="90"/>
                  </a:lnTo>
                  <a:lnTo>
                    <a:pt x="2" y="102"/>
                  </a:lnTo>
                  <a:lnTo>
                    <a:pt x="2" y="114"/>
                  </a:lnTo>
                  <a:lnTo>
                    <a:pt x="2" y="128"/>
                  </a:lnTo>
                  <a:lnTo>
                    <a:pt x="4" y="140"/>
                  </a:lnTo>
                  <a:lnTo>
                    <a:pt x="10" y="150"/>
                  </a:lnTo>
                  <a:lnTo>
                    <a:pt x="16" y="160"/>
                  </a:lnTo>
                  <a:lnTo>
                    <a:pt x="16" y="160"/>
                  </a:lnTo>
                  <a:lnTo>
                    <a:pt x="10" y="174"/>
                  </a:lnTo>
                  <a:lnTo>
                    <a:pt x="6" y="186"/>
                  </a:lnTo>
                  <a:lnTo>
                    <a:pt x="2" y="202"/>
                  </a:lnTo>
                  <a:lnTo>
                    <a:pt x="2" y="216"/>
                  </a:lnTo>
                  <a:lnTo>
                    <a:pt x="4" y="230"/>
                  </a:lnTo>
                  <a:lnTo>
                    <a:pt x="6" y="244"/>
                  </a:lnTo>
                  <a:lnTo>
                    <a:pt x="10" y="258"/>
                  </a:lnTo>
                  <a:lnTo>
                    <a:pt x="16" y="268"/>
                  </a:lnTo>
                  <a:lnTo>
                    <a:pt x="16" y="268"/>
                  </a:lnTo>
                  <a:lnTo>
                    <a:pt x="8" y="278"/>
                  </a:lnTo>
                  <a:lnTo>
                    <a:pt x="4" y="290"/>
                  </a:lnTo>
                  <a:lnTo>
                    <a:pt x="0" y="304"/>
                  </a:lnTo>
                  <a:lnTo>
                    <a:pt x="0" y="318"/>
                  </a:lnTo>
                  <a:lnTo>
                    <a:pt x="2" y="332"/>
                  </a:lnTo>
                  <a:lnTo>
                    <a:pt x="4" y="344"/>
                  </a:lnTo>
                  <a:lnTo>
                    <a:pt x="8" y="356"/>
                  </a:lnTo>
                  <a:lnTo>
                    <a:pt x="16" y="368"/>
                  </a:lnTo>
                  <a:lnTo>
                    <a:pt x="16" y="368"/>
                  </a:lnTo>
                  <a:lnTo>
                    <a:pt x="10" y="378"/>
                  </a:lnTo>
                  <a:lnTo>
                    <a:pt x="4" y="390"/>
                  </a:lnTo>
                  <a:lnTo>
                    <a:pt x="2" y="402"/>
                  </a:lnTo>
                  <a:lnTo>
                    <a:pt x="2" y="414"/>
                  </a:lnTo>
                  <a:lnTo>
                    <a:pt x="2" y="426"/>
                  </a:lnTo>
                  <a:lnTo>
                    <a:pt x="4" y="436"/>
                  </a:lnTo>
                  <a:lnTo>
                    <a:pt x="10" y="446"/>
                  </a:lnTo>
                  <a:lnTo>
                    <a:pt x="16" y="454"/>
                  </a:lnTo>
                  <a:lnTo>
                    <a:pt x="50" y="454"/>
                  </a:lnTo>
                  <a:lnTo>
                    <a:pt x="134" y="620"/>
                  </a:lnTo>
                  <a:lnTo>
                    <a:pt x="184" y="620"/>
                  </a:lnTo>
                  <a:lnTo>
                    <a:pt x="184" y="628"/>
                  </a:lnTo>
                  <a:lnTo>
                    <a:pt x="184" y="628"/>
                  </a:lnTo>
                  <a:lnTo>
                    <a:pt x="198" y="638"/>
                  </a:lnTo>
                  <a:lnTo>
                    <a:pt x="214" y="646"/>
                  </a:lnTo>
                  <a:lnTo>
                    <a:pt x="234" y="654"/>
                  </a:lnTo>
                  <a:lnTo>
                    <a:pt x="252" y="660"/>
                  </a:lnTo>
                  <a:lnTo>
                    <a:pt x="274" y="664"/>
                  </a:lnTo>
                  <a:lnTo>
                    <a:pt x="296" y="668"/>
                  </a:lnTo>
                  <a:lnTo>
                    <a:pt x="318" y="670"/>
                  </a:lnTo>
                  <a:lnTo>
                    <a:pt x="340" y="670"/>
                  </a:lnTo>
                  <a:lnTo>
                    <a:pt x="362" y="670"/>
                  </a:lnTo>
                  <a:lnTo>
                    <a:pt x="384" y="668"/>
                  </a:lnTo>
                  <a:lnTo>
                    <a:pt x="406" y="664"/>
                  </a:lnTo>
                  <a:lnTo>
                    <a:pt x="426" y="660"/>
                  </a:lnTo>
                  <a:lnTo>
                    <a:pt x="444" y="654"/>
                  </a:lnTo>
                  <a:lnTo>
                    <a:pt x="462" y="646"/>
                  </a:lnTo>
                  <a:lnTo>
                    <a:pt x="478" y="638"/>
                  </a:lnTo>
                  <a:lnTo>
                    <a:pt x="492" y="628"/>
                  </a:lnTo>
                  <a:lnTo>
                    <a:pt x="492" y="620"/>
                  </a:lnTo>
                  <a:lnTo>
                    <a:pt x="546" y="620"/>
                  </a:lnTo>
                  <a:lnTo>
                    <a:pt x="650" y="454"/>
                  </a:lnTo>
                  <a:lnTo>
                    <a:pt x="676" y="454"/>
                  </a:lnTo>
                  <a:lnTo>
                    <a:pt x="676" y="454"/>
                  </a:lnTo>
                  <a:lnTo>
                    <a:pt x="682" y="450"/>
                  </a:lnTo>
                  <a:lnTo>
                    <a:pt x="686" y="444"/>
                  </a:lnTo>
                  <a:lnTo>
                    <a:pt x="690" y="436"/>
                  </a:lnTo>
                  <a:lnTo>
                    <a:pt x="690" y="428"/>
                  </a:lnTo>
                  <a:lnTo>
                    <a:pt x="690" y="420"/>
                  </a:lnTo>
                  <a:lnTo>
                    <a:pt x="686" y="412"/>
                  </a:lnTo>
                  <a:lnTo>
                    <a:pt x="682" y="404"/>
                  </a:lnTo>
                  <a:lnTo>
                    <a:pt x="676" y="398"/>
                  </a:lnTo>
                  <a:lnTo>
                    <a:pt x="676" y="398"/>
                  </a:lnTo>
                  <a:lnTo>
                    <a:pt x="684" y="386"/>
                  </a:lnTo>
                  <a:lnTo>
                    <a:pt x="690" y="374"/>
                  </a:lnTo>
                  <a:lnTo>
                    <a:pt x="694" y="360"/>
                  </a:lnTo>
                  <a:lnTo>
                    <a:pt x="694" y="346"/>
                  </a:lnTo>
                  <a:lnTo>
                    <a:pt x="694" y="332"/>
                  </a:lnTo>
                  <a:lnTo>
                    <a:pt x="690" y="318"/>
                  </a:lnTo>
                  <a:lnTo>
                    <a:pt x="684" y="308"/>
                  </a:lnTo>
                  <a:lnTo>
                    <a:pt x="676" y="298"/>
                  </a:lnTo>
                  <a:lnTo>
                    <a:pt x="676" y="298"/>
                  </a:lnTo>
                  <a:close/>
                </a:path>
              </a:pathLst>
            </a:custGeom>
            <a:solidFill>
              <a:schemeClr val="accent4">
                <a:lumMod val="75000"/>
              </a:schemeClr>
            </a:solidFill>
            <a:ln w="6350" cap="flat" cmpd="sng" algn="ctr">
              <a:noFill/>
              <a:prstDash val="solid"/>
              <a:miter lim="800000"/>
              <a:headEnd type="none" w="med" len="med"/>
              <a:tailEnd type="none" w="med" len="med"/>
            </a:ln>
          </p:spPr>
          <p:txBody>
            <a:bodyPr lIns="0" tIns="18288" rIns="0" bIns="18288" anchor="ctr" anchorCtr="1">
              <a:noAutofit/>
            </a:bodyPr>
            <a:lstStyle/>
            <a:p>
              <a:pPr algn="ctr">
                <a:lnSpc>
                  <a:spcPct val="85000"/>
                </a:lnSpc>
                <a:spcBef>
                  <a:spcPct val="20000"/>
                </a:spcBef>
              </a:pPr>
              <a:endParaRPr lang="en-US" sz="800" b="1" dirty="0"/>
            </a:p>
          </p:txBody>
        </p:sp>
        <p:sp>
          <p:nvSpPr>
            <p:cNvPr id="14" name="Freeform 45">
              <a:extLst>
                <a:ext uri="{C183D7F6-B498-43B3-948B-1728B52AA6E4}">
                  <adec:decorative xmlns:adec="http://schemas.microsoft.com/office/drawing/2017/decorative" val="1"/>
                </a:ext>
              </a:extLst>
            </p:cNvPr>
            <p:cNvSpPr>
              <a:spLocks noEditPoints="1"/>
            </p:cNvSpPr>
            <p:nvPr/>
          </p:nvSpPr>
          <p:spPr bwMode="auto">
            <a:xfrm>
              <a:off x="5102225" y="1727200"/>
              <a:ext cx="2289175" cy="2886075"/>
            </a:xfrm>
            <a:custGeom>
              <a:avLst/>
              <a:gdLst/>
              <a:ahLst/>
              <a:cxnLst>
                <a:cxn ang="0">
                  <a:pos x="354" y="1670"/>
                </a:cxn>
                <a:cxn ang="0">
                  <a:pos x="286" y="1428"/>
                </a:cxn>
                <a:cxn ang="0">
                  <a:pos x="180" y="1218"/>
                </a:cxn>
                <a:cxn ang="0">
                  <a:pos x="80" y="1062"/>
                </a:cxn>
                <a:cxn ang="0">
                  <a:pos x="22" y="904"/>
                </a:cxn>
                <a:cxn ang="0">
                  <a:pos x="0" y="732"/>
                </a:cxn>
                <a:cxn ang="0">
                  <a:pos x="0" y="710"/>
                </a:cxn>
                <a:cxn ang="0">
                  <a:pos x="26" y="546"/>
                </a:cxn>
                <a:cxn ang="0">
                  <a:pos x="94" y="370"/>
                </a:cxn>
                <a:cxn ang="0">
                  <a:pos x="194" y="226"/>
                </a:cxn>
                <a:cxn ang="0">
                  <a:pos x="320" y="118"/>
                </a:cxn>
                <a:cxn ang="0">
                  <a:pos x="466" y="44"/>
                </a:cxn>
                <a:cxn ang="0">
                  <a:pos x="622" y="6"/>
                </a:cxn>
                <a:cxn ang="0">
                  <a:pos x="718" y="0"/>
                </a:cxn>
                <a:cxn ang="0">
                  <a:pos x="876" y="16"/>
                </a:cxn>
                <a:cxn ang="0">
                  <a:pos x="1030" y="68"/>
                </a:cxn>
                <a:cxn ang="0">
                  <a:pos x="1168" y="156"/>
                </a:cxn>
                <a:cxn ang="0">
                  <a:pos x="1286" y="278"/>
                </a:cxn>
                <a:cxn ang="0">
                  <a:pos x="1376" y="434"/>
                </a:cxn>
                <a:cxn ang="0">
                  <a:pos x="1432" y="624"/>
                </a:cxn>
                <a:cxn ang="0">
                  <a:pos x="1442" y="714"/>
                </a:cxn>
                <a:cxn ang="0">
                  <a:pos x="1424" y="900"/>
                </a:cxn>
                <a:cxn ang="0">
                  <a:pos x="1354" y="1082"/>
                </a:cxn>
                <a:cxn ang="0">
                  <a:pos x="1298" y="1154"/>
                </a:cxn>
                <a:cxn ang="0">
                  <a:pos x="1174" y="1348"/>
                </a:cxn>
                <a:cxn ang="0">
                  <a:pos x="1090" y="1570"/>
                </a:cxn>
                <a:cxn ang="0">
                  <a:pos x="1066" y="1758"/>
                </a:cxn>
                <a:cxn ang="0">
                  <a:pos x="368" y="1818"/>
                </a:cxn>
                <a:cxn ang="0">
                  <a:pos x="994" y="1634"/>
                </a:cxn>
                <a:cxn ang="0">
                  <a:pos x="1064" y="1394"/>
                </a:cxn>
                <a:cxn ang="0">
                  <a:pos x="1180" y="1182"/>
                </a:cxn>
                <a:cxn ang="0">
                  <a:pos x="1286" y="1038"/>
                </a:cxn>
                <a:cxn ang="0">
                  <a:pos x="1346" y="882"/>
                </a:cxn>
                <a:cxn ang="0">
                  <a:pos x="1362" y="716"/>
                </a:cxn>
                <a:cxn ang="0">
                  <a:pos x="1336" y="564"/>
                </a:cxn>
                <a:cxn ang="0">
                  <a:pos x="1274" y="406"/>
                </a:cxn>
                <a:cxn ang="0">
                  <a:pos x="1182" y="280"/>
                </a:cxn>
                <a:cxn ang="0">
                  <a:pos x="1070" y="184"/>
                </a:cxn>
                <a:cxn ang="0">
                  <a:pos x="942" y="120"/>
                </a:cxn>
                <a:cxn ang="0">
                  <a:pos x="804" y="86"/>
                </a:cxn>
                <a:cxn ang="0">
                  <a:pos x="690" y="82"/>
                </a:cxn>
                <a:cxn ang="0">
                  <a:pos x="548" y="104"/>
                </a:cxn>
                <a:cxn ang="0">
                  <a:pos x="414" y="156"/>
                </a:cxn>
                <a:cxn ang="0">
                  <a:pos x="296" y="238"/>
                </a:cxn>
                <a:cxn ang="0">
                  <a:pos x="198" y="352"/>
                </a:cxn>
                <a:cxn ang="0">
                  <a:pos x="126" y="498"/>
                </a:cxn>
                <a:cxn ang="0">
                  <a:pos x="86" y="676"/>
                </a:cxn>
                <a:cxn ang="0">
                  <a:pos x="82" y="732"/>
                </a:cxn>
                <a:cxn ang="0">
                  <a:pos x="92" y="846"/>
                </a:cxn>
                <a:cxn ang="0">
                  <a:pos x="152" y="1026"/>
                </a:cxn>
                <a:cxn ang="0">
                  <a:pos x="292" y="1252"/>
                </a:cxn>
                <a:cxn ang="0">
                  <a:pos x="390" y="1474"/>
                </a:cxn>
                <a:cxn ang="0">
                  <a:pos x="444" y="1736"/>
                </a:cxn>
              </a:cxnLst>
              <a:rect l="0" t="0" r="r" b="b"/>
              <a:pathLst>
                <a:path w="1442" h="1818">
                  <a:moveTo>
                    <a:pt x="368" y="1818"/>
                  </a:moveTo>
                  <a:lnTo>
                    <a:pt x="366" y="1778"/>
                  </a:lnTo>
                  <a:lnTo>
                    <a:pt x="366" y="1778"/>
                  </a:lnTo>
                  <a:lnTo>
                    <a:pt x="362" y="1724"/>
                  </a:lnTo>
                  <a:lnTo>
                    <a:pt x="354" y="1670"/>
                  </a:lnTo>
                  <a:lnTo>
                    <a:pt x="346" y="1618"/>
                  </a:lnTo>
                  <a:lnTo>
                    <a:pt x="334" y="1568"/>
                  </a:lnTo>
                  <a:lnTo>
                    <a:pt x="320" y="1520"/>
                  </a:lnTo>
                  <a:lnTo>
                    <a:pt x="304" y="1474"/>
                  </a:lnTo>
                  <a:lnTo>
                    <a:pt x="286" y="1428"/>
                  </a:lnTo>
                  <a:lnTo>
                    <a:pt x="268" y="1384"/>
                  </a:lnTo>
                  <a:lnTo>
                    <a:pt x="246" y="1342"/>
                  </a:lnTo>
                  <a:lnTo>
                    <a:pt x="226" y="1300"/>
                  </a:lnTo>
                  <a:lnTo>
                    <a:pt x="202" y="1258"/>
                  </a:lnTo>
                  <a:lnTo>
                    <a:pt x="180" y="1218"/>
                  </a:lnTo>
                  <a:lnTo>
                    <a:pt x="132" y="1142"/>
                  </a:lnTo>
                  <a:lnTo>
                    <a:pt x="82" y="1068"/>
                  </a:lnTo>
                  <a:lnTo>
                    <a:pt x="82" y="1068"/>
                  </a:lnTo>
                  <a:lnTo>
                    <a:pt x="80" y="1066"/>
                  </a:lnTo>
                  <a:lnTo>
                    <a:pt x="80" y="1062"/>
                  </a:lnTo>
                  <a:lnTo>
                    <a:pt x="80" y="1062"/>
                  </a:lnTo>
                  <a:lnTo>
                    <a:pt x="62" y="1024"/>
                  </a:lnTo>
                  <a:lnTo>
                    <a:pt x="48" y="986"/>
                  </a:lnTo>
                  <a:lnTo>
                    <a:pt x="34" y="946"/>
                  </a:lnTo>
                  <a:lnTo>
                    <a:pt x="22" y="904"/>
                  </a:lnTo>
                  <a:lnTo>
                    <a:pt x="14" y="862"/>
                  </a:lnTo>
                  <a:lnTo>
                    <a:pt x="6" y="820"/>
                  </a:lnTo>
                  <a:lnTo>
                    <a:pt x="2" y="778"/>
                  </a:lnTo>
                  <a:lnTo>
                    <a:pt x="0" y="732"/>
                  </a:lnTo>
                  <a:lnTo>
                    <a:pt x="0" y="732"/>
                  </a:lnTo>
                  <a:lnTo>
                    <a:pt x="0" y="732"/>
                  </a:lnTo>
                  <a:lnTo>
                    <a:pt x="0" y="712"/>
                  </a:lnTo>
                  <a:lnTo>
                    <a:pt x="0" y="712"/>
                  </a:lnTo>
                  <a:lnTo>
                    <a:pt x="42" y="714"/>
                  </a:lnTo>
                  <a:lnTo>
                    <a:pt x="0" y="710"/>
                  </a:lnTo>
                  <a:lnTo>
                    <a:pt x="0" y="710"/>
                  </a:lnTo>
                  <a:lnTo>
                    <a:pt x="4" y="668"/>
                  </a:lnTo>
                  <a:lnTo>
                    <a:pt x="10" y="626"/>
                  </a:lnTo>
                  <a:lnTo>
                    <a:pt x="18" y="584"/>
                  </a:lnTo>
                  <a:lnTo>
                    <a:pt x="26" y="546"/>
                  </a:lnTo>
                  <a:lnTo>
                    <a:pt x="36" y="508"/>
                  </a:lnTo>
                  <a:lnTo>
                    <a:pt x="48" y="472"/>
                  </a:lnTo>
                  <a:lnTo>
                    <a:pt x="62" y="436"/>
                  </a:lnTo>
                  <a:lnTo>
                    <a:pt x="76" y="402"/>
                  </a:lnTo>
                  <a:lnTo>
                    <a:pt x="94" y="370"/>
                  </a:lnTo>
                  <a:lnTo>
                    <a:pt x="110" y="338"/>
                  </a:lnTo>
                  <a:lnTo>
                    <a:pt x="130" y="308"/>
                  </a:lnTo>
                  <a:lnTo>
                    <a:pt x="150" y="280"/>
                  </a:lnTo>
                  <a:lnTo>
                    <a:pt x="172" y="252"/>
                  </a:lnTo>
                  <a:lnTo>
                    <a:pt x="194" y="226"/>
                  </a:lnTo>
                  <a:lnTo>
                    <a:pt x="218" y="202"/>
                  </a:lnTo>
                  <a:lnTo>
                    <a:pt x="242" y="180"/>
                  </a:lnTo>
                  <a:lnTo>
                    <a:pt x="266" y="158"/>
                  </a:lnTo>
                  <a:lnTo>
                    <a:pt x="294" y="138"/>
                  </a:lnTo>
                  <a:lnTo>
                    <a:pt x="320" y="118"/>
                  </a:lnTo>
                  <a:lnTo>
                    <a:pt x="348" y="100"/>
                  </a:lnTo>
                  <a:lnTo>
                    <a:pt x="376" y="84"/>
                  </a:lnTo>
                  <a:lnTo>
                    <a:pt x="406" y="70"/>
                  </a:lnTo>
                  <a:lnTo>
                    <a:pt x="436" y="56"/>
                  </a:lnTo>
                  <a:lnTo>
                    <a:pt x="466" y="44"/>
                  </a:lnTo>
                  <a:lnTo>
                    <a:pt x="496" y="34"/>
                  </a:lnTo>
                  <a:lnTo>
                    <a:pt x="526" y="24"/>
                  </a:lnTo>
                  <a:lnTo>
                    <a:pt x="558" y="16"/>
                  </a:lnTo>
                  <a:lnTo>
                    <a:pt x="590" y="10"/>
                  </a:lnTo>
                  <a:lnTo>
                    <a:pt x="622" y="6"/>
                  </a:lnTo>
                  <a:lnTo>
                    <a:pt x="654" y="2"/>
                  </a:lnTo>
                  <a:lnTo>
                    <a:pt x="686" y="0"/>
                  </a:lnTo>
                  <a:lnTo>
                    <a:pt x="718" y="0"/>
                  </a:lnTo>
                  <a:lnTo>
                    <a:pt x="718" y="0"/>
                  </a:lnTo>
                  <a:lnTo>
                    <a:pt x="718" y="0"/>
                  </a:lnTo>
                  <a:lnTo>
                    <a:pt x="750" y="0"/>
                  </a:lnTo>
                  <a:lnTo>
                    <a:pt x="782" y="2"/>
                  </a:lnTo>
                  <a:lnTo>
                    <a:pt x="814" y="6"/>
                  </a:lnTo>
                  <a:lnTo>
                    <a:pt x="846" y="10"/>
                  </a:lnTo>
                  <a:lnTo>
                    <a:pt x="876" y="16"/>
                  </a:lnTo>
                  <a:lnTo>
                    <a:pt x="908" y="24"/>
                  </a:lnTo>
                  <a:lnTo>
                    <a:pt x="940" y="34"/>
                  </a:lnTo>
                  <a:lnTo>
                    <a:pt x="970" y="44"/>
                  </a:lnTo>
                  <a:lnTo>
                    <a:pt x="1000" y="56"/>
                  </a:lnTo>
                  <a:lnTo>
                    <a:pt x="1030" y="68"/>
                  </a:lnTo>
                  <a:lnTo>
                    <a:pt x="1058" y="84"/>
                  </a:lnTo>
                  <a:lnTo>
                    <a:pt x="1088" y="100"/>
                  </a:lnTo>
                  <a:lnTo>
                    <a:pt x="1114" y="118"/>
                  </a:lnTo>
                  <a:lnTo>
                    <a:pt x="1142" y="136"/>
                  </a:lnTo>
                  <a:lnTo>
                    <a:pt x="1168" y="156"/>
                  </a:lnTo>
                  <a:lnTo>
                    <a:pt x="1194" y="178"/>
                  </a:lnTo>
                  <a:lnTo>
                    <a:pt x="1218" y="200"/>
                  </a:lnTo>
                  <a:lnTo>
                    <a:pt x="1242" y="226"/>
                  </a:lnTo>
                  <a:lnTo>
                    <a:pt x="1264" y="250"/>
                  </a:lnTo>
                  <a:lnTo>
                    <a:pt x="1286" y="278"/>
                  </a:lnTo>
                  <a:lnTo>
                    <a:pt x="1306" y="306"/>
                  </a:lnTo>
                  <a:lnTo>
                    <a:pt x="1326" y="336"/>
                  </a:lnTo>
                  <a:lnTo>
                    <a:pt x="1344" y="368"/>
                  </a:lnTo>
                  <a:lnTo>
                    <a:pt x="1362" y="400"/>
                  </a:lnTo>
                  <a:lnTo>
                    <a:pt x="1376" y="434"/>
                  </a:lnTo>
                  <a:lnTo>
                    <a:pt x="1390" y="470"/>
                  </a:lnTo>
                  <a:lnTo>
                    <a:pt x="1404" y="506"/>
                  </a:lnTo>
                  <a:lnTo>
                    <a:pt x="1414" y="544"/>
                  </a:lnTo>
                  <a:lnTo>
                    <a:pt x="1424" y="584"/>
                  </a:lnTo>
                  <a:lnTo>
                    <a:pt x="1432" y="624"/>
                  </a:lnTo>
                  <a:lnTo>
                    <a:pt x="1438" y="666"/>
                  </a:lnTo>
                  <a:lnTo>
                    <a:pt x="1442" y="710"/>
                  </a:lnTo>
                  <a:lnTo>
                    <a:pt x="1442" y="710"/>
                  </a:lnTo>
                  <a:lnTo>
                    <a:pt x="1442" y="712"/>
                  </a:lnTo>
                  <a:lnTo>
                    <a:pt x="1442" y="714"/>
                  </a:lnTo>
                  <a:lnTo>
                    <a:pt x="1442" y="714"/>
                  </a:lnTo>
                  <a:lnTo>
                    <a:pt x="1442" y="760"/>
                  </a:lnTo>
                  <a:lnTo>
                    <a:pt x="1438" y="806"/>
                  </a:lnTo>
                  <a:lnTo>
                    <a:pt x="1434" y="854"/>
                  </a:lnTo>
                  <a:lnTo>
                    <a:pt x="1424" y="900"/>
                  </a:lnTo>
                  <a:lnTo>
                    <a:pt x="1412" y="946"/>
                  </a:lnTo>
                  <a:lnTo>
                    <a:pt x="1398" y="992"/>
                  </a:lnTo>
                  <a:lnTo>
                    <a:pt x="1378" y="1036"/>
                  </a:lnTo>
                  <a:lnTo>
                    <a:pt x="1354" y="1082"/>
                  </a:lnTo>
                  <a:lnTo>
                    <a:pt x="1354" y="1082"/>
                  </a:lnTo>
                  <a:lnTo>
                    <a:pt x="1352" y="1084"/>
                  </a:lnTo>
                  <a:lnTo>
                    <a:pt x="1350" y="1086"/>
                  </a:lnTo>
                  <a:lnTo>
                    <a:pt x="1350" y="1086"/>
                  </a:lnTo>
                  <a:lnTo>
                    <a:pt x="1324" y="1120"/>
                  </a:lnTo>
                  <a:lnTo>
                    <a:pt x="1298" y="1154"/>
                  </a:lnTo>
                  <a:lnTo>
                    <a:pt x="1270" y="1190"/>
                  </a:lnTo>
                  <a:lnTo>
                    <a:pt x="1246" y="1228"/>
                  </a:lnTo>
                  <a:lnTo>
                    <a:pt x="1220" y="1266"/>
                  </a:lnTo>
                  <a:lnTo>
                    <a:pt x="1198" y="1308"/>
                  </a:lnTo>
                  <a:lnTo>
                    <a:pt x="1174" y="1348"/>
                  </a:lnTo>
                  <a:lnTo>
                    <a:pt x="1154" y="1392"/>
                  </a:lnTo>
                  <a:lnTo>
                    <a:pt x="1134" y="1436"/>
                  </a:lnTo>
                  <a:lnTo>
                    <a:pt x="1118" y="1480"/>
                  </a:lnTo>
                  <a:lnTo>
                    <a:pt x="1102" y="1524"/>
                  </a:lnTo>
                  <a:lnTo>
                    <a:pt x="1090" y="1570"/>
                  </a:lnTo>
                  <a:lnTo>
                    <a:pt x="1080" y="1618"/>
                  </a:lnTo>
                  <a:lnTo>
                    <a:pt x="1072" y="1664"/>
                  </a:lnTo>
                  <a:lnTo>
                    <a:pt x="1068" y="1712"/>
                  </a:lnTo>
                  <a:lnTo>
                    <a:pt x="1066" y="1758"/>
                  </a:lnTo>
                  <a:lnTo>
                    <a:pt x="1066" y="1758"/>
                  </a:lnTo>
                  <a:lnTo>
                    <a:pt x="1066" y="1758"/>
                  </a:lnTo>
                  <a:lnTo>
                    <a:pt x="1066" y="1776"/>
                  </a:lnTo>
                  <a:lnTo>
                    <a:pt x="1066" y="1776"/>
                  </a:lnTo>
                  <a:lnTo>
                    <a:pt x="1068" y="1818"/>
                  </a:lnTo>
                  <a:lnTo>
                    <a:pt x="368" y="1818"/>
                  </a:lnTo>
                  <a:lnTo>
                    <a:pt x="368" y="1818"/>
                  </a:lnTo>
                  <a:close/>
                  <a:moveTo>
                    <a:pt x="986" y="1736"/>
                  </a:moveTo>
                  <a:lnTo>
                    <a:pt x="986" y="1736"/>
                  </a:lnTo>
                  <a:lnTo>
                    <a:pt x="988" y="1686"/>
                  </a:lnTo>
                  <a:lnTo>
                    <a:pt x="994" y="1634"/>
                  </a:lnTo>
                  <a:lnTo>
                    <a:pt x="1004" y="1584"/>
                  </a:lnTo>
                  <a:lnTo>
                    <a:pt x="1016" y="1536"/>
                  </a:lnTo>
                  <a:lnTo>
                    <a:pt x="1030" y="1488"/>
                  </a:lnTo>
                  <a:lnTo>
                    <a:pt x="1046" y="1440"/>
                  </a:lnTo>
                  <a:lnTo>
                    <a:pt x="1064" y="1394"/>
                  </a:lnTo>
                  <a:lnTo>
                    <a:pt x="1084" y="1350"/>
                  </a:lnTo>
                  <a:lnTo>
                    <a:pt x="1106" y="1306"/>
                  </a:lnTo>
                  <a:lnTo>
                    <a:pt x="1130" y="1262"/>
                  </a:lnTo>
                  <a:lnTo>
                    <a:pt x="1154" y="1222"/>
                  </a:lnTo>
                  <a:lnTo>
                    <a:pt x="1180" y="1182"/>
                  </a:lnTo>
                  <a:lnTo>
                    <a:pt x="1206" y="1144"/>
                  </a:lnTo>
                  <a:lnTo>
                    <a:pt x="1232" y="1106"/>
                  </a:lnTo>
                  <a:lnTo>
                    <a:pt x="1260" y="1070"/>
                  </a:lnTo>
                  <a:lnTo>
                    <a:pt x="1286" y="1038"/>
                  </a:lnTo>
                  <a:lnTo>
                    <a:pt x="1286" y="1038"/>
                  </a:lnTo>
                  <a:lnTo>
                    <a:pt x="1286" y="1038"/>
                  </a:lnTo>
                  <a:lnTo>
                    <a:pt x="1306" y="1000"/>
                  </a:lnTo>
                  <a:lnTo>
                    <a:pt x="1322" y="960"/>
                  </a:lnTo>
                  <a:lnTo>
                    <a:pt x="1336" y="922"/>
                  </a:lnTo>
                  <a:lnTo>
                    <a:pt x="1346" y="882"/>
                  </a:lnTo>
                  <a:lnTo>
                    <a:pt x="1352" y="842"/>
                  </a:lnTo>
                  <a:lnTo>
                    <a:pt x="1358" y="800"/>
                  </a:lnTo>
                  <a:lnTo>
                    <a:pt x="1360" y="758"/>
                  </a:lnTo>
                  <a:lnTo>
                    <a:pt x="1362" y="716"/>
                  </a:lnTo>
                  <a:lnTo>
                    <a:pt x="1362" y="716"/>
                  </a:lnTo>
                  <a:lnTo>
                    <a:pt x="1362" y="716"/>
                  </a:lnTo>
                  <a:lnTo>
                    <a:pt x="1358" y="676"/>
                  </a:lnTo>
                  <a:lnTo>
                    <a:pt x="1352" y="638"/>
                  </a:lnTo>
                  <a:lnTo>
                    <a:pt x="1344" y="600"/>
                  </a:lnTo>
                  <a:lnTo>
                    <a:pt x="1336" y="564"/>
                  </a:lnTo>
                  <a:lnTo>
                    <a:pt x="1326" y="530"/>
                  </a:lnTo>
                  <a:lnTo>
                    <a:pt x="1314" y="498"/>
                  </a:lnTo>
                  <a:lnTo>
                    <a:pt x="1302" y="466"/>
                  </a:lnTo>
                  <a:lnTo>
                    <a:pt x="1288" y="436"/>
                  </a:lnTo>
                  <a:lnTo>
                    <a:pt x="1274" y="406"/>
                  </a:lnTo>
                  <a:lnTo>
                    <a:pt x="1256" y="378"/>
                  </a:lnTo>
                  <a:lnTo>
                    <a:pt x="1240" y="352"/>
                  </a:lnTo>
                  <a:lnTo>
                    <a:pt x="1222" y="326"/>
                  </a:lnTo>
                  <a:lnTo>
                    <a:pt x="1202" y="302"/>
                  </a:lnTo>
                  <a:lnTo>
                    <a:pt x="1182" y="280"/>
                  </a:lnTo>
                  <a:lnTo>
                    <a:pt x="1162" y="258"/>
                  </a:lnTo>
                  <a:lnTo>
                    <a:pt x="1140" y="238"/>
                  </a:lnTo>
                  <a:lnTo>
                    <a:pt x="1118" y="218"/>
                  </a:lnTo>
                  <a:lnTo>
                    <a:pt x="1094" y="200"/>
                  </a:lnTo>
                  <a:lnTo>
                    <a:pt x="1070" y="184"/>
                  </a:lnTo>
                  <a:lnTo>
                    <a:pt x="1046" y="170"/>
                  </a:lnTo>
                  <a:lnTo>
                    <a:pt x="1020" y="154"/>
                  </a:lnTo>
                  <a:lnTo>
                    <a:pt x="994" y="142"/>
                  </a:lnTo>
                  <a:lnTo>
                    <a:pt x="968" y="130"/>
                  </a:lnTo>
                  <a:lnTo>
                    <a:pt x="942" y="120"/>
                  </a:lnTo>
                  <a:lnTo>
                    <a:pt x="914" y="112"/>
                  </a:lnTo>
                  <a:lnTo>
                    <a:pt x="888" y="104"/>
                  </a:lnTo>
                  <a:lnTo>
                    <a:pt x="860" y="96"/>
                  </a:lnTo>
                  <a:lnTo>
                    <a:pt x="832" y="90"/>
                  </a:lnTo>
                  <a:lnTo>
                    <a:pt x="804" y="86"/>
                  </a:lnTo>
                  <a:lnTo>
                    <a:pt x="774" y="84"/>
                  </a:lnTo>
                  <a:lnTo>
                    <a:pt x="718" y="80"/>
                  </a:lnTo>
                  <a:lnTo>
                    <a:pt x="718" y="80"/>
                  </a:lnTo>
                  <a:lnTo>
                    <a:pt x="718" y="80"/>
                  </a:lnTo>
                  <a:lnTo>
                    <a:pt x="690" y="82"/>
                  </a:lnTo>
                  <a:lnTo>
                    <a:pt x="660" y="84"/>
                  </a:lnTo>
                  <a:lnTo>
                    <a:pt x="632" y="86"/>
                  </a:lnTo>
                  <a:lnTo>
                    <a:pt x="604" y="90"/>
                  </a:lnTo>
                  <a:lnTo>
                    <a:pt x="576" y="96"/>
                  </a:lnTo>
                  <a:lnTo>
                    <a:pt x="548" y="104"/>
                  </a:lnTo>
                  <a:lnTo>
                    <a:pt x="520" y="112"/>
                  </a:lnTo>
                  <a:lnTo>
                    <a:pt x="494" y="120"/>
                  </a:lnTo>
                  <a:lnTo>
                    <a:pt x="466" y="130"/>
                  </a:lnTo>
                  <a:lnTo>
                    <a:pt x="440" y="142"/>
                  </a:lnTo>
                  <a:lnTo>
                    <a:pt x="414" y="156"/>
                  </a:lnTo>
                  <a:lnTo>
                    <a:pt x="390" y="170"/>
                  </a:lnTo>
                  <a:lnTo>
                    <a:pt x="366" y="184"/>
                  </a:lnTo>
                  <a:lnTo>
                    <a:pt x="342" y="202"/>
                  </a:lnTo>
                  <a:lnTo>
                    <a:pt x="318" y="220"/>
                  </a:lnTo>
                  <a:lnTo>
                    <a:pt x="296" y="238"/>
                  </a:lnTo>
                  <a:lnTo>
                    <a:pt x="274" y="258"/>
                  </a:lnTo>
                  <a:lnTo>
                    <a:pt x="254" y="280"/>
                  </a:lnTo>
                  <a:lnTo>
                    <a:pt x="234" y="304"/>
                  </a:lnTo>
                  <a:lnTo>
                    <a:pt x="216" y="328"/>
                  </a:lnTo>
                  <a:lnTo>
                    <a:pt x="198" y="352"/>
                  </a:lnTo>
                  <a:lnTo>
                    <a:pt x="180" y="380"/>
                  </a:lnTo>
                  <a:lnTo>
                    <a:pt x="164" y="406"/>
                  </a:lnTo>
                  <a:lnTo>
                    <a:pt x="150" y="436"/>
                  </a:lnTo>
                  <a:lnTo>
                    <a:pt x="138" y="466"/>
                  </a:lnTo>
                  <a:lnTo>
                    <a:pt x="126" y="498"/>
                  </a:lnTo>
                  <a:lnTo>
                    <a:pt x="114" y="530"/>
                  </a:lnTo>
                  <a:lnTo>
                    <a:pt x="104" y="566"/>
                  </a:lnTo>
                  <a:lnTo>
                    <a:pt x="96" y="600"/>
                  </a:lnTo>
                  <a:lnTo>
                    <a:pt x="90" y="638"/>
                  </a:lnTo>
                  <a:lnTo>
                    <a:pt x="86" y="676"/>
                  </a:lnTo>
                  <a:lnTo>
                    <a:pt x="82" y="714"/>
                  </a:lnTo>
                  <a:lnTo>
                    <a:pt x="82" y="714"/>
                  </a:lnTo>
                  <a:lnTo>
                    <a:pt x="82" y="714"/>
                  </a:lnTo>
                  <a:lnTo>
                    <a:pt x="82" y="714"/>
                  </a:lnTo>
                  <a:lnTo>
                    <a:pt x="82" y="732"/>
                  </a:lnTo>
                  <a:lnTo>
                    <a:pt x="82" y="732"/>
                  </a:lnTo>
                  <a:lnTo>
                    <a:pt x="82" y="732"/>
                  </a:lnTo>
                  <a:lnTo>
                    <a:pt x="82" y="772"/>
                  </a:lnTo>
                  <a:lnTo>
                    <a:pt x="86" y="808"/>
                  </a:lnTo>
                  <a:lnTo>
                    <a:pt x="92" y="846"/>
                  </a:lnTo>
                  <a:lnTo>
                    <a:pt x="100" y="882"/>
                  </a:lnTo>
                  <a:lnTo>
                    <a:pt x="112" y="920"/>
                  </a:lnTo>
                  <a:lnTo>
                    <a:pt x="124" y="956"/>
                  </a:lnTo>
                  <a:lnTo>
                    <a:pt x="136" y="990"/>
                  </a:lnTo>
                  <a:lnTo>
                    <a:pt x="152" y="1026"/>
                  </a:lnTo>
                  <a:lnTo>
                    <a:pt x="152" y="1026"/>
                  </a:lnTo>
                  <a:lnTo>
                    <a:pt x="152" y="1026"/>
                  </a:lnTo>
                  <a:lnTo>
                    <a:pt x="198" y="1098"/>
                  </a:lnTo>
                  <a:lnTo>
                    <a:pt x="246" y="1172"/>
                  </a:lnTo>
                  <a:lnTo>
                    <a:pt x="292" y="1252"/>
                  </a:lnTo>
                  <a:lnTo>
                    <a:pt x="314" y="1294"/>
                  </a:lnTo>
                  <a:lnTo>
                    <a:pt x="334" y="1338"/>
                  </a:lnTo>
                  <a:lnTo>
                    <a:pt x="354" y="1382"/>
                  </a:lnTo>
                  <a:lnTo>
                    <a:pt x="374" y="1428"/>
                  </a:lnTo>
                  <a:lnTo>
                    <a:pt x="390" y="1474"/>
                  </a:lnTo>
                  <a:lnTo>
                    <a:pt x="406" y="1524"/>
                  </a:lnTo>
                  <a:lnTo>
                    <a:pt x="418" y="1574"/>
                  </a:lnTo>
                  <a:lnTo>
                    <a:pt x="430" y="1626"/>
                  </a:lnTo>
                  <a:lnTo>
                    <a:pt x="438" y="1680"/>
                  </a:lnTo>
                  <a:lnTo>
                    <a:pt x="444" y="1736"/>
                  </a:lnTo>
                  <a:lnTo>
                    <a:pt x="444" y="1736"/>
                  </a:lnTo>
                  <a:lnTo>
                    <a:pt x="986" y="1736"/>
                  </a:lnTo>
                  <a:lnTo>
                    <a:pt x="986" y="1736"/>
                  </a:lnTo>
                  <a:close/>
                </a:path>
              </a:pathLst>
            </a:custGeom>
            <a:solidFill>
              <a:schemeClr val="accent4">
                <a:lumMod val="75000"/>
              </a:schemeClr>
            </a:solidFill>
            <a:ln w="6350" cap="flat" cmpd="sng" algn="ctr">
              <a:noFill/>
              <a:prstDash val="solid"/>
              <a:miter lim="800000"/>
              <a:headEnd type="none" w="med" len="med"/>
              <a:tailEnd type="none" w="med" len="med"/>
            </a:ln>
          </p:spPr>
          <p:txBody>
            <a:bodyPr lIns="0" tIns="18288" rIns="0" bIns="18288" anchor="ctr" anchorCtr="1">
              <a:normAutofit/>
            </a:bodyPr>
            <a:lstStyle/>
            <a:p>
              <a:pPr algn="ctr">
                <a:lnSpc>
                  <a:spcPct val="85000"/>
                </a:lnSpc>
                <a:spcBef>
                  <a:spcPct val="20000"/>
                </a:spcBef>
              </a:pPr>
              <a:endParaRPr lang="en-US" sz="1400" b="1"/>
            </a:p>
          </p:txBody>
        </p:sp>
      </p:grpSp>
      <p:sp>
        <p:nvSpPr>
          <p:cNvPr id="22" name="Text Placeholder 21">
            <a:extLst>
              <a:ext uri="{FF2B5EF4-FFF2-40B4-BE49-F238E27FC236}">
                <a16:creationId xmlns:a16="http://schemas.microsoft.com/office/drawing/2014/main" id="{390252FF-B760-47E7-9992-47728EA73C1B}"/>
              </a:ext>
            </a:extLst>
          </p:cNvPr>
          <p:cNvSpPr>
            <a:spLocks noGrp="1"/>
          </p:cNvSpPr>
          <p:nvPr>
            <p:ph type="body" sz="quarter" idx="16"/>
          </p:nvPr>
        </p:nvSpPr>
        <p:spPr/>
        <p:txBody>
          <a:bodyPr/>
          <a:lstStyle/>
          <a:p>
            <a:r>
              <a:rPr lang="en-US" dirty="0"/>
              <a:t>Data </a:t>
            </a:r>
          </a:p>
        </p:txBody>
      </p:sp>
      <p:sp>
        <p:nvSpPr>
          <p:cNvPr id="23" name="Text Placeholder 22">
            <a:extLst>
              <a:ext uri="{FF2B5EF4-FFF2-40B4-BE49-F238E27FC236}">
                <a16:creationId xmlns:a16="http://schemas.microsoft.com/office/drawing/2014/main" id="{16B1E823-8644-4D6B-93C8-31008C7C66EF}"/>
              </a:ext>
            </a:extLst>
          </p:cNvPr>
          <p:cNvSpPr>
            <a:spLocks noGrp="1"/>
          </p:cNvSpPr>
          <p:nvPr>
            <p:ph type="body" sz="quarter" idx="17"/>
          </p:nvPr>
        </p:nvSpPr>
        <p:spPr/>
        <p:txBody>
          <a:bodyPr/>
          <a:lstStyle/>
          <a:p>
            <a:r>
              <a:rPr lang="en-US" dirty="0"/>
              <a:t>Gathering information </a:t>
            </a:r>
          </a:p>
        </p:txBody>
      </p:sp>
      <p:grpSp>
        <p:nvGrpSpPr>
          <p:cNvPr id="12" name="Group 54" descr="Icon of graph"/>
          <p:cNvGrpSpPr/>
          <p:nvPr/>
        </p:nvGrpSpPr>
        <p:grpSpPr>
          <a:xfrm>
            <a:off x="6799153" y="1680433"/>
            <a:ext cx="714967" cy="609858"/>
            <a:chOff x="1490663" y="846138"/>
            <a:chExt cx="381000" cy="323850"/>
          </a:xfrm>
          <a:solidFill>
            <a:srgbClr val="FFFFFF"/>
          </a:solidFill>
        </p:grpSpPr>
        <p:sp>
          <p:nvSpPr>
            <p:cNvPr id="7" name="Freeform 23">
              <a:extLst>
                <a:ext uri="{C183D7F6-B498-43B3-948B-1728B52AA6E4}">
                  <adec:decorative xmlns:adec="http://schemas.microsoft.com/office/drawing/2017/decorative" val="1"/>
                </a:ext>
              </a:extLst>
            </p:cNvPr>
            <p:cNvSpPr>
              <a:spLocks/>
            </p:cNvSpPr>
            <p:nvPr/>
          </p:nvSpPr>
          <p:spPr bwMode="auto">
            <a:xfrm>
              <a:off x="1490663" y="942975"/>
              <a:ext cx="381000" cy="227013"/>
            </a:xfrm>
            <a:custGeom>
              <a:avLst/>
              <a:gdLst/>
              <a:ahLst/>
              <a:cxnLst>
                <a:cxn ang="0">
                  <a:pos x="721" y="429"/>
                </a:cxn>
                <a:cxn ang="0">
                  <a:pos x="721" y="429"/>
                </a:cxn>
                <a:cxn ang="0">
                  <a:pos x="0" y="429"/>
                </a:cxn>
                <a:cxn ang="0">
                  <a:pos x="0" y="429"/>
                </a:cxn>
                <a:cxn ang="0">
                  <a:pos x="0" y="0"/>
                </a:cxn>
                <a:cxn ang="0">
                  <a:pos x="23" y="0"/>
                </a:cxn>
                <a:cxn ang="0">
                  <a:pos x="23" y="0"/>
                </a:cxn>
                <a:cxn ang="0">
                  <a:pos x="23" y="405"/>
                </a:cxn>
                <a:cxn ang="0">
                  <a:pos x="721" y="405"/>
                </a:cxn>
                <a:cxn ang="0">
                  <a:pos x="721" y="429"/>
                </a:cxn>
              </a:cxnLst>
              <a:rect l="0" t="0" r="r" b="b"/>
              <a:pathLst>
                <a:path w="721" h="429">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solidFill>
              <a:schemeClr val="accent6">
                <a:lumMod val="50000"/>
              </a:schemeClr>
            </a:solidFill>
            <a:ln w="6350" cap="flat" cmpd="sng" algn="ctr">
              <a:noFill/>
              <a:prstDash val="solid"/>
              <a:miter lim="800000"/>
              <a:headEnd type="none" w="med" len="med"/>
              <a:tailEnd type="none" w="med" len="med"/>
            </a:ln>
          </p:spPr>
          <p:txBody>
            <a:bodyPr lIns="0" tIns="18288" rIns="0" bIns="18288" anchor="ctr" anchorCtr="1">
              <a:normAutofit/>
            </a:bodyPr>
            <a:lstStyle/>
            <a:p>
              <a:pPr algn="ctr">
                <a:lnSpc>
                  <a:spcPct val="85000"/>
                </a:lnSpc>
                <a:spcBef>
                  <a:spcPct val="20000"/>
                </a:spcBef>
              </a:pPr>
              <a:endParaRPr lang="en-US" sz="1400" b="1"/>
            </a:p>
          </p:txBody>
        </p:sp>
        <p:sp>
          <p:nvSpPr>
            <p:cNvPr id="8" name="Rectangle 24">
              <a:extLst>
                <a:ext uri="{C183D7F6-B498-43B3-948B-1728B52AA6E4}">
                  <adec:decorative xmlns:adec="http://schemas.microsoft.com/office/drawing/2017/decorative" val="1"/>
                </a:ext>
              </a:extLst>
            </p:cNvPr>
            <p:cNvSpPr>
              <a:spLocks noChangeArrowheads="1"/>
            </p:cNvSpPr>
            <p:nvPr/>
          </p:nvSpPr>
          <p:spPr bwMode="auto">
            <a:xfrm>
              <a:off x="1524000" y="1055688"/>
              <a:ext cx="69850" cy="103188"/>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8" rIns="0" bIns="18288" anchor="ctr" anchorCtr="1">
              <a:noAutofit/>
            </a:bodyPr>
            <a:lstStyle/>
            <a:p>
              <a:pPr algn="ctr">
                <a:lnSpc>
                  <a:spcPct val="85000"/>
                </a:lnSpc>
                <a:spcBef>
                  <a:spcPct val="20000"/>
                </a:spcBef>
              </a:pPr>
              <a:endParaRPr lang="en-US" sz="700" b="1"/>
            </a:p>
          </p:txBody>
        </p:sp>
        <p:sp>
          <p:nvSpPr>
            <p:cNvPr id="9" name="Rectangle 25">
              <a:extLst>
                <a:ext uri="{C183D7F6-B498-43B3-948B-1728B52AA6E4}">
                  <adec:decorative xmlns:adec="http://schemas.microsoft.com/office/drawing/2017/decorative" val="1"/>
                </a:ext>
              </a:extLst>
            </p:cNvPr>
            <p:cNvSpPr>
              <a:spLocks noChangeArrowheads="1"/>
            </p:cNvSpPr>
            <p:nvPr/>
          </p:nvSpPr>
          <p:spPr bwMode="auto">
            <a:xfrm>
              <a:off x="1612900" y="987425"/>
              <a:ext cx="69850" cy="171450"/>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8" rIns="0" bIns="18288" anchor="ctr" anchorCtr="1">
              <a:noAutofit/>
            </a:bodyPr>
            <a:lstStyle/>
            <a:p>
              <a:pPr algn="ctr">
                <a:lnSpc>
                  <a:spcPct val="85000"/>
                </a:lnSpc>
                <a:spcBef>
                  <a:spcPct val="20000"/>
                </a:spcBef>
              </a:pPr>
              <a:endParaRPr lang="en-US" sz="1400" b="1"/>
            </a:p>
          </p:txBody>
        </p:sp>
        <p:sp>
          <p:nvSpPr>
            <p:cNvPr id="10" name="Rectangle 26">
              <a:extLst>
                <a:ext uri="{C183D7F6-B498-43B3-948B-1728B52AA6E4}">
                  <adec:decorative xmlns:adec="http://schemas.microsoft.com/office/drawing/2017/decorative" val="1"/>
                </a:ext>
              </a:extLst>
            </p:cNvPr>
            <p:cNvSpPr>
              <a:spLocks noChangeArrowheads="1"/>
            </p:cNvSpPr>
            <p:nvPr/>
          </p:nvSpPr>
          <p:spPr bwMode="auto">
            <a:xfrm>
              <a:off x="1701800" y="923925"/>
              <a:ext cx="69850" cy="234950"/>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8" rIns="0" bIns="18288" anchor="ctr" anchorCtr="1">
              <a:normAutofit/>
            </a:bodyPr>
            <a:lstStyle/>
            <a:p>
              <a:pPr algn="ctr">
                <a:lnSpc>
                  <a:spcPct val="85000"/>
                </a:lnSpc>
                <a:spcBef>
                  <a:spcPct val="20000"/>
                </a:spcBef>
              </a:pPr>
              <a:endParaRPr lang="en-US" sz="1400" b="1"/>
            </a:p>
          </p:txBody>
        </p:sp>
        <p:sp>
          <p:nvSpPr>
            <p:cNvPr id="11" name="Rectangle 27">
              <a:extLst>
                <a:ext uri="{C183D7F6-B498-43B3-948B-1728B52AA6E4}">
                  <adec:decorative xmlns:adec="http://schemas.microsoft.com/office/drawing/2017/decorative" val="1"/>
                </a:ext>
              </a:extLst>
            </p:cNvPr>
            <p:cNvSpPr>
              <a:spLocks noChangeArrowheads="1"/>
            </p:cNvSpPr>
            <p:nvPr/>
          </p:nvSpPr>
          <p:spPr bwMode="auto">
            <a:xfrm>
              <a:off x="1790700" y="846138"/>
              <a:ext cx="69850" cy="312738"/>
            </a:xfrm>
            <a:prstGeom prst="rect">
              <a:avLst/>
            </a:prstGeom>
            <a:solidFill>
              <a:schemeClr val="accent6">
                <a:lumMod val="50000"/>
              </a:schemeClr>
            </a:solidFill>
            <a:ln w="6350" cap="flat" cmpd="sng" algn="ctr">
              <a:noFill/>
              <a:prstDash val="solid"/>
              <a:miter lim="800000"/>
              <a:headEnd type="none" w="med" len="med"/>
              <a:tailEnd type="none" w="med" len="med"/>
            </a:ln>
          </p:spPr>
          <p:txBody>
            <a:bodyPr lIns="0" tIns="18288" rIns="0" bIns="18288" anchor="ctr" anchorCtr="1">
              <a:normAutofit/>
            </a:bodyPr>
            <a:lstStyle/>
            <a:p>
              <a:pPr algn="ctr">
                <a:lnSpc>
                  <a:spcPct val="85000"/>
                </a:lnSpc>
                <a:spcBef>
                  <a:spcPct val="20000"/>
                </a:spcBef>
              </a:pPr>
              <a:endParaRPr lang="en-US" sz="1400" b="1"/>
            </a:p>
          </p:txBody>
        </p:sp>
      </p:grpSp>
      <p:sp>
        <p:nvSpPr>
          <p:cNvPr id="24" name="Text Placeholder 23">
            <a:extLst>
              <a:ext uri="{FF2B5EF4-FFF2-40B4-BE49-F238E27FC236}">
                <a16:creationId xmlns:a16="http://schemas.microsoft.com/office/drawing/2014/main" id="{A162ECDC-CAF5-41B3-94DD-E997C8F75F0D}"/>
              </a:ext>
            </a:extLst>
          </p:cNvPr>
          <p:cNvSpPr>
            <a:spLocks noGrp="1"/>
          </p:cNvSpPr>
          <p:nvPr>
            <p:ph type="body" sz="quarter" idx="18"/>
          </p:nvPr>
        </p:nvSpPr>
        <p:spPr/>
        <p:txBody>
          <a:bodyPr/>
          <a:lstStyle/>
          <a:p>
            <a:r>
              <a:rPr lang="en-US" dirty="0"/>
              <a:t>Detective </a:t>
            </a:r>
          </a:p>
        </p:txBody>
      </p:sp>
      <p:sp>
        <p:nvSpPr>
          <p:cNvPr id="25" name="Text Placeholder 24">
            <a:extLst>
              <a:ext uri="{FF2B5EF4-FFF2-40B4-BE49-F238E27FC236}">
                <a16:creationId xmlns:a16="http://schemas.microsoft.com/office/drawing/2014/main" id="{0DDD301C-2B86-4C4B-B95E-569A94185267}"/>
              </a:ext>
            </a:extLst>
          </p:cNvPr>
          <p:cNvSpPr>
            <a:spLocks noGrp="1"/>
          </p:cNvSpPr>
          <p:nvPr>
            <p:ph type="body" sz="quarter" idx="19"/>
          </p:nvPr>
        </p:nvSpPr>
        <p:spPr/>
        <p:txBody>
          <a:bodyPr/>
          <a:lstStyle/>
          <a:p>
            <a:r>
              <a:rPr lang="en-US" dirty="0"/>
              <a:t>Finding the missing link</a:t>
            </a:r>
          </a:p>
        </p:txBody>
      </p:sp>
      <p:sp>
        <p:nvSpPr>
          <p:cNvPr id="15" name="Freeform 5" descr="Icon of puzzle piece"/>
          <p:cNvSpPr>
            <a:spLocks/>
          </p:cNvSpPr>
          <p:nvPr/>
        </p:nvSpPr>
        <p:spPr bwMode="auto">
          <a:xfrm rot="2700000">
            <a:off x="8988648" y="1587335"/>
            <a:ext cx="618906" cy="838665"/>
          </a:xfrm>
          <a:custGeom>
            <a:avLst/>
            <a:gdLst/>
            <a:ahLst/>
            <a:cxnLst>
              <a:cxn ang="0">
                <a:pos x="1886" y="656"/>
              </a:cxn>
              <a:cxn ang="0">
                <a:pos x="1838" y="614"/>
              </a:cxn>
              <a:cxn ang="0">
                <a:pos x="1560" y="638"/>
              </a:cxn>
              <a:cxn ang="0">
                <a:pos x="1300" y="610"/>
              </a:cxn>
              <a:cxn ang="0">
                <a:pos x="1176" y="546"/>
              </a:cxn>
              <a:cxn ang="0">
                <a:pos x="1106" y="476"/>
              </a:cxn>
              <a:cxn ang="0">
                <a:pos x="1118" y="376"/>
              </a:cxn>
              <a:cxn ang="0">
                <a:pos x="1122" y="190"/>
              </a:cxn>
              <a:cxn ang="0">
                <a:pos x="1024" y="38"/>
              </a:cxn>
              <a:cxn ang="0">
                <a:pos x="912" y="0"/>
              </a:cxn>
              <a:cxn ang="0">
                <a:pos x="786" y="42"/>
              </a:cxn>
              <a:cxn ang="0">
                <a:pos x="724" y="168"/>
              </a:cxn>
              <a:cxn ang="0">
                <a:pos x="734" y="296"/>
              </a:cxn>
              <a:cxn ang="0">
                <a:pos x="756" y="446"/>
              </a:cxn>
              <a:cxn ang="0">
                <a:pos x="668" y="518"/>
              </a:cxn>
              <a:cxn ang="0">
                <a:pos x="574" y="536"/>
              </a:cxn>
              <a:cxn ang="0">
                <a:pos x="320" y="472"/>
              </a:cxn>
              <a:cxn ang="0">
                <a:pos x="84" y="422"/>
              </a:cxn>
              <a:cxn ang="0">
                <a:pos x="68" y="748"/>
              </a:cxn>
              <a:cxn ang="0">
                <a:pos x="114" y="932"/>
              </a:cxn>
              <a:cxn ang="0">
                <a:pos x="178" y="974"/>
              </a:cxn>
              <a:cxn ang="0">
                <a:pos x="274" y="938"/>
              </a:cxn>
              <a:cxn ang="0">
                <a:pos x="350" y="952"/>
              </a:cxn>
              <a:cxn ang="0">
                <a:pos x="412" y="1024"/>
              </a:cxn>
              <a:cxn ang="0">
                <a:pos x="424" y="1194"/>
              </a:cxn>
              <a:cxn ang="0">
                <a:pos x="386" y="1426"/>
              </a:cxn>
              <a:cxn ang="0">
                <a:pos x="322" y="1496"/>
              </a:cxn>
              <a:cxn ang="0">
                <a:pos x="206" y="1484"/>
              </a:cxn>
              <a:cxn ang="0">
                <a:pos x="72" y="1424"/>
              </a:cxn>
              <a:cxn ang="0">
                <a:pos x="14" y="1456"/>
              </a:cxn>
              <a:cxn ang="0">
                <a:pos x="0" y="1536"/>
              </a:cxn>
              <a:cxn ang="0">
                <a:pos x="60" y="1874"/>
              </a:cxn>
              <a:cxn ang="0">
                <a:pos x="162" y="2044"/>
              </a:cxn>
              <a:cxn ang="0">
                <a:pos x="530" y="2052"/>
              </a:cxn>
              <a:cxn ang="0">
                <a:pos x="690" y="2092"/>
              </a:cxn>
              <a:cxn ang="0">
                <a:pos x="700" y="2140"/>
              </a:cxn>
              <a:cxn ang="0">
                <a:pos x="658" y="2322"/>
              </a:cxn>
              <a:cxn ang="0">
                <a:pos x="644" y="2470"/>
              </a:cxn>
              <a:cxn ang="0">
                <a:pos x="730" y="2576"/>
              </a:cxn>
              <a:cxn ang="0">
                <a:pos x="900" y="2598"/>
              </a:cxn>
              <a:cxn ang="0">
                <a:pos x="1044" y="2520"/>
              </a:cxn>
              <a:cxn ang="0">
                <a:pos x="1070" y="2370"/>
              </a:cxn>
              <a:cxn ang="0">
                <a:pos x="1030" y="2206"/>
              </a:cxn>
              <a:cxn ang="0">
                <a:pos x="1016" y="2142"/>
              </a:cxn>
              <a:cxn ang="0">
                <a:pos x="1082" y="2076"/>
              </a:cxn>
              <a:cxn ang="0">
                <a:pos x="1432" y="2040"/>
              </a:cxn>
              <a:cxn ang="0">
                <a:pos x="1740" y="1830"/>
              </a:cxn>
              <a:cxn ang="0">
                <a:pos x="1722" y="1686"/>
              </a:cxn>
              <a:cxn ang="0">
                <a:pos x="1646" y="1654"/>
              </a:cxn>
              <a:cxn ang="0">
                <a:pos x="1500" y="1650"/>
              </a:cxn>
              <a:cxn ang="0">
                <a:pos x="1430" y="1584"/>
              </a:cxn>
              <a:cxn ang="0">
                <a:pos x="1400" y="1464"/>
              </a:cxn>
              <a:cxn ang="0">
                <a:pos x="1426" y="1278"/>
              </a:cxn>
              <a:cxn ang="0">
                <a:pos x="1476" y="1174"/>
              </a:cxn>
              <a:cxn ang="0">
                <a:pos x="1540" y="1156"/>
              </a:cxn>
              <a:cxn ang="0">
                <a:pos x="1698" y="1236"/>
              </a:cxn>
              <a:cxn ang="0">
                <a:pos x="1776" y="1252"/>
              </a:cxn>
              <a:cxn ang="0">
                <a:pos x="1854" y="1176"/>
              </a:cxn>
              <a:cxn ang="0">
                <a:pos x="1906" y="990"/>
              </a:cxn>
            </a:cxnLst>
            <a:rect l="0" t="0" r="r" b="b"/>
            <a:pathLst>
              <a:path w="1912" h="2600">
                <a:moveTo>
                  <a:pt x="1912" y="880"/>
                </a:moveTo>
                <a:lnTo>
                  <a:pt x="1912" y="880"/>
                </a:lnTo>
                <a:lnTo>
                  <a:pt x="1904" y="786"/>
                </a:lnTo>
                <a:lnTo>
                  <a:pt x="1900" y="738"/>
                </a:lnTo>
                <a:lnTo>
                  <a:pt x="1894" y="694"/>
                </a:lnTo>
                <a:lnTo>
                  <a:pt x="1886" y="656"/>
                </a:lnTo>
                <a:lnTo>
                  <a:pt x="1880" y="640"/>
                </a:lnTo>
                <a:lnTo>
                  <a:pt x="1874" y="628"/>
                </a:lnTo>
                <a:lnTo>
                  <a:pt x="1868" y="620"/>
                </a:lnTo>
                <a:lnTo>
                  <a:pt x="1858" y="614"/>
                </a:lnTo>
                <a:lnTo>
                  <a:pt x="1850" y="612"/>
                </a:lnTo>
                <a:lnTo>
                  <a:pt x="1838" y="614"/>
                </a:lnTo>
                <a:lnTo>
                  <a:pt x="1838" y="614"/>
                </a:lnTo>
                <a:lnTo>
                  <a:pt x="1822" y="620"/>
                </a:lnTo>
                <a:lnTo>
                  <a:pt x="1800" y="624"/>
                </a:lnTo>
                <a:lnTo>
                  <a:pt x="1736" y="632"/>
                </a:lnTo>
                <a:lnTo>
                  <a:pt x="1652" y="636"/>
                </a:lnTo>
                <a:lnTo>
                  <a:pt x="1560" y="638"/>
                </a:lnTo>
                <a:lnTo>
                  <a:pt x="1512" y="636"/>
                </a:lnTo>
                <a:lnTo>
                  <a:pt x="1464" y="634"/>
                </a:lnTo>
                <a:lnTo>
                  <a:pt x="1420" y="630"/>
                </a:lnTo>
                <a:lnTo>
                  <a:pt x="1376" y="626"/>
                </a:lnTo>
                <a:lnTo>
                  <a:pt x="1336" y="618"/>
                </a:lnTo>
                <a:lnTo>
                  <a:pt x="1300" y="610"/>
                </a:lnTo>
                <a:lnTo>
                  <a:pt x="1270" y="600"/>
                </a:lnTo>
                <a:lnTo>
                  <a:pt x="1258" y="594"/>
                </a:lnTo>
                <a:lnTo>
                  <a:pt x="1248" y="588"/>
                </a:lnTo>
                <a:lnTo>
                  <a:pt x="1248" y="588"/>
                </a:lnTo>
                <a:lnTo>
                  <a:pt x="1210" y="564"/>
                </a:lnTo>
                <a:lnTo>
                  <a:pt x="1176" y="546"/>
                </a:lnTo>
                <a:lnTo>
                  <a:pt x="1146" y="530"/>
                </a:lnTo>
                <a:lnTo>
                  <a:pt x="1134" y="520"/>
                </a:lnTo>
                <a:lnTo>
                  <a:pt x="1124" y="512"/>
                </a:lnTo>
                <a:lnTo>
                  <a:pt x="1116" y="502"/>
                </a:lnTo>
                <a:lnTo>
                  <a:pt x="1110" y="490"/>
                </a:lnTo>
                <a:lnTo>
                  <a:pt x="1106" y="476"/>
                </a:lnTo>
                <a:lnTo>
                  <a:pt x="1102" y="462"/>
                </a:lnTo>
                <a:lnTo>
                  <a:pt x="1104" y="444"/>
                </a:lnTo>
                <a:lnTo>
                  <a:pt x="1106" y="424"/>
                </a:lnTo>
                <a:lnTo>
                  <a:pt x="1110" y="402"/>
                </a:lnTo>
                <a:lnTo>
                  <a:pt x="1118" y="376"/>
                </a:lnTo>
                <a:lnTo>
                  <a:pt x="1118" y="376"/>
                </a:lnTo>
                <a:lnTo>
                  <a:pt x="1126" y="346"/>
                </a:lnTo>
                <a:lnTo>
                  <a:pt x="1132" y="316"/>
                </a:lnTo>
                <a:lnTo>
                  <a:pt x="1134" y="284"/>
                </a:lnTo>
                <a:lnTo>
                  <a:pt x="1132" y="254"/>
                </a:lnTo>
                <a:lnTo>
                  <a:pt x="1128" y="222"/>
                </a:lnTo>
                <a:lnTo>
                  <a:pt x="1122" y="190"/>
                </a:lnTo>
                <a:lnTo>
                  <a:pt x="1112" y="160"/>
                </a:lnTo>
                <a:lnTo>
                  <a:pt x="1100" y="132"/>
                </a:lnTo>
                <a:lnTo>
                  <a:pt x="1084" y="104"/>
                </a:lnTo>
                <a:lnTo>
                  <a:pt x="1068" y="80"/>
                </a:lnTo>
                <a:lnTo>
                  <a:pt x="1048" y="58"/>
                </a:lnTo>
                <a:lnTo>
                  <a:pt x="1024" y="38"/>
                </a:lnTo>
                <a:lnTo>
                  <a:pt x="1000" y="22"/>
                </a:lnTo>
                <a:lnTo>
                  <a:pt x="974" y="10"/>
                </a:lnTo>
                <a:lnTo>
                  <a:pt x="958" y="6"/>
                </a:lnTo>
                <a:lnTo>
                  <a:pt x="944" y="4"/>
                </a:lnTo>
                <a:lnTo>
                  <a:pt x="928" y="2"/>
                </a:lnTo>
                <a:lnTo>
                  <a:pt x="912" y="0"/>
                </a:lnTo>
                <a:lnTo>
                  <a:pt x="912" y="0"/>
                </a:lnTo>
                <a:lnTo>
                  <a:pt x="882" y="2"/>
                </a:lnTo>
                <a:lnTo>
                  <a:pt x="854" y="8"/>
                </a:lnTo>
                <a:lnTo>
                  <a:pt x="828" y="16"/>
                </a:lnTo>
                <a:lnTo>
                  <a:pt x="806" y="28"/>
                </a:lnTo>
                <a:lnTo>
                  <a:pt x="786" y="42"/>
                </a:lnTo>
                <a:lnTo>
                  <a:pt x="770" y="58"/>
                </a:lnTo>
                <a:lnTo>
                  <a:pt x="756" y="78"/>
                </a:lnTo>
                <a:lnTo>
                  <a:pt x="744" y="98"/>
                </a:lnTo>
                <a:lnTo>
                  <a:pt x="734" y="120"/>
                </a:lnTo>
                <a:lnTo>
                  <a:pt x="728" y="144"/>
                </a:lnTo>
                <a:lnTo>
                  <a:pt x="724" y="168"/>
                </a:lnTo>
                <a:lnTo>
                  <a:pt x="722" y="194"/>
                </a:lnTo>
                <a:lnTo>
                  <a:pt x="722" y="218"/>
                </a:lnTo>
                <a:lnTo>
                  <a:pt x="724" y="244"/>
                </a:lnTo>
                <a:lnTo>
                  <a:pt x="728" y="270"/>
                </a:lnTo>
                <a:lnTo>
                  <a:pt x="734" y="296"/>
                </a:lnTo>
                <a:lnTo>
                  <a:pt x="734" y="296"/>
                </a:lnTo>
                <a:lnTo>
                  <a:pt x="758" y="374"/>
                </a:lnTo>
                <a:lnTo>
                  <a:pt x="764" y="402"/>
                </a:lnTo>
                <a:lnTo>
                  <a:pt x="764" y="416"/>
                </a:lnTo>
                <a:lnTo>
                  <a:pt x="764" y="426"/>
                </a:lnTo>
                <a:lnTo>
                  <a:pt x="760" y="436"/>
                </a:lnTo>
                <a:lnTo>
                  <a:pt x="756" y="446"/>
                </a:lnTo>
                <a:lnTo>
                  <a:pt x="748" y="458"/>
                </a:lnTo>
                <a:lnTo>
                  <a:pt x="738" y="468"/>
                </a:lnTo>
                <a:lnTo>
                  <a:pt x="724" y="478"/>
                </a:lnTo>
                <a:lnTo>
                  <a:pt x="708" y="490"/>
                </a:lnTo>
                <a:lnTo>
                  <a:pt x="668" y="518"/>
                </a:lnTo>
                <a:lnTo>
                  <a:pt x="668" y="518"/>
                </a:lnTo>
                <a:lnTo>
                  <a:pt x="654" y="524"/>
                </a:lnTo>
                <a:lnTo>
                  <a:pt x="640" y="528"/>
                </a:lnTo>
                <a:lnTo>
                  <a:pt x="626" y="532"/>
                </a:lnTo>
                <a:lnTo>
                  <a:pt x="610" y="536"/>
                </a:lnTo>
                <a:lnTo>
                  <a:pt x="592" y="536"/>
                </a:lnTo>
                <a:lnTo>
                  <a:pt x="574" y="536"/>
                </a:lnTo>
                <a:lnTo>
                  <a:pt x="536" y="534"/>
                </a:lnTo>
                <a:lnTo>
                  <a:pt x="494" y="526"/>
                </a:lnTo>
                <a:lnTo>
                  <a:pt x="452" y="516"/>
                </a:lnTo>
                <a:lnTo>
                  <a:pt x="408" y="504"/>
                </a:lnTo>
                <a:lnTo>
                  <a:pt x="364" y="488"/>
                </a:lnTo>
                <a:lnTo>
                  <a:pt x="320" y="472"/>
                </a:lnTo>
                <a:lnTo>
                  <a:pt x="278" y="454"/>
                </a:lnTo>
                <a:lnTo>
                  <a:pt x="202" y="420"/>
                </a:lnTo>
                <a:lnTo>
                  <a:pt x="140" y="388"/>
                </a:lnTo>
                <a:lnTo>
                  <a:pt x="98" y="366"/>
                </a:lnTo>
                <a:lnTo>
                  <a:pt x="98" y="366"/>
                </a:lnTo>
                <a:lnTo>
                  <a:pt x="84" y="422"/>
                </a:lnTo>
                <a:lnTo>
                  <a:pt x="72" y="472"/>
                </a:lnTo>
                <a:lnTo>
                  <a:pt x="64" y="518"/>
                </a:lnTo>
                <a:lnTo>
                  <a:pt x="60" y="566"/>
                </a:lnTo>
                <a:lnTo>
                  <a:pt x="58" y="620"/>
                </a:lnTo>
                <a:lnTo>
                  <a:pt x="62" y="678"/>
                </a:lnTo>
                <a:lnTo>
                  <a:pt x="68" y="748"/>
                </a:lnTo>
                <a:lnTo>
                  <a:pt x="80" y="832"/>
                </a:lnTo>
                <a:lnTo>
                  <a:pt x="80" y="832"/>
                </a:lnTo>
                <a:lnTo>
                  <a:pt x="90" y="874"/>
                </a:lnTo>
                <a:lnTo>
                  <a:pt x="100" y="906"/>
                </a:lnTo>
                <a:lnTo>
                  <a:pt x="106" y="920"/>
                </a:lnTo>
                <a:lnTo>
                  <a:pt x="114" y="932"/>
                </a:lnTo>
                <a:lnTo>
                  <a:pt x="120" y="942"/>
                </a:lnTo>
                <a:lnTo>
                  <a:pt x="128" y="950"/>
                </a:lnTo>
                <a:lnTo>
                  <a:pt x="136" y="958"/>
                </a:lnTo>
                <a:lnTo>
                  <a:pt x="144" y="962"/>
                </a:lnTo>
                <a:lnTo>
                  <a:pt x="162" y="970"/>
                </a:lnTo>
                <a:lnTo>
                  <a:pt x="178" y="974"/>
                </a:lnTo>
                <a:lnTo>
                  <a:pt x="196" y="974"/>
                </a:lnTo>
                <a:lnTo>
                  <a:pt x="212" y="970"/>
                </a:lnTo>
                <a:lnTo>
                  <a:pt x="228" y="964"/>
                </a:lnTo>
                <a:lnTo>
                  <a:pt x="242" y="958"/>
                </a:lnTo>
                <a:lnTo>
                  <a:pt x="256" y="950"/>
                </a:lnTo>
                <a:lnTo>
                  <a:pt x="274" y="938"/>
                </a:lnTo>
                <a:lnTo>
                  <a:pt x="280" y="932"/>
                </a:lnTo>
                <a:lnTo>
                  <a:pt x="280" y="932"/>
                </a:lnTo>
                <a:lnTo>
                  <a:pt x="302" y="934"/>
                </a:lnTo>
                <a:lnTo>
                  <a:pt x="320" y="938"/>
                </a:lnTo>
                <a:lnTo>
                  <a:pt x="336" y="944"/>
                </a:lnTo>
                <a:lnTo>
                  <a:pt x="350" y="952"/>
                </a:lnTo>
                <a:lnTo>
                  <a:pt x="362" y="960"/>
                </a:lnTo>
                <a:lnTo>
                  <a:pt x="374" y="970"/>
                </a:lnTo>
                <a:lnTo>
                  <a:pt x="384" y="978"/>
                </a:lnTo>
                <a:lnTo>
                  <a:pt x="392" y="988"/>
                </a:lnTo>
                <a:lnTo>
                  <a:pt x="404" y="1008"/>
                </a:lnTo>
                <a:lnTo>
                  <a:pt x="412" y="1024"/>
                </a:lnTo>
                <a:lnTo>
                  <a:pt x="416" y="1040"/>
                </a:lnTo>
                <a:lnTo>
                  <a:pt x="416" y="1040"/>
                </a:lnTo>
                <a:lnTo>
                  <a:pt x="418" y="1060"/>
                </a:lnTo>
                <a:lnTo>
                  <a:pt x="422" y="1116"/>
                </a:lnTo>
                <a:lnTo>
                  <a:pt x="424" y="1154"/>
                </a:lnTo>
                <a:lnTo>
                  <a:pt x="424" y="1194"/>
                </a:lnTo>
                <a:lnTo>
                  <a:pt x="422" y="1238"/>
                </a:lnTo>
                <a:lnTo>
                  <a:pt x="418" y="1282"/>
                </a:lnTo>
                <a:lnTo>
                  <a:pt x="414" y="1328"/>
                </a:lnTo>
                <a:lnTo>
                  <a:pt x="406" y="1370"/>
                </a:lnTo>
                <a:lnTo>
                  <a:pt x="394" y="1408"/>
                </a:lnTo>
                <a:lnTo>
                  <a:pt x="386" y="1426"/>
                </a:lnTo>
                <a:lnTo>
                  <a:pt x="378" y="1442"/>
                </a:lnTo>
                <a:lnTo>
                  <a:pt x="370" y="1458"/>
                </a:lnTo>
                <a:lnTo>
                  <a:pt x="360" y="1470"/>
                </a:lnTo>
                <a:lnTo>
                  <a:pt x="348" y="1482"/>
                </a:lnTo>
                <a:lnTo>
                  <a:pt x="334" y="1490"/>
                </a:lnTo>
                <a:lnTo>
                  <a:pt x="322" y="1496"/>
                </a:lnTo>
                <a:lnTo>
                  <a:pt x="306" y="1500"/>
                </a:lnTo>
                <a:lnTo>
                  <a:pt x="290" y="1502"/>
                </a:lnTo>
                <a:lnTo>
                  <a:pt x="272" y="1500"/>
                </a:lnTo>
                <a:lnTo>
                  <a:pt x="272" y="1500"/>
                </a:lnTo>
                <a:lnTo>
                  <a:pt x="236" y="1492"/>
                </a:lnTo>
                <a:lnTo>
                  <a:pt x="206" y="1484"/>
                </a:lnTo>
                <a:lnTo>
                  <a:pt x="178" y="1476"/>
                </a:lnTo>
                <a:lnTo>
                  <a:pt x="156" y="1466"/>
                </a:lnTo>
                <a:lnTo>
                  <a:pt x="120" y="1450"/>
                </a:lnTo>
                <a:lnTo>
                  <a:pt x="92" y="1434"/>
                </a:lnTo>
                <a:lnTo>
                  <a:pt x="82" y="1428"/>
                </a:lnTo>
                <a:lnTo>
                  <a:pt x="72" y="1424"/>
                </a:lnTo>
                <a:lnTo>
                  <a:pt x="62" y="1424"/>
                </a:lnTo>
                <a:lnTo>
                  <a:pt x="54" y="1424"/>
                </a:lnTo>
                <a:lnTo>
                  <a:pt x="46" y="1426"/>
                </a:lnTo>
                <a:lnTo>
                  <a:pt x="36" y="1432"/>
                </a:lnTo>
                <a:lnTo>
                  <a:pt x="26" y="1442"/>
                </a:lnTo>
                <a:lnTo>
                  <a:pt x="14" y="1456"/>
                </a:lnTo>
                <a:lnTo>
                  <a:pt x="14" y="1456"/>
                </a:lnTo>
                <a:lnTo>
                  <a:pt x="10" y="1464"/>
                </a:lnTo>
                <a:lnTo>
                  <a:pt x="6" y="1474"/>
                </a:lnTo>
                <a:lnTo>
                  <a:pt x="2" y="1488"/>
                </a:lnTo>
                <a:lnTo>
                  <a:pt x="2" y="1502"/>
                </a:lnTo>
                <a:lnTo>
                  <a:pt x="0" y="1536"/>
                </a:lnTo>
                <a:lnTo>
                  <a:pt x="4" y="1578"/>
                </a:lnTo>
                <a:lnTo>
                  <a:pt x="8" y="1624"/>
                </a:lnTo>
                <a:lnTo>
                  <a:pt x="16" y="1674"/>
                </a:lnTo>
                <a:lnTo>
                  <a:pt x="26" y="1724"/>
                </a:lnTo>
                <a:lnTo>
                  <a:pt x="38" y="1776"/>
                </a:lnTo>
                <a:lnTo>
                  <a:pt x="60" y="1874"/>
                </a:lnTo>
                <a:lnTo>
                  <a:pt x="82" y="1960"/>
                </a:lnTo>
                <a:lnTo>
                  <a:pt x="106" y="2040"/>
                </a:lnTo>
                <a:lnTo>
                  <a:pt x="116" y="2040"/>
                </a:lnTo>
                <a:lnTo>
                  <a:pt x="116" y="2040"/>
                </a:lnTo>
                <a:lnTo>
                  <a:pt x="134" y="2044"/>
                </a:lnTo>
                <a:lnTo>
                  <a:pt x="162" y="2044"/>
                </a:lnTo>
                <a:lnTo>
                  <a:pt x="246" y="2044"/>
                </a:lnTo>
                <a:lnTo>
                  <a:pt x="354" y="2042"/>
                </a:lnTo>
                <a:lnTo>
                  <a:pt x="414" y="2044"/>
                </a:lnTo>
                <a:lnTo>
                  <a:pt x="474" y="2048"/>
                </a:lnTo>
                <a:lnTo>
                  <a:pt x="474" y="2048"/>
                </a:lnTo>
                <a:lnTo>
                  <a:pt x="530" y="2052"/>
                </a:lnTo>
                <a:lnTo>
                  <a:pt x="576" y="2056"/>
                </a:lnTo>
                <a:lnTo>
                  <a:pt x="614" y="2062"/>
                </a:lnTo>
                <a:lnTo>
                  <a:pt x="646" y="2068"/>
                </a:lnTo>
                <a:lnTo>
                  <a:pt x="668" y="2076"/>
                </a:lnTo>
                <a:lnTo>
                  <a:pt x="684" y="2086"/>
                </a:lnTo>
                <a:lnTo>
                  <a:pt x="690" y="2092"/>
                </a:lnTo>
                <a:lnTo>
                  <a:pt x="696" y="2098"/>
                </a:lnTo>
                <a:lnTo>
                  <a:pt x="698" y="2104"/>
                </a:lnTo>
                <a:lnTo>
                  <a:pt x="700" y="2110"/>
                </a:lnTo>
                <a:lnTo>
                  <a:pt x="700" y="2110"/>
                </a:lnTo>
                <a:lnTo>
                  <a:pt x="700" y="2124"/>
                </a:lnTo>
                <a:lnTo>
                  <a:pt x="700" y="2140"/>
                </a:lnTo>
                <a:lnTo>
                  <a:pt x="696" y="2164"/>
                </a:lnTo>
                <a:lnTo>
                  <a:pt x="692" y="2194"/>
                </a:lnTo>
                <a:lnTo>
                  <a:pt x="684" y="2230"/>
                </a:lnTo>
                <a:lnTo>
                  <a:pt x="674" y="2272"/>
                </a:lnTo>
                <a:lnTo>
                  <a:pt x="658" y="2322"/>
                </a:lnTo>
                <a:lnTo>
                  <a:pt x="658" y="2322"/>
                </a:lnTo>
                <a:lnTo>
                  <a:pt x="650" y="2348"/>
                </a:lnTo>
                <a:lnTo>
                  <a:pt x="644" y="2372"/>
                </a:lnTo>
                <a:lnTo>
                  <a:pt x="640" y="2398"/>
                </a:lnTo>
                <a:lnTo>
                  <a:pt x="638" y="2424"/>
                </a:lnTo>
                <a:lnTo>
                  <a:pt x="640" y="2448"/>
                </a:lnTo>
                <a:lnTo>
                  <a:pt x="644" y="2470"/>
                </a:lnTo>
                <a:lnTo>
                  <a:pt x="650" y="2492"/>
                </a:lnTo>
                <a:lnTo>
                  <a:pt x="658" y="2512"/>
                </a:lnTo>
                <a:lnTo>
                  <a:pt x="672" y="2530"/>
                </a:lnTo>
                <a:lnTo>
                  <a:pt x="688" y="2548"/>
                </a:lnTo>
                <a:lnTo>
                  <a:pt x="706" y="2562"/>
                </a:lnTo>
                <a:lnTo>
                  <a:pt x="730" y="2576"/>
                </a:lnTo>
                <a:lnTo>
                  <a:pt x="756" y="2586"/>
                </a:lnTo>
                <a:lnTo>
                  <a:pt x="786" y="2594"/>
                </a:lnTo>
                <a:lnTo>
                  <a:pt x="822" y="2598"/>
                </a:lnTo>
                <a:lnTo>
                  <a:pt x="860" y="2600"/>
                </a:lnTo>
                <a:lnTo>
                  <a:pt x="860" y="2600"/>
                </a:lnTo>
                <a:lnTo>
                  <a:pt x="900" y="2598"/>
                </a:lnTo>
                <a:lnTo>
                  <a:pt x="934" y="2592"/>
                </a:lnTo>
                <a:lnTo>
                  <a:pt x="964" y="2584"/>
                </a:lnTo>
                <a:lnTo>
                  <a:pt x="988" y="2572"/>
                </a:lnTo>
                <a:lnTo>
                  <a:pt x="1010" y="2556"/>
                </a:lnTo>
                <a:lnTo>
                  <a:pt x="1028" y="2538"/>
                </a:lnTo>
                <a:lnTo>
                  <a:pt x="1044" y="2520"/>
                </a:lnTo>
                <a:lnTo>
                  <a:pt x="1054" y="2498"/>
                </a:lnTo>
                <a:lnTo>
                  <a:pt x="1062" y="2474"/>
                </a:lnTo>
                <a:lnTo>
                  <a:pt x="1068" y="2450"/>
                </a:lnTo>
                <a:lnTo>
                  <a:pt x="1070" y="2424"/>
                </a:lnTo>
                <a:lnTo>
                  <a:pt x="1072" y="2396"/>
                </a:lnTo>
                <a:lnTo>
                  <a:pt x="1070" y="2370"/>
                </a:lnTo>
                <a:lnTo>
                  <a:pt x="1066" y="2342"/>
                </a:lnTo>
                <a:lnTo>
                  <a:pt x="1062" y="2314"/>
                </a:lnTo>
                <a:lnTo>
                  <a:pt x="1056" y="2286"/>
                </a:lnTo>
                <a:lnTo>
                  <a:pt x="1056" y="2286"/>
                </a:lnTo>
                <a:lnTo>
                  <a:pt x="1042" y="2240"/>
                </a:lnTo>
                <a:lnTo>
                  <a:pt x="1030" y="2206"/>
                </a:lnTo>
                <a:lnTo>
                  <a:pt x="1020" y="2184"/>
                </a:lnTo>
                <a:lnTo>
                  <a:pt x="1014" y="2168"/>
                </a:lnTo>
                <a:lnTo>
                  <a:pt x="1014" y="2162"/>
                </a:lnTo>
                <a:lnTo>
                  <a:pt x="1012" y="2156"/>
                </a:lnTo>
                <a:lnTo>
                  <a:pt x="1014" y="2150"/>
                </a:lnTo>
                <a:lnTo>
                  <a:pt x="1016" y="2142"/>
                </a:lnTo>
                <a:lnTo>
                  <a:pt x="1028" y="2124"/>
                </a:lnTo>
                <a:lnTo>
                  <a:pt x="1046" y="2098"/>
                </a:lnTo>
                <a:lnTo>
                  <a:pt x="1046" y="2098"/>
                </a:lnTo>
                <a:lnTo>
                  <a:pt x="1054" y="2090"/>
                </a:lnTo>
                <a:lnTo>
                  <a:pt x="1066" y="2082"/>
                </a:lnTo>
                <a:lnTo>
                  <a:pt x="1082" y="2076"/>
                </a:lnTo>
                <a:lnTo>
                  <a:pt x="1102" y="2070"/>
                </a:lnTo>
                <a:lnTo>
                  <a:pt x="1148" y="2062"/>
                </a:lnTo>
                <a:lnTo>
                  <a:pt x="1202" y="2056"/>
                </a:lnTo>
                <a:lnTo>
                  <a:pt x="1262" y="2050"/>
                </a:lnTo>
                <a:lnTo>
                  <a:pt x="1322" y="2046"/>
                </a:lnTo>
                <a:lnTo>
                  <a:pt x="1432" y="2040"/>
                </a:lnTo>
                <a:lnTo>
                  <a:pt x="1732" y="2040"/>
                </a:lnTo>
                <a:lnTo>
                  <a:pt x="1732" y="2040"/>
                </a:lnTo>
                <a:lnTo>
                  <a:pt x="1736" y="1994"/>
                </a:lnTo>
                <a:lnTo>
                  <a:pt x="1738" y="1946"/>
                </a:lnTo>
                <a:lnTo>
                  <a:pt x="1740" y="1890"/>
                </a:lnTo>
                <a:lnTo>
                  <a:pt x="1740" y="1830"/>
                </a:lnTo>
                <a:lnTo>
                  <a:pt x="1738" y="1772"/>
                </a:lnTo>
                <a:lnTo>
                  <a:pt x="1734" y="1744"/>
                </a:lnTo>
                <a:lnTo>
                  <a:pt x="1732" y="1722"/>
                </a:lnTo>
                <a:lnTo>
                  <a:pt x="1726" y="1702"/>
                </a:lnTo>
                <a:lnTo>
                  <a:pt x="1722" y="1686"/>
                </a:lnTo>
                <a:lnTo>
                  <a:pt x="1722" y="1686"/>
                </a:lnTo>
                <a:lnTo>
                  <a:pt x="1714" y="1674"/>
                </a:lnTo>
                <a:lnTo>
                  <a:pt x="1704" y="1666"/>
                </a:lnTo>
                <a:lnTo>
                  <a:pt x="1692" y="1660"/>
                </a:lnTo>
                <a:lnTo>
                  <a:pt x="1678" y="1656"/>
                </a:lnTo>
                <a:lnTo>
                  <a:pt x="1662" y="1654"/>
                </a:lnTo>
                <a:lnTo>
                  <a:pt x="1646" y="1654"/>
                </a:lnTo>
                <a:lnTo>
                  <a:pt x="1610" y="1656"/>
                </a:lnTo>
                <a:lnTo>
                  <a:pt x="1572" y="1658"/>
                </a:lnTo>
                <a:lnTo>
                  <a:pt x="1552" y="1658"/>
                </a:lnTo>
                <a:lnTo>
                  <a:pt x="1534" y="1658"/>
                </a:lnTo>
                <a:lnTo>
                  <a:pt x="1516" y="1654"/>
                </a:lnTo>
                <a:lnTo>
                  <a:pt x="1500" y="1650"/>
                </a:lnTo>
                <a:lnTo>
                  <a:pt x="1484" y="1642"/>
                </a:lnTo>
                <a:lnTo>
                  <a:pt x="1470" y="1632"/>
                </a:lnTo>
                <a:lnTo>
                  <a:pt x="1470" y="1632"/>
                </a:lnTo>
                <a:lnTo>
                  <a:pt x="1454" y="1618"/>
                </a:lnTo>
                <a:lnTo>
                  <a:pt x="1438" y="1596"/>
                </a:lnTo>
                <a:lnTo>
                  <a:pt x="1430" y="1584"/>
                </a:lnTo>
                <a:lnTo>
                  <a:pt x="1422" y="1570"/>
                </a:lnTo>
                <a:lnTo>
                  <a:pt x="1416" y="1554"/>
                </a:lnTo>
                <a:lnTo>
                  <a:pt x="1410" y="1534"/>
                </a:lnTo>
                <a:lnTo>
                  <a:pt x="1406" y="1514"/>
                </a:lnTo>
                <a:lnTo>
                  <a:pt x="1402" y="1490"/>
                </a:lnTo>
                <a:lnTo>
                  <a:pt x="1400" y="1464"/>
                </a:lnTo>
                <a:lnTo>
                  <a:pt x="1402" y="1434"/>
                </a:lnTo>
                <a:lnTo>
                  <a:pt x="1404" y="1400"/>
                </a:lnTo>
                <a:lnTo>
                  <a:pt x="1408" y="1364"/>
                </a:lnTo>
                <a:lnTo>
                  <a:pt x="1416" y="1324"/>
                </a:lnTo>
                <a:lnTo>
                  <a:pt x="1426" y="1278"/>
                </a:lnTo>
                <a:lnTo>
                  <a:pt x="1426" y="1278"/>
                </a:lnTo>
                <a:lnTo>
                  <a:pt x="1438" y="1238"/>
                </a:lnTo>
                <a:lnTo>
                  <a:pt x="1444" y="1220"/>
                </a:lnTo>
                <a:lnTo>
                  <a:pt x="1452" y="1206"/>
                </a:lnTo>
                <a:lnTo>
                  <a:pt x="1460" y="1192"/>
                </a:lnTo>
                <a:lnTo>
                  <a:pt x="1468" y="1182"/>
                </a:lnTo>
                <a:lnTo>
                  <a:pt x="1476" y="1174"/>
                </a:lnTo>
                <a:lnTo>
                  <a:pt x="1484" y="1166"/>
                </a:lnTo>
                <a:lnTo>
                  <a:pt x="1492" y="1160"/>
                </a:lnTo>
                <a:lnTo>
                  <a:pt x="1502" y="1158"/>
                </a:lnTo>
                <a:lnTo>
                  <a:pt x="1512" y="1156"/>
                </a:lnTo>
                <a:lnTo>
                  <a:pt x="1520" y="1154"/>
                </a:lnTo>
                <a:lnTo>
                  <a:pt x="1540" y="1156"/>
                </a:lnTo>
                <a:lnTo>
                  <a:pt x="1562" y="1162"/>
                </a:lnTo>
                <a:lnTo>
                  <a:pt x="1584" y="1172"/>
                </a:lnTo>
                <a:lnTo>
                  <a:pt x="1606" y="1184"/>
                </a:lnTo>
                <a:lnTo>
                  <a:pt x="1650" y="1210"/>
                </a:lnTo>
                <a:lnTo>
                  <a:pt x="1674" y="1224"/>
                </a:lnTo>
                <a:lnTo>
                  <a:pt x="1698" y="1236"/>
                </a:lnTo>
                <a:lnTo>
                  <a:pt x="1720" y="1246"/>
                </a:lnTo>
                <a:lnTo>
                  <a:pt x="1744" y="1252"/>
                </a:lnTo>
                <a:lnTo>
                  <a:pt x="1744" y="1252"/>
                </a:lnTo>
                <a:lnTo>
                  <a:pt x="1756" y="1254"/>
                </a:lnTo>
                <a:lnTo>
                  <a:pt x="1766" y="1254"/>
                </a:lnTo>
                <a:lnTo>
                  <a:pt x="1776" y="1252"/>
                </a:lnTo>
                <a:lnTo>
                  <a:pt x="1786" y="1248"/>
                </a:lnTo>
                <a:lnTo>
                  <a:pt x="1796" y="1244"/>
                </a:lnTo>
                <a:lnTo>
                  <a:pt x="1806" y="1238"/>
                </a:lnTo>
                <a:lnTo>
                  <a:pt x="1824" y="1222"/>
                </a:lnTo>
                <a:lnTo>
                  <a:pt x="1840" y="1200"/>
                </a:lnTo>
                <a:lnTo>
                  <a:pt x="1854" y="1176"/>
                </a:lnTo>
                <a:lnTo>
                  <a:pt x="1866" y="1148"/>
                </a:lnTo>
                <a:lnTo>
                  <a:pt x="1878" y="1120"/>
                </a:lnTo>
                <a:lnTo>
                  <a:pt x="1888" y="1088"/>
                </a:lnTo>
                <a:lnTo>
                  <a:pt x="1896" y="1056"/>
                </a:lnTo>
                <a:lnTo>
                  <a:pt x="1902" y="1022"/>
                </a:lnTo>
                <a:lnTo>
                  <a:pt x="1906" y="990"/>
                </a:lnTo>
                <a:lnTo>
                  <a:pt x="1910" y="960"/>
                </a:lnTo>
                <a:lnTo>
                  <a:pt x="1912" y="930"/>
                </a:lnTo>
                <a:lnTo>
                  <a:pt x="1912" y="904"/>
                </a:lnTo>
                <a:lnTo>
                  <a:pt x="1912" y="880"/>
                </a:lnTo>
                <a:lnTo>
                  <a:pt x="1912" y="880"/>
                </a:lnTo>
                <a:close/>
              </a:path>
            </a:pathLst>
          </a:custGeom>
          <a:solidFill>
            <a:schemeClr val="accent5">
              <a:lumMod val="50000"/>
            </a:schemeClr>
          </a:solidFill>
          <a:ln w="6350" cap="flat" cmpd="sng" algn="ctr">
            <a:noFill/>
            <a:prstDash val="solid"/>
            <a:miter lim="800000"/>
            <a:headEnd type="none" w="med" len="med"/>
            <a:tailEnd type="none" w="med" len="med"/>
          </a:ln>
        </p:spPr>
        <p:txBody>
          <a:bodyPr lIns="0" tIns="18288" rIns="0" bIns="18288" anchor="ctr" anchorCtr="1">
            <a:normAutofit/>
          </a:bodyPr>
          <a:lstStyle/>
          <a:p>
            <a:pPr algn="ctr">
              <a:lnSpc>
                <a:spcPct val="85000"/>
              </a:lnSpc>
              <a:spcBef>
                <a:spcPct val="20000"/>
              </a:spcBef>
            </a:pPr>
            <a:endParaRPr lang="en-US" sz="1100" b="1"/>
          </a:p>
        </p:txBody>
      </p:sp>
      <p:sp>
        <p:nvSpPr>
          <p:cNvPr id="26" name="Text Placeholder 25">
            <a:extLst>
              <a:ext uri="{FF2B5EF4-FFF2-40B4-BE49-F238E27FC236}">
                <a16:creationId xmlns:a16="http://schemas.microsoft.com/office/drawing/2014/main" id="{1AFBF0A8-4F67-4F19-939F-B48DF607D10E}"/>
              </a:ext>
            </a:extLst>
          </p:cNvPr>
          <p:cNvSpPr>
            <a:spLocks noGrp="1"/>
          </p:cNvSpPr>
          <p:nvPr>
            <p:ph type="body" sz="quarter" idx="20"/>
          </p:nvPr>
        </p:nvSpPr>
        <p:spPr/>
        <p:txBody>
          <a:bodyPr/>
          <a:lstStyle/>
          <a:p>
            <a:r>
              <a:rPr lang="en-US" dirty="0" err="1"/>
              <a:t>Refelective</a:t>
            </a:r>
            <a:r>
              <a:rPr lang="en-US" dirty="0"/>
              <a:t> </a:t>
            </a:r>
          </a:p>
        </p:txBody>
      </p:sp>
      <p:sp>
        <p:nvSpPr>
          <p:cNvPr id="27" name="Text Placeholder 26">
            <a:extLst>
              <a:ext uri="{FF2B5EF4-FFF2-40B4-BE49-F238E27FC236}">
                <a16:creationId xmlns:a16="http://schemas.microsoft.com/office/drawing/2014/main" id="{9B8FADBF-386E-44AF-9B96-7576396AB6ED}"/>
              </a:ext>
            </a:extLst>
          </p:cNvPr>
          <p:cNvSpPr>
            <a:spLocks noGrp="1"/>
          </p:cNvSpPr>
          <p:nvPr>
            <p:ph type="body" sz="quarter" idx="21"/>
          </p:nvPr>
        </p:nvSpPr>
        <p:spPr/>
        <p:txBody>
          <a:bodyPr/>
          <a:lstStyle/>
          <a:p>
            <a:r>
              <a:rPr lang="en-US" dirty="0"/>
              <a:t>Understanding the why</a:t>
            </a:r>
          </a:p>
        </p:txBody>
      </p:sp>
      <p:sp>
        <p:nvSpPr>
          <p:cNvPr id="16" name="Freeform 23" descr="Icon of question mark"/>
          <p:cNvSpPr>
            <a:spLocks noEditPoints="1"/>
          </p:cNvSpPr>
          <p:nvPr/>
        </p:nvSpPr>
        <p:spPr bwMode="auto">
          <a:xfrm>
            <a:off x="11174505" y="1617054"/>
            <a:ext cx="533627" cy="720172"/>
          </a:xfrm>
          <a:custGeom>
            <a:avLst/>
            <a:gdLst/>
            <a:ahLst/>
            <a:cxnLst>
              <a:cxn ang="0">
                <a:pos x="357" y="1068"/>
              </a:cxn>
              <a:cxn ang="0">
                <a:pos x="364" y="975"/>
              </a:cxn>
              <a:cxn ang="0">
                <a:pos x="380" y="900"/>
              </a:cxn>
              <a:cxn ang="0">
                <a:pos x="430" y="808"/>
              </a:cxn>
              <a:cxn ang="0">
                <a:pos x="483" y="748"/>
              </a:cxn>
              <a:cxn ang="0">
                <a:pos x="662" y="591"/>
              </a:cxn>
              <a:cxn ang="0">
                <a:pos x="700" y="556"/>
              </a:cxn>
              <a:cxn ang="0">
                <a:pos x="737" y="507"/>
              </a:cxn>
              <a:cxn ang="0">
                <a:pos x="750" y="461"/>
              </a:cxn>
              <a:cxn ang="0">
                <a:pos x="748" y="432"/>
              </a:cxn>
              <a:cxn ang="0">
                <a:pos x="735" y="397"/>
              </a:cxn>
              <a:cxn ang="0">
                <a:pos x="715" y="368"/>
              </a:cxn>
              <a:cxn ang="0">
                <a:pos x="695" y="355"/>
              </a:cxn>
              <a:cxn ang="0">
                <a:pos x="656" y="340"/>
              </a:cxn>
              <a:cxn ang="0">
                <a:pos x="609" y="335"/>
              </a:cxn>
              <a:cxn ang="0">
                <a:pos x="572" y="338"/>
              </a:cxn>
              <a:cxn ang="0">
                <a:pos x="523" y="355"/>
              </a:cxn>
              <a:cxn ang="0">
                <a:pos x="481" y="386"/>
              </a:cxn>
              <a:cxn ang="0">
                <a:pos x="459" y="417"/>
              </a:cxn>
              <a:cxn ang="0">
                <a:pos x="433" y="479"/>
              </a:cxn>
              <a:cxn ang="0">
                <a:pos x="417" y="563"/>
              </a:cxn>
              <a:cxn ang="0">
                <a:pos x="7" y="455"/>
              </a:cxn>
              <a:cxn ang="0">
                <a:pos x="33" y="351"/>
              </a:cxn>
              <a:cxn ang="0">
                <a:pos x="64" y="280"/>
              </a:cxn>
              <a:cxn ang="0">
                <a:pos x="102" y="216"/>
              </a:cxn>
              <a:cxn ang="0">
                <a:pos x="150" y="157"/>
              </a:cxn>
              <a:cxn ang="0">
                <a:pos x="187" y="123"/>
              </a:cxn>
              <a:cxn ang="0">
                <a:pos x="251" y="79"/>
              </a:cxn>
              <a:cxn ang="0">
                <a:pos x="325" y="44"/>
              </a:cxn>
              <a:cxn ang="0">
                <a:pos x="410" y="18"/>
              </a:cxn>
              <a:cxn ang="0">
                <a:pos x="507" y="4"/>
              </a:cxn>
              <a:cxn ang="0">
                <a:pos x="614" y="0"/>
              </a:cxn>
              <a:cxn ang="0">
                <a:pos x="726" y="5"/>
              </a:cxn>
              <a:cxn ang="0">
                <a:pos x="872" y="38"/>
              </a:cxn>
              <a:cxn ang="0">
                <a:pos x="993" y="97"/>
              </a:cxn>
              <a:cxn ang="0">
                <a:pos x="1040" y="132"/>
              </a:cxn>
              <a:cxn ang="0">
                <a:pos x="1097" y="188"/>
              </a:cxn>
              <a:cxn ang="0">
                <a:pos x="1141" y="252"/>
              </a:cxn>
              <a:cxn ang="0">
                <a:pos x="1170" y="322"/>
              </a:cxn>
              <a:cxn ang="0">
                <a:pos x="1187" y="397"/>
              </a:cxn>
              <a:cxn ang="0">
                <a:pos x="1190" y="450"/>
              </a:cxn>
              <a:cxn ang="0">
                <a:pos x="1183" y="518"/>
              </a:cxn>
              <a:cxn ang="0">
                <a:pos x="1161" y="585"/>
              </a:cxn>
              <a:cxn ang="0">
                <a:pos x="1139" y="627"/>
              </a:cxn>
              <a:cxn ang="0">
                <a:pos x="1086" y="697"/>
              </a:cxn>
              <a:cxn ang="0">
                <a:pos x="1004" y="775"/>
              </a:cxn>
              <a:cxn ang="0">
                <a:pos x="933" y="836"/>
              </a:cxn>
              <a:cxn ang="0">
                <a:pos x="828" y="929"/>
              </a:cxn>
              <a:cxn ang="0">
                <a:pos x="795" y="973"/>
              </a:cxn>
              <a:cxn ang="0">
                <a:pos x="783" y="1002"/>
              </a:cxn>
              <a:cxn ang="0">
                <a:pos x="768" y="1070"/>
              </a:cxn>
              <a:cxn ang="0">
                <a:pos x="344" y="1218"/>
              </a:cxn>
              <a:cxn ang="0">
                <a:pos x="344" y="1606"/>
              </a:cxn>
            </a:cxnLst>
            <a:rect l="0" t="0" r="r" b="b"/>
            <a:pathLst>
              <a:path w="1190" h="1606">
                <a:moveTo>
                  <a:pt x="766" y="1110"/>
                </a:moveTo>
                <a:lnTo>
                  <a:pt x="357" y="1110"/>
                </a:lnTo>
                <a:lnTo>
                  <a:pt x="357" y="1068"/>
                </a:lnTo>
                <a:lnTo>
                  <a:pt x="357" y="1068"/>
                </a:lnTo>
                <a:lnTo>
                  <a:pt x="358" y="1019"/>
                </a:lnTo>
                <a:lnTo>
                  <a:pt x="364" y="975"/>
                </a:lnTo>
                <a:lnTo>
                  <a:pt x="371" y="934"/>
                </a:lnTo>
                <a:lnTo>
                  <a:pt x="380" y="900"/>
                </a:lnTo>
                <a:lnTo>
                  <a:pt x="380" y="900"/>
                </a:lnTo>
                <a:lnTo>
                  <a:pt x="395" y="867"/>
                </a:lnTo>
                <a:lnTo>
                  <a:pt x="411" y="838"/>
                </a:lnTo>
                <a:lnTo>
                  <a:pt x="430" y="808"/>
                </a:lnTo>
                <a:lnTo>
                  <a:pt x="452" y="781"/>
                </a:lnTo>
                <a:lnTo>
                  <a:pt x="452" y="781"/>
                </a:lnTo>
                <a:lnTo>
                  <a:pt x="483" y="748"/>
                </a:lnTo>
                <a:lnTo>
                  <a:pt x="528" y="706"/>
                </a:lnTo>
                <a:lnTo>
                  <a:pt x="587" y="653"/>
                </a:lnTo>
                <a:lnTo>
                  <a:pt x="662" y="591"/>
                </a:lnTo>
                <a:lnTo>
                  <a:pt x="662" y="591"/>
                </a:lnTo>
                <a:lnTo>
                  <a:pt x="682" y="572"/>
                </a:lnTo>
                <a:lnTo>
                  <a:pt x="700" y="556"/>
                </a:lnTo>
                <a:lnTo>
                  <a:pt x="715" y="539"/>
                </a:lnTo>
                <a:lnTo>
                  <a:pt x="728" y="523"/>
                </a:lnTo>
                <a:lnTo>
                  <a:pt x="737" y="507"/>
                </a:lnTo>
                <a:lnTo>
                  <a:pt x="744" y="490"/>
                </a:lnTo>
                <a:lnTo>
                  <a:pt x="748" y="475"/>
                </a:lnTo>
                <a:lnTo>
                  <a:pt x="750" y="461"/>
                </a:lnTo>
                <a:lnTo>
                  <a:pt x="750" y="461"/>
                </a:lnTo>
                <a:lnTo>
                  <a:pt x="750" y="446"/>
                </a:lnTo>
                <a:lnTo>
                  <a:pt x="748" y="432"/>
                </a:lnTo>
                <a:lnTo>
                  <a:pt x="744" y="419"/>
                </a:lnTo>
                <a:lnTo>
                  <a:pt x="741" y="408"/>
                </a:lnTo>
                <a:lnTo>
                  <a:pt x="735" y="397"/>
                </a:lnTo>
                <a:lnTo>
                  <a:pt x="730" y="386"/>
                </a:lnTo>
                <a:lnTo>
                  <a:pt x="722" y="377"/>
                </a:lnTo>
                <a:lnTo>
                  <a:pt x="715" y="368"/>
                </a:lnTo>
                <a:lnTo>
                  <a:pt x="715" y="368"/>
                </a:lnTo>
                <a:lnTo>
                  <a:pt x="706" y="360"/>
                </a:lnTo>
                <a:lnTo>
                  <a:pt x="695" y="355"/>
                </a:lnTo>
                <a:lnTo>
                  <a:pt x="684" y="347"/>
                </a:lnTo>
                <a:lnTo>
                  <a:pt x="671" y="344"/>
                </a:lnTo>
                <a:lnTo>
                  <a:pt x="656" y="340"/>
                </a:lnTo>
                <a:lnTo>
                  <a:pt x="642" y="338"/>
                </a:lnTo>
                <a:lnTo>
                  <a:pt x="625" y="336"/>
                </a:lnTo>
                <a:lnTo>
                  <a:pt x="609" y="335"/>
                </a:lnTo>
                <a:lnTo>
                  <a:pt x="609" y="335"/>
                </a:lnTo>
                <a:lnTo>
                  <a:pt x="589" y="336"/>
                </a:lnTo>
                <a:lnTo>
                  <a:pt x="572" y="338"/>
                </a:lnTo>
                <a:lnTo>
                  <a:pt x="554" y="342"/>
                </a:lnTo>
                <a:lnTo>
                  <a:pt x="538" y="347"/>
                </a:lnTo>
                <a:lnTo>
                  <a:pt x="523" y="355"/>
                </a:lnTo>
                <a:lnTo>
                  <a:pt x="508" y="364"/>
                </a:lnTo>
                <a:lnTo>
                  <a:pt x="496" y="375"/>
                </a:lnTo>
                <a:lnTo>
                  <a:pt x="481" y="386"/>
                </a:lnTo>
                <a:lnTo>
                  <a:pt x="481" y="386"/>
                </a:lnTo>
                <a:lnTo>
                  <a:pt x="470" y="400"/>
                </a:lnTo>
                <a:lnTo>
                  <a:pt x="459" y="417"/>
                </a:lnTo>
                <a:lnTo>
                  <a:pt x="450" y="435"/>
                </a:lnTo>
                <a:lnTo>
                  <a:pt x="441" y="455"/>
                </a:lnTo>
                <a:lnTo>
                  <a:pt x="433" y="479"/>
                </a:lnTo>
                <a:lnTo>
                  <a:pt x="426" y="505"/>
                </a:lnTo>
                <a:lnTo>
                  <a:pt x="422" y="532"/>
                </a:lnTo>
                <a:lnTo>
                  <a:pt x="417" y="563"/>
                </a:lnTo>
                <a:lnTo>
                  <a:pt x="0" y="510"/>
                </a:lnTo>
                <a:lnTo>
                  <a:pt x="0" y="510"/>
                </a:lnTo>
                <a:lnTo>
                  <a:pt x="7" y="455"/>
                </a:lnTo>
                <a:lnTo>
                  <a:pt x="18" y="400"/>
                </a:lnTo>
                <a:lnTo>
                  <a:pt x="26" y="375"/>
                </a:lnTo>
                <a:lnTo>
                  <a:pt x="33" y="351"/>
                </a:lnTo>
                <a:lnTo>
                  <a:pt x="42" y="327"/>
                </a:lnTo>
                <a:lnTo>
                  <a:pt x="53" y="304"/>
                </a:lnTo>
                <a:lnTo>
                  <a:pt x="64" y="280"/>
                </a:lnTo>
                <a:lnTo>
                  <a:pt x="75" y="258"/>
                </a:lnTo>
                <a:lnTo>
                  <a:pt x="88" y="236"/>
                </a:lnTo>
                <a:lnTo>
                  <a:pt x="102" y="216"/>
                </a:lnTo>
                <a:lnTo>
                  <a:pt x="117" y="196"/>
                </a:lnTo>
                <a:lnTo>
                  <a:pt x="133" y="176"/>
                </a:lnTo>
                <a:lnTo>
                  <a:pt x="150" y="157"/>
                </a:lnTo>
                <a:lnTo>
                  <a:pt x="168" y="141"/>
                </a:lnTo>
                <a:lnTo>
                  <a:pt x="168" y="141"/>
                </a:lnTo>
                <a:lnTo>
                  <a:pt x="187" y="123"/>
                </a:lnTo>
                <a:lnTo>
                  <a:pt x="207" y="108"/>
                </a:lnTo>
                <a:lnTo>
                  <a:pt x="227" y="91"/>
                </a:lnTo>
                <a:lnTo>
                  <a:pt x="251" y="79"/>
                </a:lnTo>
                <a:lnTo>
                  <a:pt x="274" y="66"/>
                </a:lnTo>
                <a:lnTo>
                  <a:pt x="298" y="55"/>
                </a:lnTo>
                <a:lnTo>
                  <a:pt x="325" y="44"/>
                </a:lnTo>
                <a:lnTo>
                  <a:pt x="353" y="35"/>
                </a:lnTo>
                <a:lnTo>
                  <a:pt x="380" y="26"/>
                </a:lnTo>
                <a:lnTo>
                  <a:pt x="410" y="18"/>
                </a:lnTo>
                <a:lnTo>
                  <a:pt x="441" y="13"/>
                </a:lnTo>
                <a:lnTo>
                  <a:pt x="474" y="7"/>
                </a:lnTo>
                <a:lnTo>
                  <a:pt x="507" y="4"/>
                </a:lnTo>
                <a:lnTo>
                  <a:pt x="541" y="2"/>
                </a:lnTo>
                <a:lnTo>
                  <a:pt x="578" y="0"/>
                </a:lnTo>
                <a:lnTo>
                  <a:pt x="614" y="0"/>
                </a:lnTo>
                <a:lnTo>
                  <a:pt x="614" y="0"/>
                </a:lnTo>
                <a:lnTo>
                  <a:pt x="673" y="0"/>
                </a:lnTo>
                <a:lnTo>
                  <a:pt x="726" y="5"/>
                </a:lnTo>
                <a:lnTo>
                  <a:pt x="779" y="13"/>
                </a:lnTo>
                <a:lnTo>
                  <a:pt x="827" y="24"/>
                </a:lnTo>
                <a:lnTo>
                  <a:pt x="872" y="38"/>
                </a:lnTo>
                <a:lnTo>
                  <a:pt x="916" y="55"/>
                </a:lnTo>
                <a:lnTo>
                  <a:pt x="956" y="75"/>
                </a:lnTo>
                <a:lnTo>
                  <a:pt x="993" y="97"/>
                </a:lnTo>
                <a:lnTo>
                  <a:pt x="993" y="97"/>
                </a:lnTo>
                <a:lnTo>
                  <a:pt x="1017" y="113"/>
                </a:lnTo>
                <a:lnTo>
                  <a:pt x="1040" y="132"/>
                </a:lnTo>
                <a:lnTo>
                  <a:pt x="1061" y="150"/>
                </a:lnTo>
                <a:lnTo>
                  <a:pt x="1079" y="168"/>
                </a:lnTo>
                <a:lnTo>
                  <a:pt x="1097" y="188"/>
                </a:lnTo>
                <a:lnTo>
                  <a:pt x="1114" y="208"/>
                </a:lnTo>
                <a:lnTo>
                  <a:pt x="1128" y="230"/>
                </a:lnTo>
                <a:lnTo>
                  <a:pt x="1141" y="252"/>
                </a:lnTo>
                <a:lnTo>
                  <a:pt x="1152" y="274"/>
                </a:lnTo>
                <a:lnTo>
                  <a:pt x="1163" y="298"/>
                </a:lnTo>
                <a:lnTo>
                  <a:pt x="1170" y="322"/>
                </a:lnTo>
                <a:lnTo>
                  <a:pt x="1178" y="346"/>
                </a:lnTo>
                <a:lnTo>
                  <a:pt x="1183" y="371"/>
                </a:lnTo>
                <a:lnTo>
                  <a:pt x="1187" y="397"/>
                </a:lnTo>
                <a:lnTo>
                  <a:pt x="1189" y="422"/>
                </a:lnTo>
                <a:lnTo>
                  <a:pt x="1190" y="450"/>
                </a:lnTo>
                <a:lnTo>
                  <a:pt x="1190" y="450"/>
                </a:lnTo>
                <a:lnTo>
                  <a:pt x="1189" y="474"/>
                </a:lnTo>
                <a:lnTo>
                  <a:pt x="1187" y="496"/>
                </a:lnTo>
                <a:lnTo>
                  <a:pt x="1183" y="518"/>
                </a:lnTo>
                <a:lnTo>
                  <a:pt x="1178" y="541"/>
                </a:lnTo>
                <a:lnTo>
                  <a:pt x="1170" y="563"/>
                </a:lnTo>
                <a:lnTo>
                  <a:pt x="1161" y="585"/>
                </a:lnTo>
                <a:lnTo>
                  <a:pt x="1150" y="605"/>
                </a:lnTo>
                <a:lnTo>
                  <a:pt x="1139" y="627"/>
                </a:lnTo>
                <a:lnTo>
                  <a:pt x="1139" y="627"/>
                </a:lnTo>
                <a:lnTo>
                  <a:pt x="1125" y="649"/>
                </a:lnTo>
                <a:lnTo>
                  <a:pt x="1108" y="673"/>
                </a:lnTo>
                <a:lnTo>
                  <a:pt x="1086" y="697"/>
                </a:lnTo>
                <a:lnTo>
                  <a:pt x="1062" y="722"/>
                </a:lnTo>
                <a:lnTo>
                  <a:pt x="1035" y="748"/>
                </a:lnTo>
                <a:lnTo>
                  <a:pt x="1004" y="775"/>
                </a:lnTo>
                <a:lnTo>
                  <a:pt x="969" y="805"/>
                </a:lnTo>
                <a:lnTo>
                  <a:pt x="933" y="836"/>
                </a:lnTo>
                <a:lnTo>
                  <a:pt x="933" y="836"/>
                </a:lnTo>
                <a:lnTo>
                  <a:pt x="883" y="876"/>
                </a:lnTo>
                <a:lnTo>
                  <a:pt x="843" y="913"/>
                </a:lnTo>
                <a:lnTo>
                  <a:pt x="828" y="929"/>
                </a:lnTo>
                <a:lnTo>
                  <a:pt x="814" y="945"/>
                </a:lnTo>
                <a:lnTo>
                  <a:pt x="803" y="960"/>
                </a:lnTo>
                <a:lnTo>
                  <a:pt x="795" y="973"/>
                </a:lnTo>
                <a:lnTo>
                  <a:pt x="795" y="973"/>
                </a:lnTo>
                <a:lnTo>
                  <a:pt x="788" y="988"/>
                </a:lnTo>
                <a:lnTo>
                  <a:pt x="783" y="1002"/>
                </a:lnTo>
                <a:lnTo>
                  <a:pt x="777" y="1017"/>
                </a:lnTo>
                <a:lnTo>
                  <a:pt x="773" y="1033"/>
                </a:lnTo>
                <a:lnTo>
                  <a:pt x="768" y="1070"/>
                </a:lnTo>
                <a:lnTo>
                  <a:pt x="766" y="1110"/>
                </a:lnTo>
                <a:lnTo>
                  <a:pt x="766" y="1110"/>
                </a:lnTo>
                <a:close/>
                <a:moveTo>
                  <a:pt x="344" y="1218"/>
                </a:moveTo>
                <a:lnTo>
                  <a:pt x="781" y="1218"/>
                </a:lnTo>
                <a:lnTo>
                  <a:pt x="781" y="1606"/>
                </a:lnTo>
                <a:lnTo>
                  <a:pt x="344" y="1606"/>
                </a:lnTo>
                <a:lnTo>
                  <a:pt x="344" y="1218"/>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TextBox 49"/>
          <p:cNvSpPr txBox="1"/>
          <p:nvPr/>
        </p:nvSpPr>
        <p:spPr>
          <a:xfrm>
            <a:off x="1524000" y="6427114"/>
            <a:ext cx="9144000" cy="430887"/>
          </a:xfrm>
          <a:prstGeom prst="rect">
            <a:avLst/>
          </a:prstGeom>
          <a:noFill/>
        </p:spPr>
        <p:txBody>
          <a:bodyPr wrap="square" rtlCol="0">
            <a:spAutoFit/>
          </a:bodyPr>
          <a:lstStyle/>
          <a:p>
            <a:pPr algn="ctr"/>
            <a:r>
              <a:rPr lang="en-US" sz="1100" dirty="0">
                <a:solidFill>
                  <a:srgbClr val="B2B2B2"/>
                </a:solidFill>
                <a:cs typeface="Arial"/>
              </a:rPr>
              <a:t>When scaling, group all elements to be scaled. Scale as needed. Use the “Increase Font Size,” “Decrease Font Size” buttons or manually change the font size for the editable text. Delete unwanted elements. Change the line weight of the circles or connecting bars as needed.</a:t>
            </a:r>
          </a:p>
        </p:txBody>
      </p:sp>
      <p:pic>
        <p:nvPicPr>
          <p:cNvPr id="33" name="Picture 32">
            <a:extLst>
              <a:ext uri="{FF2B5EF4-FFF2-40B4-BE49-F238E27FC236}">
                <a16:creationId xmlns:a16="http://schemas.microsoft.com/office/drawing/2014/main" id="{978DD77E-F9CD-098A-F6FD-9DA0C390887A}"/>
              </a:ext>
            </a:extLst>
          </p:cNvPr>
          <p:cNvPicPr>
            <a:picLocks noChangeAspect="1"/>
          </p:cNvPicPr>
          <p:nvPr/>
        </p:nvPicPr>
        <p:blipFill>
          <a:blip r:embed="rId2"/>
          <a:stretch>
            <a:fillRect/>
          </a:stretch>
        </p:blipFill>
        <p:spPr>
          <a:xfrm>
            <a:off x="6452628" y="2767462"/>
            <a:ext cx="5476020" cy="3583642"/>
          </a:xfrm>
          <a:prstGeom prst="rect">
            <a:avLst/>
          </a:prstGeom>
        </p:spPr>
      </p:pic>
      <p:pic>
        <p:nvPicPr>
          <p:cNvPr id="35" name="Picture 34">
            <a:extLst>
              <a:ext uri="{FF2B5EF4-FFF2-40B4-BE49-F238E27FC236}">
                <a16:creationId xmlns:a16="http://schemas.microsoft.com/office/drawing/2014/main" id="{0B05E822-45B4-676E-9421-37D7CAE32090}"/>
              </a:ext>
            </a:extLst>
          </p:cNvPr>
          <p:cNvPicPr>
            <a:picLocks noChangeAspect="1"/>
          </p:cNvPicPr>
          <p:nvPr/>
        </p:nvPicPr>
        <p:blipFill>
          <a:blip r:embed="rId3"/>
          <a:stretch>
            <a:fillRect/>
          </a:stretch>
        </p:blipFill>
        <p:spPr>
          <a:xfrm>
            <a:off x="274790" y="2767462"/>
            <a:ext cx="5968638" cy="358364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D3A0-31FE-E802-EA63-4DC2798027CF}"/>
              </a:ext>
            </a:extLst>
          </p:cNvPr>
          <p:cNvSpPr>
            <a:spLocks noGrp="1"/>
          </p:cNvSpPr>
          <p:nvPr>
            <p:ph type="title"/>
          </p:nvPr>
        </p:nvSpPr>
        <p:spPr>
          <a:xfrm>
            <a:off x="838200" y="365126"/>
            <a:ext cx="9829800" cy="687610"/>
          </a:xfrm>
        </p:spPr>
        <p:txBody>
          <a:bodyPr/>
          <a:lstStyle/>
          <a:p>
            <a:r>
              <a:rPr lang="en-AU" b="1" dirty="0"/>
              <a:t>Supported Decision Making Principles </a:t>
            </a:r>
          </a:p>
        </p:txBody>
      </p:sp>
      <p:pic>
        <p:nvPicPr>
          <p:cNvPr id="20482" name="Picture 2" descr="See the source image">
            <a:extLst>
              <a:ext uri="{FF2B5EF4-FFF2-40B4-BE49-F238E27FC236}">
                <a16:creationId xmlns:a16="http://schemas.microsoft.com/office/drawing/2014/main" id="{69DA99C0-365F-1396-5457-3FCD5D6A669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83432" y="1052736"/>
            <a:ext cx="5112568" cy="4392487"/>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See the source image">
            <a:extLst>
              <a:ext uri="{FF2B5EF4-FFF2-40B4-BE49-F238E27FC236}">
                <a16:creationId xmlns:a16="http://schemas.microsoft.com/office/drawing/2014/main" id="{1CA10947-A13C-C51B-4C25-0A46D3C5B9B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49078" y="1052736"/>
            <a:ext cx="5204722" cy="439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1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title="Icon of Gear">
            <a:extLst>
              <a:ext uri="{FF2B5EF4-FFF2-40B4-BE49-F238E27FC236}">
                <a16:creationId xmlns:a16="http://schemas.microsoft.com/office/drawing/2014/main" id="{F479B6DD-D82D-4218-85D5-3A1B60493CB4}"/>
              </a:ext>
            </a:extLst>
          </p:cNvPr>
          <p:cNvGrpSpPr/>
          <p:nvPr/>
        </p:nvGrpSpPr>
        <p:grpSpPr>
          <a:xfrm>
            <a:off x="3359696" y="145547"/>
            <a:ext cx="568325" cy="566738"/>
            <a:chOff x="3494850" y="142715"/>
            <a:chExt cx="568325" cy="566738"/>
          </a:xfrm>
          <a:solidFill>
            <a:schemeClr val="accent4">
              <a:lumMod val="50000"/>
            </a:schemeClr>
          </a:solidFill>
        </p:grpSpPr>
        <p:sp>
          <p:nvSpPr>
            <p:cNvPr id="166" name="Freeform: Shape 20">
              <a:extLst>
                <a:ext uri="{FF2B5EF4-FFF2-40B4-BE49-F238E27FC236}">
                  <a16:creationId xmlns:a16="http://schemas.microsoft.com/office/drawing/2014/main" id="{55C9E019-7621-439C-AEE1-25D467193577}"/>
                </a:ext>
              </a:extLst>
            </p:cNvPr>
            <p:cNvSpPr>
              <a:spLocks/>
            </p:cNvSpPr>
            <p:nvPr/>
          </p:nvSpPr>
          <p:spPr bwMode="auto">
            <a:xfrm>
              <a:off x="3494850" y="142715"/>
              <a:ext cx="568325" cy="566738"/>
            </a:xfrm>
            <a:custGeom>
              <a:avLst/>
              <a:gdLst/>
              <a:ahLst/>
              <a:cxnLst/>
              <a:rect l="0" t="0" r="r" b="b"/>
              <a:pathLst>
                <a:path w="568234" h="568234">
                  <a:moveTo>
                    <a:pt x="566389" y="311791"/>
                  </a:moveTo>
                  <a:lnTo>
                    <a:pt x="566389" y="260133"/>
                  </a:lnTo>
                  <a:lnTo>
                    <a:pt x="521374" y="260133"/>
                  </a:lnTo>
                  <a:cubicBezTo>
                    <a:pt x="519898" y="246112"/>
                    <a:pt x="516946" y="232829"/>
                    <a:pt x="513256" y="220283"/>
                  </a:cubicBezTo>
                  <a:lnTo>
                    <a:pt x="555320" y="202572"/>
                  </a:lnTo>
                  <a:lnTo>
                    <a:pt x="535395" y="154604"/>
                  </a:lnTo>
                  <a:lnTo>
                    <a:pt x="493331" y="171577"/>
                  </a:lnTo>
                  <a:cubicBezTo>
                    <a:pt x="486689" y="159770"/>
                    <a:pt x="479309" y="147962"/>
                    <a:pt x="470454" y="137631"/>
                  </a:cubicBezTo>
                  <a:lnTo>
                    <a:pt x="502187" y="105898"/>
                  </a:lnTo>
                  <a:lnTo>
                    <a:pt x="466026" y="69738"/>
                  </a:lnTo>
                  <a:lnTo>
                    <a:pt x="434294" y="101470"/>
                  </a:lnTo>
                  <a:cubicBezTo>
                    <a:pt x="423962" y="92615"/>
                    <a:pt x="412155" y="85235"/>
                    <a:pt x="400347" y="78593"/>
                  </a:cubicBezTo>
                  <a:lnTo>
                    <a:pt x="417321" y="36529"/>
                  </a:lnTo>
                  <a:lnTo>
                    <a:pt x="369353" y="16604"/>
                  </a:lnTo>
                  <a:lnTo>
                    <a:pt x="351641" y="58668"/>
                  </a:lnTo>
                  <a:cubicBezTo>
                    <a:pt x="338358" y="54979"/>
                    <a:pt x="325075" y="52027"/>
                    <a:pt x="311791" y="50551"/>
                  </a:cubicBezTo>
                  <a:lnTo>
                    <a:pt x="311791" y="5535"/>
                  </a:lnTo>
                  <a:lnTo>
                    <a:pt x="260133" y="5535"/>
                  </a:lnTo>
                  <a:lnTo>
                    <a:pt x="260133" y="50551"/>
                  </a:lnTo>
                  <a:cubicBezTo>
                    <a:pt x="246112" y="52027"/>
                    <a:pt x="232829" y="54979"/>
                    <a:pt x="220283" y="58668"/>
                  </a:cubicBezTo>
                  <a:lnTo>
                    <a:pt x="202572" y="16604"/>
                  </a:lnTo>
                  <a:lnTo>
                    <a:pt x="154604" y="36529"/>
                  </a:lnTo>
                  <a:lnTo>
                    <a:pt x="171577" y="78593"/>
                  </a:lnTo>
                  <a:cubicBezTo>
                    <a:pt x="159770" y="85235"/>
                    <a:pt x="147963" y="92615"/>
                    <a:pt x="137631" y="101470"/>
                  </a:cubicBezTo>
                  <a:lnTo>
                    <a:pt x="105898" y="69738"/>
                  </a:lnTo>
                  <a:lnTo>
                    <a:pt x="69738" y="105898"/>
                  </a:lnTo>
                  <a:lnTo>
                    <a:pt x="101470" y="137631"/>
                  </a:lnTo>
                  <a:cubicBezTo>
                    <a:pt x="92615" y="147962"/>
                    <a:pt x="85236" y="159770"/>
                    <a:pt x="78594" y="171577"/>
                  </a:cubicBezTo>
                  <a:lnTo>
                    <a:pt x="36529" y="154604"/>
                  </a:lnTo>
                  <a:lnTo>
                    <a:pt x="16604" y="202572"/>
                  </a:lnTo>
                  <a:lnTo>
                    <a:pt x="58668" y="220283"/>
                  </a:lnTo>
                  <a:cubicBezTo>
                    <a:pt x="54979" y="233566"/>
                    <a:pt x="52027" y="246850"/>
                    <a:pt x="50551" y="260133"/>
                  </a:cubicBezTo>
                  <a:lnTo>
                    <a:pt x="5535" y="260133"/>
                  </a:lnTo>
                  <a:lnTo>
                    <a:pt x="5535" y="311791"/>
                  </a:lnTo>
                  <a:lnTo>
                    <a:pt x="50551" y="311791"/>
                  </a:lnTo>
                  <a:cubicBezTo>
                    <a:pt x="52027" y="325812"/>
                    <a:pt x="54979" y="339096"/>
                    <a:pt x="58668" y="351641"/>
                  </a:cubicBezTo>
                  <a:lnTo>
                    <a:pt x="16604" y="369352"/>
                  </a:lnTo>
                  <a:lnTo>
                    <a:pt x="36529" y="417320"/>
                  </a:lnTo>
                  <a:lnTo>
                    <a:pt x="78594" y="400347"/>
                  </a:lnTo>
                  <a:cubicBezTo>
                    <a:pt x="85236" y="412154"/>
                    <a:pt x="92615" y="423962"/>
                    <a:pt x="101470" y="434293"/>
                  </a:cubicBezTo>
                  <a:lnTo>
                    <a:pt x="69738" y="466026"/>
                  </a:lnTo>
                  <a:lnTo>
                    <a:pt x="105898" y="502186"/>
                  </a:lnTo>
                  <a:lnTo>
                    <a:pt x="137631" y="470454"/>
                  </a:lnTo>
                  <a:cubicBezTo>
                    <a:pt x="147963" y="479309"/>
                    <a:pt x="159770" y="486689"/>
                    <a:pt x="171577" y="493331"/>
                  </a:cubicBezTo>
                  <a:lnTo>
                    <a:pt x="154604" y="535395"/>
                  </a:lnTo>
                  <a:lnTo>
                    <a:pt x="202572" y="555320"/>
                  </a:lnTo>
                  <a:lnTo>
                    <a:pt x="220283" y="513256"/>
                  </a:lnTo>
                  <a:cubicBezTo>
                    <a:pt x="233567" y="516946"/>
                    <a:pt x="246850" y="519898"/>
                    <a:pt x="260133" y="521373"/>
                  </a:cubicBezTo>
                  <a:lnTo>
                    <a:pt x="260133" y="566389"/>
                  </a:lnTo>
                  <a:lnTo>
                    <a:pt x="311791" y="566389"/>
                  </a:lnTo>
                  <a:lnTo>
                    <a:pt x="311791" y="521373"/>
                  </a:lnTo>
                  <a:cubicBezTo>
                    <a:pt x="325812" y="519898"/>
                    <a:pt x="339096" y="516946"/>
                    <a:pt x="351641" y="513256"/>
                  </a:cubicBezTo>
                  <a:lnTo>
                    <a:pt x="369353" y="555320"/>
                  </a:lnTo>
                  <a:lnTo>
                    <a:pt x="417321" y="535395"/>
                  </a:lnTo>
                  <a:lnTo>
                    <a:pt x="400347" y="493331"/>
                  </a:lnTo>
                  <a:cubicBezTo>
                    <a:pt x="412155" y="486689"/>
                    <a:pt x="423962" y="479309"/>
                    <a:pt x="434294" y="470454"/>
                  </a:cubicBezTo>
                  <a:lnTo>
                    <a:pt x="466026" y="502186"/>
                  </a:lnTo>
                  <a:lnTo>
                    <a:pt x="502187" y="466026"/>
                  </a:lnTo>
                  <a:lnTo>
                    <a:pt x="470454" y="434293"/>
                  </a:lnTo>
                  <a:cubicBezTo>
                    <a:pt x="479309" y="423962"/>
                    <a:pt x="486689" y="412154"/>
                    <a:pt x="493331" y="400347"/>
                  </a:cubicBezTo>
                  <a:lnTo>
                    <a:pt x="535395" y="417320"/>
                  </a:lnTo>
                  <a:lnTo>
                    <a:pt x="555320" y="369352"/>
                  </a:lnTo>
                  <a:lnTo>
                    <a:pt x="513256" y="351641"/>
                  </a:lnTo>
                  <a:cubicBezTo>
                    <a:pt x="516946" y="338358"/>
                    <a:pt x="519898" y="325074"/>
                    <a:pt x="521374" y="311791"/>
                  </a:cubicBezTo>
                  <a:lnTo>
                    <a:pt x="566389" y="311791"/>
                  </a:lnTo>
                  <a:close/>
                  <a:moveTo>
                    <a:pt x="286700" y="480047"/>
                  </a:moveTo>
                  <a:cubicBezTo>
                    <a:pt x="179695" y="480047"/>
                    <a:pt x="92615" y="392967"/>
                    <a:pt x="92615" y="285962"/>
                  </a:cubicBezTo>
                  <a:cubicBezTo>
                    <a:pt x="92615" y="178957"/>
                    <a:pt x="179695" y="91877"/>
                    <a:pt x="286700" y="91877"/>
                  </a:cubicBezTo>
                  <a:cubicBezTo>
                    <a:pt x="393706" y="91877"/>
                    <a:pt x="480785" y="178957"/>
                    <a:pt x="480785" y="285962"/>
                  </a:cubicBezTo>
                  <a:cubicBezTo>
                    <a:pt x="480785" y="392967"/>
                    <a:pt x="393706" y="480047"/>
                    <a:pt x="286700" y="480047"/>
                  </a:cubicBez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167" name="Freeform: Shape 21">
              <a:extLst>
                <a:ext uri="{FF2B5EF4-FFF2-40B4-BE49-F238E27FC236}">
                  <a16:creationId xmlns:a16="http://schemas.microsoft.com/office/drawing/2014/main" id="{4E595766-38DC-49F1-BD49-4323D42F2593}"/>
                </a:ext>
              </a:extLst>
            </p:cNvPr>
            <p:cNvSpPr>
              <a:spLocks/>
            </p:cNvSpPr>
            <p:nvPr/>
          </p:nvSpPr>
          <p:spPr bwMode="auto">
            <a:xfrm>
              <a:off x="3628200" y="274478"/>
              <a:ext cx="303212" cy="303212"/>
            </a:xfrm>
            <a:custGeom>
              <a:avLst/>
              <a:gdLst>
                <a:gd name="T0" fmla="*/ 153128 w 302566"/>
                <a:gd name="T1" fmla="*/ 5535 h 302566"/>
                <a:gd name="T2" fmla="*/ 5535 w 302566"/>
                <a:gd name="T3" fmla="*/ 153128 h 302566"/>
                <a:gd name="T4" fmla="*/ 153128 w 302566"/>
                <a:gd name="T5" fmla="*/ 300721 h 302566"/>
                <a:gd name="T6" fmla="*/ 300721 w 302566"/>
                <a:gd name="T7" fmla="*/ 153128 h 302566"/>
                <a:gd name="T8" fmla="*/ 153128 w 302566"/>
                <a:gd name="T9" fmla="*/ 5535 h 302566"/>
                <a:gd name="T10" fmla="*/ 153128 w 302566"/>
                <a:gd name="T11" fmla="*/ 255705 h 302566"/>
                <a:gd name="T12" fmla="*/ 50551 w 302566"/>
                <a:gd name="T13" fmla="*/ 153128 h 302566"/>
                <a:gd name="T14" fmla="*/ 153128 w 302566"/>
                <a:gd name="T15" fmla="*/ 50551 h 302566"/>
                <a:gd name="T16" fmla="*/ 255705 w 302566"/>
                <a:gd name="T17" fmla="*/ 153128 h 302566"/>
                <a:gd name="T18" fmla="*/ 153128 w 302566"/>
                <a:gd name="T19" fmla="*/ 255705 h 3025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566" h="302566">
                  <a:moveTo>
                    <a:pt x="153128" y="5535"/>
                  </a:moveTo>
                  <a:cubicBezTo>
                    <a:pt x="71952" y="5535"/>
                    <a:pt x="5535" y="71952"/>
                    <a:pt x="5535" y="153128"/>
                  </a:cubicBezTo>
                  <a:cubicBezTo>
                    <a:pt x="5535" y="234304"/>
                    <a:pt x="71952" y="300721"/>
                    <a:pt x="153128" y="300721"/>
                  </a:cubicBezTo>
                  <a:cubicBezTo>
                    <a:pt x="234304" y="300721"/>
                    <a:pt x="300721" y="234304"/>
                    <a:pt x="300721" y="153128"/>
                  </a:cubicBezTo>
                  <a:cubicBezTo>
                    <a:pt x="300721" y="71952"/>
                    <a:pt x="234304" y="5535"/>
                    <a:pt x="153128" y="5535"/>
                  </a:cubicBezTo>
                  <a:close/>
                  <a:moveTo>
                    <a:pt x="153128" y="255705"/>
                  </a:moveTo>
                  <a:cubicBezTo>
                    <a:pt x="96305" y="255705"/>
                    <a:pt x="50551" y="209952"/>
                    <a:pt x="50551" y="153128"/>
                  </a:cubicBezTo>
                  <a:cubicBezTo>
                    <a:pt x="50551" y="96305"/>
                    <a:pt x="96305" y="50551"/>
                    <a:pt x="153128" y="50551"/>
                  </a:cubicBezTo>
                  <a:cubicBezTo>
                    <a:pt x="209952" y="50551"/>
                    <a:pt x="255705" y="96305"/>
                    <a:pt x="255705" y="153128"/>
                  </a:cubicBezTo>
                  <a:cubicBezTo>
                    <a:pt x="255705" y="209214"/>
                    <a:pt x="209213" y="255705"/>
                    <a:pt x="153128" y="255705"/>
                  </a:cubicBez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grpSp>
        <p:nvGrpSpPr>
          <p:cNvPr id="160" name="Group 67" title="Icon of Padlock">
            <a:extLst>
              <a:ext uri="{FF2B5EF4-FFF2-40B4-BE49-F238E27FC236}">
                <a16:creationId xmlns:a16="http://schemas.microsoft.com/office/drawing/2014/main" id="{75218CE2-20A1-4092-9152-050CC67BB892}"/>
              </a:ext>
            </a:extLst>
          </p:cNvPr>
          <p:cNvGrpSpPr>
            <a:grpSpLocks/>
          </p:cNvGrpSpPr>
          <p:nvPr/>
        </p:nvGrpSpPr>
        <p:grpSpPr bwMode="auto">
          <a:xfrm>
            <a:off x="5045235" y="104273"/>
            <a:ext cx="465137" cy="649287"/>
            <a:chOff x="2700513" y="4675360"/>
            <a:chExt cx="464919" cy="649411"/>
          </a:xfrm>
          <a:solidFill>
            <a:schemeClr val="accent5">
              <a:lumMod val="50000"/>
            </a:schemeClr>
          </a:solidFill>
        </p:grpSpPr>
        <p:sp>
          <p:nvSpPr>
            <p:cNvPr id="161" name="Freeform: Shape 28">
              <a:extLst>
                <a:ext uri="{FF2B5EF4-FFF2-40B4-BE49-F238E27FC236}">
                  <a16:creationId xmlns:a16="http://schemas.microsoft.com/office/drawing/2014/main" id="{59C502C7-8C2B-4B22-8499-BCF4D554EFC3}"/>
                </a:ext>
              </a:extLst>
            </p:cNvPr>
            <p:cNvSpPr>
              <a:spLocks/>
            </p:cNvSpPr>
            <p:nvPr/>
          </p:nvSpPr>
          <p:spPr bwMode="auto">
            <a:xfrm>
              <a:off x="2700513" y="4675360"/>
              <a:ext cx="464919" cy="649411"/>
            </a:xfrm>
            <a:custGeom>
              <a:avLst/>
              <a:gdLst>
                <a:gd name="T0" fmla="*/ 5535 w 464919"/>
                <a:gd name="T1" fmla="*/ 651256 h 649410"/>
                <a:gd name="T2" fmla="*/ 5535 w 464919"/>
                <a:gd name="T3" fmla="*/ 252016 h 649410"/>
                <a:gd name="T4" fmla="*/ 63834 w 464919"/>
                <a:gd name="T5" fmla="*/ 252016 h 649410"/>
                <a:gd name="T6" fmla="*/ 63834 w 464919"/>
                <a:gd name="T7" fmla="*/ 176743 h 649410"/>
                <a:gd name="T8" fmla="*/ 235042 w 464919"/>
                <a:gd name="T9" fmla="*/ 5535 h 649410"/>
                <a:gd name="T10" fmla="*/ 406251 w 464919"/>
                <a:gd name="T11" fmla="*/ 176743 h 649410"/>
                <a:gd name="T12" fmla="*/ 406251 w 464919"/>
                <a:gd name="T13" fmla="*/ 201834 h 649410"/>
                <a:gd name="T14" fmla="*/ 365662 w 464919"/>
                <a:gd name="T15" fmla="*/ 201834 h 649410"/>
                <a:gd name="T16" fmla="*/ 365662 w 464919"/>
                <a:gd name="T17" fmla="*/ 176743 h 649410"/>
                <a:gd name="T18" fmla="*/ 235042 w 464919"/>
                <a:gd name="T19" fmla="*/ 46123 h 649410"/>
                <a:gd name="T20" fmla="*/ 104422 w 464919"/>
                <a:gd name="T21" fmla="*/ 176743 h 649410"/>
                <a:gd name="T22" fmla="*/ 104422 w 464919"/>
                <a:gd name="T23" fmla="*/ 252016 h 649410"/>
                <a:gd name="T24" fmla="*/ 463074 w 464919"/>
                <a:gd name="T25" fmla="*/ 252016 h 649410"/>
                <a:gd name="T26" fmla="*/ 463074 w 464919"/>
                <a:gd name="T27" fmla="*/ 651256 h 649410"/>
                <a:gd name="T28" fmla="*/ 5535 w 464919"/>
                <a:gd name="T29" fmla="*/ 651256 h 649410"/>
                <a:gd name="T30" fmla="*/ 423224 w 464919"/>
                <a:gd name="T31" fmla="*/ 611406 h 649410"/>
                <a:gd name="T32" fmla="*/ 423224 w 464919"/>
                <a:gd name="T33" fmla="*/ 292604 h 649410"/>
                <a:gd name="T34" fmla="*/ 46123 w 464919"/>
                <a:gd name="T35" fmla="*/ 292604 h 649410"/>
                <a:gd name="T36" fmla="*/ 46123 w 464919"/>
                <a:gd name="T37" fmla="*/ 610668 h 649410"/>
                <a:gd name="T38" fmla="*/ 423224 w 464919"/>
                <a:gd name="T39" fmla="*/ 610668 h 649410"/>
                <a:gd name="T40" fmla="*/ 423224 w 464919"/>
                <a:gd name="T41" fmla="*/ 611406 h 6494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4919" h="649410">
                  <a:moveTo>
                    <a:pt x="5535" y="651255"/>
                  </a:moveTo>
                  <a:lnTo>
                    <a:pt x="5535" y="252016"/>
                  </a:lnTo>
                  <a:lnTo>
                    <a:pt x="63834" y="252016"/>
                  </a:lnTo>
                  <a:lnTo>
                    <a:pt x="63834" y="176743"/>
                  </a:lnTo>
                  <a:cubicBezTo>
                    <a:pt x="63834" y="82283"/>
                    <a:pt x="140583" y="5535"/>
                    <a:pt x="235042" y="5535"/>
                  </a:cubicBezTo>
                  <a:cubicBezTo>
                    <a:pt x="329502" y="5535"/>
                    <a:pt x="406251" y="82283"/>
                    <a:pt x="406251" y="176743"/>
                  </a:cubicBezTo>
                  <a:lnTo>
                    <a:pt x="406251" y="201834"/>
                  </a:lnTo>
                  <a:lnTo>
                    <a:pt x="365662" y="201834"/>
                  </a:lnTo>
                  <a:lnTo>
                    <a:pt x="365662" y="176743"/>
                  </a:lnTo>
                  <a:cubicBezTo>
                    <a:pt x="365662" y="104422"/>
                    <a:pt x="307363" y="46123"/>
                    <a:pt x="235042" y="46123"/>
                  </a:cubicBezTo>
                  <a:cubicBezTo>
                    <a:pt x="162722" y="46123"/>
                    <a:pt x="104422" y="104422"/>
                    <a:pt x="104422" y="176743"/>
                  </a:cubicBezTo>
                  <a:lnTo>
                    <a:pt x="104422" y="252016"/>
                  </a:lnTo>
                  <a:lnTo>
                    <a:pt x="463074" y="252016"/>
                  </a:lnTo>
                  <a:lnTo>
                    <a:pt x="463074" y="651255"/>
                  </a:lnTo>
                  <a:lnTo>
                    <a:pt x="5535" y="651255"/>
                  </a:lnTo>
                  <a:close/>
                  <a:moveTo>
                    <a:pt x="423224" y="611405"/>
                  </a:moveTo>
                  <a:lnTo>
                    <a:pt x="423224" y="292604"/>
                  </a:lnTo>
                  <a:lnTo>
                    <a:pt x="46123" y="292604"/>
                  </a:lnTo>
                  <a:lnTo>
                    <a:pt x="46123" y="610667"/>
                  </a:lnTo>
                  <a:lnTo>
                    <a:pt x="423224" y="610667"/>
                  </a:lnTo>
                  <a:lnTo>
                    <a:pt x="423224" y="61140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162" name="Freeform: Shape 29">
              <a:extLst>
                <a:ext uri="{FF2B5EF4-FFF2-40B4-BE49-F238E27FC236}">
                  <a16:creationId xmlns:a16="http://schemas.microsoft.com/office/drawing/2014/main" id="{CB854FE2-60AC-4C78-AC97-5102F6DADC79}"/>
                </a:ext>
              </a:extLst>
            </p:cNvPr>
            <p:cNvSpPr>
              <a:spLocks/>
            </p:cNvSpPr>
            <p:nvPr/>
          </p:nvSpPr>
          <p:spPr bwMode="auto">
            <a:xfrm>
              <a:off x="2888694" y="5024418"/>
              <a:ext cx="88556" cy="199251"/>
            </a:xfrm>
            <a:custGeom>
              <a:avLst/>
              <a:gdLst>
                <a:gd name="T0" fmla="*/ 26936 w 88556"/>
                <a:gd name="T1" fmla="*/ 200358 h 199251"/>
                <a:gd name="T2" fmla="*/ 26936 w 88556"/>
                <a:gd name="T3" fmla="*/ 83021 h 199251"/>
                <a:gd name="T4" fmla="*/ 5535 w 88556"/>
                <a:gd name="T5" fmla="*/ 46861 h 199251"/>
                <a:gd name="T6" fmla="*/ 46861 w 88556"/>
                <a:gd name="T7" fmla="*/ 5535 h 199251"/>
                <a:gd name="T8" fmla="*/ 88187 w 88556"/>
                <a:gd name="T9" fmla="*/ 46861 h 199251"/>
                <a:gd name="T10" fmla="*/ 66786 w 88556"/>
                <a:gd name="T11" fmla="*/ 83021 h 199251"/>
                <a:gd name="T12" fmla="*/ 66786 w 88556"/>
                <a:gd name="T13" fmla="*/ 200358 h 199251"/>
                <a:gd name="T14" fmla="*/ 26936 w 88556"/>
                <a:gd name="T15" fmla="*/ 200358 h 1992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556" h="199251">
                  <a:moveTo>
                    <a:pt x="26936" y="200358"/>
                  </a:moveTo>
                  <a:lnTo>
                    <a:pt x="26936" y="83021"/>
                  </a:lnTo>
                  <a:cubicBezTo>
                    <a:pt x="13652" y="75642"/>
                    <a:pt x="5535" y="61620"/>
                    <a:pt x="5535" y="46861"/>
                  </a:cubicBezTo>
                  <a:cubicBezTo>
                    <a:pt x="5535" y="23984"/>
                    <a:pt x="23984" y="5535"/>
                    <a:pt x="46861" y="5535"/>
                  </a:cubicBezTo>
                  <a:cubicBezTo>
                    <a:pt x="69738" y="5535"/>
                    <a:pt x="88187" y="23984"/>
                    <a:pt x="88187" y="46861"/>
                  </a:cubicBezTo>
                  <a:cubicBezTo>
                    <a:pt x="88187" y="61620"/>
                    <a:pt x="80069" y="75642"/>
                    <a:pt x="66786" y="83021"/>
                  </a:cubicBezTo>
                  <a:lnTo>
                    <a:pt x="66786" y="200358"/>
                  </a:lnTo>
                  <a:lnTo>
                    <a:pt x="26936" y="200358"/>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8" name="Freeform: Shape 22" title="Icon of Star">
            <a:extLst>
              <a:ext uri="{FF2B5EF4-FFF2-40B4-BE49-F238E27FC236}">
                <a16:creationId xmlns:a16="http://schemas.microsoft.com/office/drawing/2014/main" id="{93F22D3D-A49A-40E0-A417-D23930E7EEE7}"/>
              </a:ext>
            </a:extLst>
          </p:cNvPr>
          <p:cNvSpPr>
            <a:spLocks/>
          </p:cNvSpPr>
          <p:nvPr/>
        </p:nvSpPr>
        <p:spPr bwMode="auto">
          <a:xfrm>
            <a:off x="6468243" y="186569"/>
            <a:ext cx="620712" cy="590550"/>
          </a:xfrm>
          <a:custGeom>
            <a:avLst/>
            <a:gdLst>
              <a:gd name="T0" fmla="*/ 614357 w 619892"/>
              <a:gd name="T1" fmla="*/ 226925 h 590373"/>
              <a:gd name="T2" fmla="*/ 381898 w 619892"/>
              <a:gd name="T3" fmla="*/ 226925 h 590373"/>
              <a:gd name="T4" fmla="*/ 311053 w 619892"/>
              <a:gd name="T5" fmla="*/ 5535 h 590373"/>
              <a:gd name="T6" fmla="*/ 237994 w 619892"/>
              <a:gd name="T7" fmla="*/ 226187 h 590373"/>
              <a:gd name="T8" fmla="*/ 5535 w 619892"/>
              <a:gd name="T9" fmla="*/ 225449 h 590373"/>
              <a:gd name="T10" fmla="*/ 7749 w 619892"/>
              <a:gd name="T11" fmla="*/ 226925 h 590373"/>
              <a:gd name="T12" fmla="*/ 5535 w 619892"/>
              <a:gd name="T13" fmla="*/ 226925 h 590373"/>
              <a:gd name="T14" fmla="*/ 193716 w 619892"/>
              <a:gd name="T15" fmla="*/ 363449 h 590373"/>
              <a:gd name="T16" fmla="*/ 122134 w 619892"/>
              <a:gd name="T17" fmla="*/ 584839 h 590373"/>
              <a:gd name="T18" fmla="*/ 310315 w 619892"/>
              <a:gd name="T19" fmla="*/ 448315 h 590373"/>
              <a:gd name="T20" fmla="*/ 497020 w 619892"/>
              <a:gd name="T21" fmla="*/ 585576 h 590373"/>
              <a:gd name="T22" fmla="*/ 426176 w 619892"/>
              <a:gd name="T23" fmla="*/ 364186 h 590373"/>
              <a:gd name="T24" fmla="*/ 614357 w 619892"/>
              <a:gd name="T25" fmla="*/ 226925 h 590373"/>
              <a:gd name="T26" fmla="*/ 433555 w 619892"/>
              <a:gd name="T27" fmla="*/ 498496 h 590373"/>
              <a:gd name="T28" fmla="*/ 309577 w 619892"/>
              <a:gd name="T29" fmla="*/ 407727 h 590373"/>
              <a:gd name="T30" fmla="*/ 184861 w 619892"/>
              <a:gd name="T31" fmla="*/ 498496 h 590373"/>
              <a:gd name="T32" fmla="*/ 232829 w 619892"/>
              <a:gd name="T33" fmla="*/ 351641 h 590373"/>
              <a:gd name="T34" fmla="*/ 108112 w 619892"/>
              <a:gd name="T35" fmla="*/ 260871 h 590373"/>
              <a:gd name="T36" fmla="*/ 109588 w 619892"/>
              <a:gd name="T37" fmla="*/ 260871 h 590373"/>
              <a:gd name="T38" fmla="*/ 107375 w 619892"/>
              <a:gd name="T39" fmla="*/ 259395 h 590373"/>
              <a:gd name="T40" fmla="*/ 261609 w 619892"/>
              <a:gd name="T41" fmla="*/ 260133 h 590373"/>
              <a:gd name="T42" fmla="*/ 310315 w 619892"/>
              <a:gd name="T43" fmla="*/ 113278 h 590373"/>
              <a:gd name="T44" fmla="*/ 357545 w 619892"/>
              <a:gd name="T45" fmla="*/ 260871 h 590373"/>
              <a:gd name="T46" fmla="*/ 512518 w 619892"/>
              <a:gd name="T47" fmla="*/ 260871 h 590373"/>
              <a:gd name="T48" fmla="*/ 387063 w 619892"/>
              <a:gd name="T49" fmla="*/ 352379 h 590373"/>
              <a:gd name="T50" fmla="*/ 433555 w 619892"/>
              <a:gd name="T51" fmla="*/ 498496 h 590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892" h="590373">
                <a:moveTo>
                  <a:pt x="614357" y="226925"/>
                </a:moveTo>
                <a:lnTo>
                  <a:pt x="381898" y="226925"/>
                </a:lnTo>
                <a:lnTo>
                  <a:pt x="311053" y="5535"/>
                </a:lnTo>
                <a:lnTo>
                  <a:pt x="237994" y="226187"/>
                </a:lnTo>
                <a:lnTo>
                  <a:pt x="5535" y="225449"/>
                </a:lnTo>
                <a:lnTo>
                  <a:pt x="7749" y="226925"/>
                </a:lnTo>
                <a:lnTo>
                  <a:pt x="5535" y="226925"/>
                </a:lnTo>
                <a:lnTo>
                  <a:pt x="193716" y="363449"/>
                </a:lnTo>
                <a:lnTo>
                  <a:pt x="122134" y="584839"/>
                </a:lnTo>
                <a:lnTo>
                  <a:pt x="310315" y="448315"/>
                </a:lnTo>
                <a:lnTo>
                  <a:pt x="497020" y="585576"/>
                </a:lnTo>
                <a:lnTo>
                  <a:pt x="426176" y="364186"/>
                </a:lnTo>
                <a:lnTo>
                  <a:pt x="614357" y="226925"/>
                </a:lnTo>
                <a:close/>
                <a:moveTo>
                  <a:pt x="433555" y="498496"/>
                </a:moveTo>
                <a:lnTo>
                  <a:pt x="309577" y="407727"/>
                </a:lnTo>
                <a:lnTo>
                  <a:pt x="184861" y="498496"/>
                </a:lnTo>
                <a:lnTo>
                  <a:pt x="232829" y="351641"/>
                </a:lnTo>
                <a:lnTo>
                  <a:pt x="108112" y="260871"/>
                </a:lnTo>
                <a:lnTo>
                  <a:pt x="109588" y="260871"/>
                </a:lnTo>
                <a:lnTo>
                  <a:pt x="107375" y="259395"/>
                </a:lnTo>
                <a:lnTo>
                  <a:pt x="261609" y="260133"/>
                </a:lnTo>
                <a:lnTo>
                  <a:pt x="310315" y="113278"/>
                </a:lnTo>
                <a:lnTo>
                  <a:pt x="357545" y="260871"/>
                </a:lnTo>
                <a:lnTo>
                  <a:pt x="512518" y="260871"/>
                </a:lnTo>
                <a:lnTo>
                  <a:pt x="387063" y="352379"/>
                </a:lnTo>
                <a:lnTo>
                  <a:pt x="433555" y="498496"/>
                </a:lnTo>
                <a:close/>
              </a:path>
            </a:pathLst>
          </a:custGeom>
          <a:solidFill>
            <a:schemeClr val="accent6">
              <a:lumMod val="50000"/>
            </a:schemeClr>
          </a:solidFill>
          <a:ln>
            <a:noFill/>
          </a:ln>
        </p:spPr>
        <p:txBody>
          <a:bodyPr anchor="ctr"/>
          <a:lstStyle/>
          <a:p>
            <a:endParaRPr lang="en-US" dirty="0"/>
          </a:p>
        </p:txBody>
      </p:sp>
      <p:sp>
        <p:nvSpPr>
          <p:cNvPr id="159" name="Freeform: Shape 27" title="Icon of Envelope">
            <a:extLst>
              <a:ext uri="{FF2B5EF4-FFF2-40B4-BE49-F238E27FC236}">
                <a16:creationId xmlns:a16="http://schemas.microsoft.com/office/drawing/2014/main" id="{55DCAF7B-C894-4E2A-B09C-C0A5F4C31BE9}"/>
              </a:ext>
            </a:extLst>
          </p:cNvPr>
          <p:cNvSpPr>
            <a:spLocks/>
          </p:cNvSpPr>
          <p:nvPr/>
        </p:nvSpPr>
        <p:spPr bwMode="auto">
          <a:xfrm>
            <a:off x="8046826" y="384124"/>
            <a:ext cx="538162" cy="392113"/>
          </a:xfrm>
          <a:custGeom>
            <a:avLst/>
            <a:gdLst>
              <a:gd name="T0" fmla="*/ 4287 w 538715"/>
              <a:gd name="T1" fmla="*/ 391719 h 391122"/>
              <a:gd name="T2" fmla="*/ 4287 w 538715"/>
              <a:gd name="T3" fmla="*/ 4287 h 391122"/>
              <a:gd name="T4" fmla="*/ 540052 w 538715"/>
              <a:gd name="T5" fmla="*/ 4287 h 391122"/>
              <a:gd name="T6" fmla="*/ 540052 w 538715"/>
              <a:gd name="T7" fmla="*/ 391719 h 391122"/>
              <a:gd name="T8" fmla="*/ 4287 w 538715"/>
              <a:gd name="T9" fmla="*/ 391719 h 391122"/>
              <a:gd name="T10" fmla="*/ 482490 w 538715"/>
              <a:gd name="T11" fmla="*/ 357773 h 391122"/>
              <a:gd name="T12" fmla="*/ 353346 w 538715"/>
              <a:gd name="T13" fmla="*/ 232319 h 391122"/>
              <a:gd name="T14" fmla="*/ 377699 w 538715"/>
              <a:gd name="T15" fmla="*/ 208704 h 391122"/>
              <a:gd name="T16" fmla="*/ 506843 w 538715"/>
              <a:gd name="T17" fmla="*/ 334158 h 391122"/>
              <a:gd name="T18" fmla="*/ 506843 w 538715"/>
              <a:gd name="T19" fmla="*/ 53731 h 391122"/>
              <a:gd name="T20" fmla="*/ 283239 w 538715"/>
              <a:gd name="T21" fmla="*/ 224939 h 391122"/>
              <a:gd name="T22" fmla="*/ 272908 w 538715"/>
              <a:gd name="T23" fmla="*/ 228629 h 391122"/>
              <a:gd name="T24" fmla="*/ 262575 w 538715"/>
              <a:gd name="T25" fmla="*/ 224939 h 391122"/>
              <a:gd name="T26" fmla="*/ 38233 w 538715"/>
              <a:gd name="T27" fmla="*/ 54468 h 391122"/>
              <a:gd name="T28" fmla="*/ 38233 w 538715"/>
              <a:gd name="T29" fmla="*/ 334896 h 391122"/>
              <a:gd name="T30" fmla="*/ 167377 w 538715"/>
              <a:gd name="T31" fmla="*/ 209441 h 391122"/>
              <a:gd name="T32" fmla="*/ 191730 w 538715"/>
              <a:gd name="T33" fmla="*/ 233056 h 391122"/>
              <a:gd name="T34" fmla="*/ 62586 w 538715"/>
              <a:gd name="T35" fmla="*/ 358511 h 391122"/>
              <a:gd name="T36" fmla="*/ 482490 w 538715"/>
              <a:gd name="T37" fmla="*/ 357773 h 391122"/>
              <a:gd name="T38" fmla="*/ 482490 w 538715"/>
              <a:gd name="T39" fmla="*/ 357773 h 391122"/>
              <a:gd name="T40" fmla="*/ 272170 w 538715"/>
              <a:gd name="T41" fmla="*/ 190992 h 391122"/>
              <a:gd name="T42" fmla="*/ 473635 w 538715"/>
              <a:gd name="T43" fmla="*/ 36758 h 391122"/>
              <a:gd name="T44" fmla="*/ 69966 w 538715"/>
              <a:gd name="T45" fmla="*/ 36758 h 391122"/>
              <a:gd name="T46" fmla="*/ 272170 w 538715"/>
              <a:gd name="T47" fmla="*/ 190992 h 391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8715" h="391122">
                <a:moveTo>
                  <a:pt x="4287" y="391719"/>
                </a:moveTo>
                <a:lnTo>
                  <a:pt x="4287" y="4287"/>
                </a:lnTo>
                <a:lnTo>
                  <a:pt x="540051" y="4287"/>
                </a:lnTo>
                <a:lnTo>
                  <a:pt x="540051" y="391719"/>
                </a:lnTo>
                <a:lnTo>
                  <a:pt x="4287" y="391719"/>
                </a:lnTo>
                <a:close/>
                <a:moveTo>
                  <a:pt x="482489" y="357773"/>
                </a:moveTo>
                <a:lnTo>
                  <a:pt x="353345" y="232319"/>
                </a:lnTo>
                <a:lnTo>
                  <a:pt x="377698" y="208704"/>
                </a:lnTo>
                <a:lnTo>
                  <a:pt x="506842" y="334158"/>
                </a:lnTo>
                <a:lnTo>
                  <a:pt x="506842" y="53731"/>
                </a:lnTo>
                <a:lnTo>
                  <a:pt x="283238" y="224939"/>
                </a:lnTo>
                <a:cubicBezTo>
                  <a:pt x="280286" y="227153"/>
                  <a:pt x="276597" y="228629"/>
                  <a:pt x="272907" y="228629"/>
                </a:cubicBezTo>
                <a:cubicBezTo>
                  <a:pt x="269217" y="228629"/>
                  <a:pt x="265527" y="227153"/>
                  <a:pt x="262575" y="224939"/>
                </a:cubicBezTo>
                <a:lnTo>
                  <a:pt x="38233" y="54468"/>
                </a:lnTo>
                <a:lnTo>
                  <a:pt x="38233" y="334896"/>
                </a:lnTo>
                <a:lnTo>
                  <a:pt x="167377" y="209441"/>
                </a:lnTo>
                <a:lnTo>
                  <a:pt x="191730" y="233056"/>
                </a:lnTo>
                <a:lnTo>
                  <a:pt x="62586" y="358511"/>
                </a:lnTo>
                <a:lnTo>
                  <a:pt x="482489" y="357773"/>
                </a:lnTo>
                <a:close/>
                <a:moveTo>
                  <a:pt x="272169" y="190992"/>
                </a:moveTo>
                <a:lnTo>
                  <a:pt x="473634" y="36758"/>
                </a:lnTo>
                <a:lnTo>
                  <a:pt x="69966" y="36758"/>
                </a:lnTo>
                <a:lnTo>
                  <a:pt x="272169" y="190992"/>
                </a:lnTo>
                <a:close/>
              </a:path>
            </a:pathLst>
          </a:custGeom>
          <a:solidFill>
            <a:schemeClr val="accent2">
              <a:lumMod val="50000"/>
            </a:schemeClr>
          </a:solidFill>
          <a:ln>
            <a:noFill/>
          </a:ln>
        </p:spPr>
        <p:txBody>
          <a:bodyPr anchor="ctr"/>
          <a:lstStyle/>
          <a:p>
            <a:endParaRPr lang="en-US" dirty="0"/>
          </a:p>
        </p:txBody>
      </p:sp>
      <p:sp>
        <p:nvSpPr>
          <p:cNvPr id="6" name="Text Placeholder 5">
            <a:extLst>
              <a:ext uri="{FF2B5EF4-FFF2-40B4-BE49-F238E27FC236}">
                <a16:creationId xmlns:a16="http://schemas.microsoft.com/office/drawing/2014/main" id="{96DA1E56-0437-7244-A730-0DAA37DC5946}"/>
              </a:ext>
            </a:extLst>
          </p:cNvPr>
          <p:cNvSpPr>
            <a:spLocks noGrp="1"/>
          </p:cNvSpPr>
          <p:nvPr>
            <p:ph type="body" sz="quarter" idx="10"/>
          </p:nvPr>
        </p:nvSpPr>
        <p:spPr/>
        <p:txBody>
          <a:bodyPr>
            <a:normAutofit fontScale="92500"/>
          </a:bodyPr>
          <a:lstStyle/>
          <a:p>
            <a:r>
              <a:rPr lang="en-GB" altLang="en-US" sz="2800" b="1" dirty="0">
                <a:solidFill>
                  <a:schemeClr val="accent2">
                    <a:lumMod val="50000"/>
                  </a:schemeClr>
                </a:solidFill>
                <a:ea typeface="ＭＳ Ｐゴシック" panose="020B0600070205080204" pitchFamily="34" charset="-128"/>
              </a:rPr>
              <a:t>A positive culture</a:t>
            </a:r>
          </a:p>
          <a:p>
            <a:endParaRPr lang="en-US" dirty="0"/>
          </a:p>
        </p:txBody>
      </p:sp>
      <p:sp>
        <p:nvSpPr>
          <p:cNvPr id="7" name="Text Placeholder 6">
            <a:extLst>
              <a:ext uri="{FF2B5EF4-FFF2-40B4-BE49-F238E27FC236}">
                <a16:creationId xmlns:a16="http://schemas.microsoft.com/office/drawing/2014/main" id="{2EEC6975-8C2F-AF4D-AB3C-2DF7BB9996DB}"/>
              </a:ext>
            </a:extLst>
          </p:cNvPr>
          <p:cNvSpPr>
            <a:spLocks noGrp="1"/>
          </p:cNvSpPr>
          <p:nvPr>
            <p:ph type="body" sz="quarter" idx="11"/>
          </p:nvPr>
        </p:nvSpPr>
        <p:spPr/>
        <p:txBody>
          <a:bodyPr>
            <a:noAutofit/>
          </a:bodyPr>
          <a:lstStyle/>
          <a:p>
            <a:r>
              <a:rPr lang="en-GB" altLang="en-US" sz="3600" b="1" dirty="0">
                <a:solidFill>
                  <a:schemeClr val="accent2">
                    <a:lumMod val="50000"/>
                  </a:schemeClr>
                </a:solidFill>
                <a:ea typeface="ＭＳ Ｐゴシック" panose="020B0600070205080204" pitchFamily="34" charset="-128"/>
              </a:rPr>
              <a:t>Towards excellent practice</a:t>
            </a:r>
            <a:endParaRPr lang="en-US" sz="3600" b="1" dirty="0">
              <a:solidFill>
                <a:schemeClr val="accent2">
                  <a:lumMod val="50000"/>
                </a:schemeClr>
              </a:solidFill>
            </a:endParaRPr>
          </a:p>
        </p:txBody>
      </p:sp>
      <p:sp>
        <p:nvSpPr>
          <p:cNvPr id="157" name="TextBox 156"/>
          <p:cNvSpPr txBox="1"/>
          <p:nvPr/>
        </p:nvSpPr>
        <p:spPr>
          <a:xfrm>
            <a:off x="1585" y="6596390"/>
            <a:ext cx="12188828" cy="261610"/>
          </a:xfrm>
          <a:prstGeom prst="rect">
            <a:avLst/>
          </a:prstGeom>
          <a:noFill/>
        </p:spPr>
        <p:txBody>
          <a:bodyPr wrap="square" rtlCol="0">
            <a:spAutoFit/>
          </a:bodyPr>
          <a:lstStyle/>
          <a:p>
            <a:pPr algn="ctr"/>
            <a:r>
              <a:rPr lang="en-US" sz="1100" dirty="0">
                <a:solidFill>
                  <a:srgbClr val="B2B2B2"/>
                </a:solidFill>
                <a:cs typeface="Arial"/>
              </a:rPr>
              <a:t>When scaling, group all elements to be scaled. Scale as needed. Use the “Increase Font Size,” “Decrease Font Size” buttons or manually change the font size for the editable text.</a:t>
            </a:r>
          </a:p>
        </p:txBody>
      </p:sp>
      <p:sp>
        <p:nvSpPr>
          <p:cNvPr id="18" name="TextBox 17">
            <a:extLst>
              <a:ext uri="{FF2B5EF4-FFF2-40B4-BE49-F238E27FC236}">
                <a16:creationId xmlns:a16="http://schemas.microsoft.com/office/drawing/2014/main" id="{AE998942-D763-7873-8995-65491F2A7ACE}"/>
              </a:ext>
            </a:extLst>
          </p:cNvPr>
          <p:cNvSpPr txBox="1"/>
          <p:nvPr/>
        </p:nvSpPr>
        <p:spPr>
          <a:xfrm>
            <a:off x="2743200" y="580522"/>
            <a:ext cx="1696616" cy="369332"/>
          </a:xfrm>
          <a:prstGeom prst="rect">
            <a:avLst/>
          </a:prstGeom>
          <a:noFill/>
        </p:spPr>
        <p:txBody>
          <a:bodyPr wrap="square">
            <a:spAutoFit/>
          </a:bodyPr>
          <a:lstStyle/>
          <a:p>
            <a:r>
              <a:rPr lang="en-GB" altLang="en-US" dirty="0">
                <a:ea typeface="ＭＳ Ｐゴシック" panose="020B0600070205080204" pitchFamily="34" charset="-128"/>
              </a:rPr>
              <a:t>Environments</a:t>
            </a:r>
          </a:p>
        </p:txBody>
      </p:sp>
      <p:sp>
        <p:nvSpPr>
          <p:cNvPr id="20" name="TextBox 19">
            <a:extLst>
              <a:ext uri="{FF2B5EF4-FFF2-40B4-BE49-F238E27FC236}">
                <a16:creationId xmlns:a16="http://schemas.microsoft.com/office/drawing/2014/main" id="{D53C1FCA-A1F3-9371-58DC-6B8E610306DE}"/>
              </a:ext>
            </a:extLst>
          </p:cNvPr>
          <p:cNvSpPr txBox="1"/>
          <p:nvPr/>
        </p:nvSpPr>
        <p:spPr>
          <a:xfrm>
            <a:off x="6888088" y="453264"/>
            <a:ext cx="2255912" cy="369332"/>
          </a:xfrm>
          <a:prstGeom prst="rect">
            <a:avLst/>
          </a:prstGeom>
          <a:noFill/>
        </p:spPr>
        <p:txBody>
          <a:bodyPr wrap="square">
            <a:spAutoFit/>
          </a:bodyPr>
          <a:lstStyle/>
          <a:p>
            <a:r>
              <a:rPr lang="en-GB" altLang="en-US" dirty="0">
                <a:ea typeface="ＭＳ Ｐゴシック" panose="020B0600070205080204" pitchFamily="34" charset="-128"/>
              </a:rPr>
              <a:t>Staff</a:t>
            </a:r>
          </a:p>
        </p:txBody>
      </p:sp>
      <p:sp>
        <p:nvSpPr>
          <p:cNvPr id="22" name="TextBox 21">
            <a:extLst>
              <a:ext uri="{FF2B5EF4-FFF2-40B4-BE49-F238E27FC236}">
                <a16:creationId xmlns:a16="http://schemas.microsoft.com/office/drawing/2014/main" id="{7D21C64D-1DC4-0189-B886-FB70B437ABFE}"/>
              </a:ext>
            </a:extLst>
          </p:cNvPr>
          <p:cNvSpPr txBox="1"/>
          <p:nvPr/>
        </p:nvSpPr>
        <p:spPr>
          <a:xfrm>
            <a:off x="8720856" y="580522"/>
            <a:ext cx="1695624" cy="369332"/>
          </a:xfrm>
          <a:prstGeom prst="rect">
            <a:avLst/>
          </a:prstGeom>
          <a:noFill/>
        </p:spPr>
        <p:txBody>
          <a:bodyPr wrap="square">
            <a:spAutoFit/>
          </a:bodyPr>
          <a:lstStyle/>
          <a:p>
            <a:r>
              <a:rPr lang="en-GB" altLang="en-US" dirty="0">
                <a:ea typeface="ＭＳ Ｐゴシック" panose="020B0600070205080204" pitchFamily="34" charset="-128"/>
              </a:rPr>
              <a:t>Systems</a:t>
            </a:r>
          </a:p>
        </p:txBody>
      </p:sp>
      <p:sp>
        <p:nvSpPr>
          <p:cNvPr id="24" name="TextBox 23">
            <a:extLst>
              <a:ext uri="{FF2B5EF4-FFF2-40B4-BE49-F238E27FC236}">
                <a16:creationId xmlns:a16="http://schemas.microsoft.com/office/drawing/2014/main" id="{AB3256BD-CF65-7FDA-AD64-AE71C96E475C}"/>
              </a:ext>
            </a:extLst>
          </p:cNvPr>
          <p:cNvSpPr txBox="1"/>
          <p:nvPr/>
        </p:nvSpPr>
        <p:spPr>
          <a:xfrm>
            <a:off x="5334002" y="0"/>
            <a:ext cx="3809998" cy="369332"/>
          </a:xfrm>
          <a:prstGeom prst="rect">
            <a:avLst/>
          </a:prstGeom>
          <a:noFill/>
        </p:spPr>
        <p:txBody>
          <a:bodyPr wrap="square">
            <a:spAutoFit/>
          </a:bodyPr>
          <a:lstStyle/>
          <a:p>
            <a:r>
              <a:rPr lang="en-GB" altLang="en-US" dirty="0">
                <a:ea typeface="ＭＳ Ｐゴシック" panose="020B0600070205080204" pitchFamily="34" charset="-128"/>
              </a:rPr>
              <a:t>Leadership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D4F1745-A55E-4835-88EB-BC637121B60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84193965"/>
              </p:ext>
            </p:extLst>
          </p:nvPr>
        </p:nvGraphicFramePr>
        <p:xfrm>
          <a:off x="1055440" y="116632"/>
          <a:ext cx="9991973" cy="5674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605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3709CBD-9566-1C53-3916-5BEB9225D8F0}"/>
              </a:ext>
            </a:extLst>
          </p:cNvPr>
          <p:cNvGraphicFramePr>
            <a:graphicFrameLocks noGrp="1"/>
          </p:cNvGraphicFramePr>
          <p:nvPr>
            <p:extLst>
              <p:ext uri="{D42A27DB-BD31-4B8C-83A1-F6EECF244321}">
                <p14:modId xmlns:p14="http://schemas.microsoft.com/office/powerpoint/2010/main" val="4092302815"/>
              </p:ext>
            </p:extLst>
          </p:nvPr>
        </p:nvGraphicFramePr>
        <p:xfrm>
          <a:off x="839416" y="404665"/>
          <a:ext cx="9217024" cy="2520279"/>
        </p:xfrm>
        <a:graphic>
          <a:graphicData uri="http://schemas.openxmlformats.org/drawingml/2006/table">
            <a:tbl>
              <a:tblPr firstRow="1" firstCol="1" bandRow="1">
                <a:tableStyleId>{5C22544A-7EE6-4342-B048-85BDC9FD1C3A}</a:tableStyleId>
              </a:tblPr>
              <a:tblGrid>
                <a:gridCol w="2304256">
                  <a:extLst>
                    <a:ext uri="{9D8B030D-6E8A-4147-A177-3AD203B41FA5}">
                      <a16:colId xmlns:a16="http://schemas.microsoft.com/office/drawing/2014/main" val="2138116676"/>
                    </a:ext>
                  </a:extLst>
                </a:gridCol>
                <a:gridCol w="6912768">
                  <a:extLst>
                    <a:ext uri="{9D8B030D-6E8A-4147-A177-3AD203B41FA5}">
                      <a16:colId xmlns:a16="http://schemas.microsoft.com/office/drawing/2014/main" val="2532061416"/>
                    </a:ext>
                  </a:extLst>
                </a:gridCol>
              </a:tblGrid>
              <a:tr h="2520279">
                <a:tc>
                  <a:txBody>
                    <a:bodyPr/>
                    <a:lstStyle/>
                    <a:p>
                      <a:pPr algn="ctr">
                        <a:lnSpc>
                          <a:spcPct val="107000"/>
                        </a:lnSpc>
                        <a:spcAft>
                          <a:spcPts val="800"/>
                        </a:spcAft>
                      </a:pPr>
                      <a:r>
                        <a:rPr lang="en-AU" sz="2800" dirty="0">
                          <a:effectLst/>
                        </a:rPr>
                        <a:t>Conclusion</a:t>
                      </a:r>
                    </a:p>
                  </a:txBody>
                  <a:tcPr marL="68580" marR="68580" marT="0" marB="0"/>
                </a:tc>
                <a:tc>
                  <a:txBody>
                    <a:bodyPr/>
                    <a:lstStyle/>
                    <a:p>
                      <a:r>
                        <a:rPr lang="en-AU" sz="4400" b="1" kern="1200" dirty="0">
                          <a:solidFill>
                            <a:schemeClr val="lt1"/>
                          </a:solidFill>
                          <a:effectLst/>
                          <a:latin typeface="+mn-lt"/>
                          <a:ea typeface="+mn-ea"/>
                          <a:cs typeface="+mn-cs"/>
                        </a:rPr>
                        <a:t>Resources</a:t>
                      </a:r>
                    </a:p>
                    <a:p>
                      <a:r>
                        <a:rPr lang="en-AU" sz="4400" b="1" kern="1200" dirty="0">
                          <a:solidFill>
                            <a:schemeClr val="lt1"/>
                          </a:solidFill>
                          <a:effectLst/>
                          <a:latin typeface="+mn-lt"/>
                          <a:ea typeface="+mn-ea"/>
                          <a:cs typeface="+mn-cs"/>
                        </a:rPr>
                        <a:t>References </a:t>
                      </a:r>
                    </a:p>
                    <a:p>
                      <a:r>
                        <a:rPr lang="en-AU" sz="4400" b="1" kern="1200" dirty="0">
                          <a:solidFill>
                            <a:schemeClr val="lt1"/>
                          </a:solidFill>
                          <a:effectLst/>
                          <a:latin typeface="+mn-lt"/>
                          <a:ea typeface="+mn-ea"/>
                          <a:cs typeface="+mn-cs"/>
                        </a:rPr>
                        <a:t>Strategies </a:t>
                      </a:r>
                      <a:endParaRPr lang="en-AU"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7542209"/>
                  </a:ext>
                </a:extLst>
              </a:tr>
            </a:tbl>
          </a:graphicData>
        </a:graphic>
      </p:graphicFrame>
    </p:spTree>
    <p:extLst>
      <p:ext uri="{BB962C8B-B14F-4D97-AF65-F5344CB8AC3E}">
        <p14:creationId xmlns:p14="http://schemas.microsoft.com/office/powerpoint/2010/main" val="32390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6BE63-036A-39DB-E63E-0168053E3262}"/>
              </a:ext>
            </a:extLst>
          </p:cNvPr>
          <p:cNvSpPr>
            <a:spLocks noGrp="1"/>
          </p:cNvSpPr>
          <p:nvPr>
            <p:ph type="title"/>
          </p:nvPr>
        </p:nvSpPr>
        <p:spPr>
          <a:xfrm>
            <a:off x="1028580" y="5229200"/>
            <a:ext cx="8115419" cy="1008112"/>
          </a:xfrm>
        </p:spPr>
        <p:txBody>
          <a:bodyPr>
            <a:normAutofit/>
          </a:bodyPr>
          <a:lstStyle/>
          <a:p>
            <a:r>
              <a:rPr lang="en-US" sz="3600" b="1" dirty="0"/>
              <a:t>Overview NDIS Regulated RP guides</a:t>
            </a:r>
            <a:endParaRPr lang="en-AU" sz="3600" b="1" dirty="0"/>
          </a:p>
        </p:txBody>
      </p:sp>
      <p:pic>
        <p:nvPicPr>
          <p:cNvPr id="8" name="Picture Placeholder 7">
            <a:extLst>
              <a:ext uri="{FF2B5EF4-FFF2-40B4-BE49-F238E27FC236}">
                <a16:creationId xmlns:a16="http://schemas.microsoft.com/office/drawing/2014/main" id="{9A24DDE1-66EB-4E5A-F470-B54FCBEBB578}"/>
              </a:ext>
            </a:extLst>
          </p:cNvPr>
          <p:cNvPicPr>
            <a:picLocks noGrp="1" noChangeAspect="1"/>
          </p:cNvPicPr>
          <p:nvPr>
            <p:ph type="pic" sz="quarter" idx="13"/>
          </p:nvPr>
        </p:nvPicPr>
        <p:blipFill rotWithShape="1">
          <a:blip r:embed="rId2"/>
          <a:srcRect t="3235" b="3235"/>
          <a:stretch/>
        </p:blipFill>
        <p:spPr/>
      </p:pic>
      <p:pic>
        <p:nvPicPr>
          <p:cNvPr id="10" name="Picture Placeholder 9">
            <a:extLst>
              <a:ext uri="{FF2B5EF4-FFF2-40B4-BE49-F238E27FC236}">
                <a16:creationId xmlns:a16="http://schemas.microsoft.com/office/drawing/2014/main" id="{F092B6BA-AA77-7509-EFA5-12082F310A49}"/>
              </a:ext>
            </a:extLst>
          </p:cNvPr>
          <p:cNvPicPr>
            <a:picLocks noGrp="1" noChangeAspect="1"/>
          </p:cNvPicPr>
          <p:nvPr>
            <p:ph type="pic" sz="quarter" idx="15"/>
          </p:nvPr>
        </p:nvPicPr>
        <p:blipFill rotWithShape="1">
          <a:blip r:embed="rId2"/>
          <a:srcRect t="3235" b="3235"/>
          <a:stretch/>
        </p:blipFill>
        <p:spPr/>
      </p:pic>
    </p:spTree>
    <p:extLst>
      <p:ext uri="{BB962C8B-B14F-4D97-AF65-F5344CB8AC3E}">
        <p14:creationId xmlns:p14="http://schemas.microsoft.com/office/powerpoint/2010/main" val="238773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41FB04D-735A-4991-01DA-11938BD07A0A}"/>
              </a:ext>
            </a:extLst>
          </p:cNvPr>
          <p:cNvSpPr>
            <a:spLocks noGrp="1"/>
          </p:cNvSpPr>
          <p:nvPr>
            <p:ph type="title"/>
          </p:nvPr>
        </p:nvSpPr>
        <p:spPr>
          <a:xfrm>
            <a:off x="1703513" y="182562"/>
            <a:ext cx="7704014" cy="870173"/>
          </a:xfrm>
        </p:spPr>
        <p:txBody>
          <a:bodyPr>
            <a:noAutofit/>
          </a:bodyPr>
          <a:lstStyle/>
          <a:p>
            <a:r>
              <a:rPr lang="en-GB" altLang="en-US" sz="4000" b="1" dirty="0">
                <a:latin typeface="Amasis MT Pro Black" panose="02040A04050005020304" pitchFamily="18" charset="0"/>
                <a:ea typeface="ＭＳ Ｐゴシック" panose="020B0600070205080204" pitchFamily="34" charset="-128"/>
              </a:rPr>
              <a:t>Aims of the Presentation </a:t>
            </a:r>
          </a:p>
        </p:txBody>
      </p:sp>
      <p:sp>
        <p:nvSpPr>
          <p:cNvPr id="4099" name="Content Placeholder 2">
            <a:extLst>
              <a:ext uri="{FF2B5EF4-FFF2-40B4-BE49-F238E27FC236}">
                <a16:creationId xmlns:a16="http://schemas.microsoft.com/office/drawing/2014/main" id="{52AE0AF0-C72A-A8FF-EB66-960F070283A6}"/>
              </a:ext>
            </a:extLst>
          </p:cNvPr>
          <p:cNvSpPr>
            <a:spLocks noGrp="1"/>
          </p:cNvSpPr>
          <p:nvPr>
            <p:ph idx="1"/>
          </p:nvPr>
        </p:nvSpPr>
        <p:spPr>
          <a:xfrm>
            <a:off x="1343472" y="846138"/>
            <a:ext cx="10297144" cy="4748212"/>
          </a:xfrm>
        </p:spPr>
        <p:txBody>
          <a:bodyPr/>
          <a:lstStyle/>
          <a:p>
            <a:pPr>
              <a:buFont typeface="Arial" panose="020B0604020202020204" pitchFamily="34" charset="0"/>
              <a:buChar char="•"/>
            </a:pPr>
            <a:endParaRPr lang="en-GB" altLang="en-US" dirty="0">
              <a:ea typeface="ＭＳ Ｐゴシック" panose="020B0600070205080204" pitchFamily="34" charset="-128"/>
            </a:endParaRPr>
          </a:p>
          <a:p>
            <a:pPr>
              <a:buFont typeface="Arial" panose="020B0604020202020204" pitchFamily="34" charset="0"/>
              <a:buChar char="•"/>
            </a:pPr>
            <a:r>
              <a:rPr lang="en-GB" altLang="en-US" sz="2800" dirty="0">
                <a:ea typeface="ＭＳ Ｐゴシック" panose="020B0600070205080204" pitchFamily="34" charset="-128"/>
              </a:rPr>
              <a:t>Explore the balance between freedom and restriction</a:t>
            </a:r>
          </a:p>
          <a:p>
            <a:pPr>
              <a:buFont typeface="Arial" panose="020B0604020202020204" pitchFamily="34" charset="0"/>
              <a:buChar char="•"/>
            </a:pPr>
            <a:r>
              <a:rPr lang="en-GB" altLang="en-US" sz="2800" dirty="0">
                <a:ea typeface="ＭＳ Ｐゴシック" panose="020B0600070205080204" pitchFamily="34" charset="-128"/>
              </a:rPr>
              <a:t>Enhance the safety and well being of students</a:t>
            </a:r>
          </a:p>
          <a:p>
            <a:pPr>
              <a:buFont typeface="Arial" panose="020B0604020202020204" pitchFamily="34" charset="0"/>
              <a:buChar char="•"/>
            </a:pPr>
            <a:r>
              <a:rPr lang="en-GB" altLang="en-US" sz="2800" dirty="0">
                <a:ea typeface="ＭＳ Ｐゴシック" panose="020B0600070205080204" pitchFamily="34" charset="-128"/>
              </a:rPr>
              <a:t>Understand and answer some of the issues arising regarding restrictive practice and restraint</a:t>
            </a:r>
          </a:p>
          <a:p>
            <a:pPr>
              <a:buFont typeface="Arial" panose="020B0604020202020204" pitchFamily="34" charset="0"/>
              <a:buChar char="•"/>
            </a:pPr>
            <a:r>
              <a:rPr lang="en-GB" altLang="en-US" sz="2800" dirty="0">
                <a:ea typeface="ＭＳ Ｐゴシック" panose="020B0600070205080204" pitchFamily="34" charset="-128"/>
              </a:rPr>
              <a:t>Increase competence and confidence in the area of restriction</a:t>
            </a:r>
          </a:p>
          <a:p>
            <a:pPr>
              <a:buFont typeface="Arial" panose="020B0604020202020204" pitchFamily="34" charset="0"/>
              <a:buChar char="•"/>
            </a:pPr>
            <a:r>
              <a:rPr lang="en-GB" altLang="en-US" sz="2800" dirty="0">
                <a:ea typeface="ＭＳ Ｐゴシック" panose="020B0600070205080204" pitchFamily="34" charset="-128"/>
              </a:rPr>
              <a:t>Generate specific issues and questions to share with relevant people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344" y="188640"/>
            <a:ext cx="11809312" cy="6480720"/>
          </a:xfrm>
        </p:spPr>
        <p:txBody>
          <a:bodyPr>
            <a:normAutofit fontScale="62500" lnSpcReduction="20000"/>
          </a:bodyPr>
          <a:lstStyle/>
          <a:p>
            <a:pPr marL="0" indent="0">
              <a:buNone/>
            </a:pPr>
            <a:r>
              <a:rPr lang="en-US" sz="5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References and Resources</a:t>
            </a:r>
            <a:endParaRPr lang="en-AU" sz="5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Government of Western Australia, Department of Communities Authorisation of Restrictive Practices in Funded Disability Services Landing Page: </a:t>
            </a:r>
            <a:r>
              <a:rPr lang="en-AU" sz="1800" u="sng" dirty="0">
                <a:solidFill>
                  <a:srgbClr val="0563C1"/>
                </a:solidFill>
                <a:latin typeface="Arial" panose="020B0604020202020204" pitchFamily="34" charset="0"/>
                <a:ea typeface="Times New Roman" panose="02020603050405020304" pitchFamily="18" charset="0"/>
                <a:cs typeface="Times New Roman" panose="02020603050405020304" pitchFamily="18" charset="0"/>
                <a:hlinkClick r:id="rId2"/>
              </a:rPr>
              <a:t>https://www.wa.gov.au/organisation/department-of-communities/authorisation-of-restrictive-practices</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NDIS Act 2013: </a:t>
            </a:r>
            <a:r>
              <a:rPr lang="en-AU"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https://www.legislation.gov.au/Details/C2013A00020</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NDIS (Code of Conduct) Rules 2018: </a:t>
            </a:r>
            <a:r>
              <a:rPr lang="en-AU"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https://www.legislation.gov.au/Details/F2018L00629</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NDIS (Provider Registration and Practice Standards) Rules 2018: </a:t>
            </a:r>
            <a:r>
              <a:rPr lang="en-AU"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5"/>
              </a:rPr>
              <a:t>https://www.legislation.gov.au/Details/F2018L00631</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NDIS (Restrictive Practices and Behaviour Support) Rules 2018: </a:t>
            </a:r>
            <a:r>
              <a:rPr lang="en-AU"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6"/>
              </a:rPr>
              <a:t>https://www.legislation.gov.au/Details/F2018L00632</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NDIS (Incident Management and Reportable Incidents) Rules 2018: </a:t>
            </a:r>
            <a:r>
              <a:rPr lang="en-AU"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7"/>
              </a:rPr>
              <a:t>https://www.legislation.gov.au/Details/F2018L00633</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NDIS Q&amp;S Commission(2019) “Comprehensive behaviour support plan template”: </a:t>
            </a:r>
            <a:r>
              <a:rPr lang="en-AU"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8"/>
              </a:rPr>
              <a:t>https://www.ndiscommission.gov.au/document/1441</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NDIS Q&amp;S Commission (2019) “The Positive Behaviour Support Capability Framework”: </a:t>
            </a:r>
            <a:r>
              <a:rPr lang="en-AU"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9"/>
              </a:rPr>
              <a:t>https://www.ndiscommission.gov.au/pbscapabilityframework</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NDIS Q&amp;S Commission (2020) “Self-assessment Resource Guide for the Positive Behaviour Support Capability Framework”, Version 1 (July 2020): </a:t>
            </a:r>
            <a:r>
              <a:rPr lang="en-AU"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0"/>
              </a:rPr>
              <a:t>https://www.ndiscommission.gov.au/document/2151</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NDIS Q&amp;S Commission (2020) “NDIS Practice Standards and Quality Indicators”, Version 3: </a:t>
            </a:r>
            <a:r>
              <a:rPr lang="en-AU"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1"/>
              </a:rPr>
              <a:t>https://www.ndiscommission.gov.au/document/986</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NDIS Q&amp;S Commission (2020) “Regulated Restrictive Practice Guide </a:t>
            </a:r>
            <a:r>
              <a:rPr lang="en-AU" sz="1800" dirty="0" err="1">
                <a:effectLst/>
                <a:latin typeface="Arial" panose="020B0604020202020204" pitchFamily="34" charset="0"/>
                <a:ea typeface="Times New Roman" panose="02020603050405020304" pitchFamily="18" charset="0"/>
                <a:cs typeface="Times New Roman" panose="02020603050405020304" pitchFamily="18" charset="0"/>
              </a:rPr>
              <a:t>Guide</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AU"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2"/>
              </a:rPr>
              <a:t>https://www.ndiscommission.gov.au/document/2386</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NDIS Q&amp;S Commission (2021) “Regulated restrictive practices with children and young people with disability: Practice guide”: </a:t>
            </a:r>
            <a:r>
              <a:rPr lang="en-AU"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3"/>
              </a:rPr>
              <a:t>https://www.ndiscommission.gov.au/document/2741</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Royal Commission into Violence, Abuse, Neglect and Exploitation of People with Disability (2020) “Restrictive Practices Issues Paper”: </a:t>
            </a:r>
            <a:r>
              <a:rPr lang="en-AU"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4"/>
              </a:rPr>
              <a:t>Restrictive practices | Royal Commission into Violence, Abuse, Neglect and Exploitation of People with Disability</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“United Nations Convention on the Rights of People with Disabilities” (2006): </a:t>
            </a:r>
            <a:r>
              <a:rPr lang="en-AU"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5"/>
              </a:rPr>
              <a:t>https://www.un.org/development/desa/disabilities/convention-on-the-rights-of-persons-with-disabilities.html</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n-AU" sz="1800" dirty="0" err="1">
                <a:effectLst/>
                <a:latin typeface="Arial" panose="020B0604020202020204" pitchFamily="34" charset="0"/>
                <a:ea typeface="Times New Roman" panose="02020603050405020304" pitchFamily="18" charset="0"/>
                <a:cs typeface="Times New Roman" panose="02020603050405020304" pitchFamily="18" charset="0"/>
              </a:rPr>
              <a:t>WAiS</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Supported Decision Making Resources:</a:t>
            </a:r>
            <a:r>
              <a:rPr lang="en-AU"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AU"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16"/>
              </a:rPr>
              <a:t>https://waindividualisedservices.org.au/resources/supported-decision-making/</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8BC41E-F908-EDB3-0288-181C10E1BAF9}"/>
              </a:ext>
            </a:extLst>
          </p:cNvPr>
          <p:cNvPicPr>
            <a:picLocks noChangeAspect="1"/>
          </p:cNvPicPr>
          <p:nvPr/>
        </p:nvPicPr>
        <p:blipFill>
          <a:blip r:embed="rId2"/>
          <a:stretch>
            <a:fillRect/>
          </a:stretch>
        </p:blipFill>
        <p:spPr>
          <a:xfrm>
            <a:off x="767408" y="188640"/>
            <a:ext cx="10801200" cy="4455003"/>
          </a:xfrm>
          <a:prstGeom prst="rect">
            <a:avLst/>
          </a:prstGeom>
        </p:spPr>
      </p:pic>
    </p:spTree>
    <p:extLst>
      <p:ext uri="{BB962C8B-B14F-4D97-AF65-F5344CB8AC3E}">
        <p14:creationId xmlns:p14="http://schemas.microsoft.com/office/powerpoint/2010/main" val="287232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5A65470-17CA-A23E-0B6F-01DF8B7F7E73}"/>
              </a:ext>
            </a:extLst>
          </p:cNvPr>
          <p:cNvSpPr>
            <a:spLocks noGrp="1"/>
          </p:cNvSpPr>
          <p:nvPr>
            <p:ph type="title"/>
          </p:nvPr>
        </p:nvSpPr>
        <p:spPr>
          <a:xfrm>
            <a:off x="1703512" y="434975"/>
            <a:ext cx="7992888" cy="1049809"/>
          </a:xfrm>
        </p:spPr>
        <p:txBody>
          <a:bodyPr>
            <a:noAutofit/>
          </a:bodyPr>
          <a:lstStyle/>
          <a:p>
            <a:pPr algn="ctr"/>
            <a:r>
              <a:rPr lang="en-GB" altLang="en-US" sz="3600" b="1" dirty="0">
                <a:ea typeface="ＭＳ Ｐゴシック" panose="020B0600070205080204" pitchFamily="34" charset="-128"/>
              </a:rPr>
              <a:t>Some useful websites/publications</a:t>
            </a:r>
          </a:p>
        </p:txBody>
      </p:sp>
      <p:sp>
        <p:nvSpPr>
          <p:cNvPr id="26627" name="Content Placeholder 2">
            <a:extLst>
              <a:ext uri="{FF2B5EF4-FFF2-40B4-BE49-F238E27FC236}">
                <a16:creationId xmlns:a16="http://schemas.microsoft.com/office/drawing/2014/main" id="{5C8B3E50-6AD0-27EF-A0B1-C10FB3152096}"/>
              </a:ext>
            </a:extLst>
          </p:cNvPr>
          <p:cNvSpPr>
            <a:spLocks noGrp="1"/>
          </p:cNvSpPr>
          <p:nvPr>
            <p:ph idx="1"/>
          </p:nvPr>
        </p:nvSpPr>
        <p:spPr>
          <a:xfrm>
            <a:off x="479376" y="1700808"/>
            <a:ext cx="10513168" cy="3893542"/>
          </a:xfrm>
        </p:spPr>
        <p:txBody>
          <a:bodyPr/>
          <a:lstStyle/>
          <a:p>
            <a:pPr>
              <a:buFont typeface="Arial" panose="020B0604020202020204" pitchFamily="34" charset="0"/>
              <a:buChar char="•"/>
            </a:pPr>
            <a:endParaRPr lang="en-GB" altLang="en-US" b="0" dirty="0">
              <a:ea typeface="ＭＳ Ｐゴシック" panose="020B0600070205080204" pitchFamily="34" charset="-128"/>
            </a:endParaRPr>
          </a:p>
          <a:p>
            <a:pPr>
              <a:buFont typeface="Arial" panose="020B0604020202020204" pitchFamily="34" charset="0"/>
              <a:buChar char="•"/>
            </a:pPr>
            <a:r>
              <a:rPr lang="en-GB" altLang="en-US" sz="2400" dirty="0">
                <a:ea typeface="ＭＳ Ｐゴシック" panose="020B0600070205080204" pitchFamily="34" charset="-128"/>
              </a:rPr>
              <a:t>The Challenging Behaviour Foundation, </a:t>
            </a:r>
            <a:r>
              <a:rPr lang="en-GB" altLang="en-US" sz="2400" dirty="0">
                <a:ea typeface="ＭＳ Ｐゴシック" panose="020B0600070205080204" pitchFamily="34" charset="-128"/>
                <a:hlinkClick r:id="rId2"/>
              </a:rPr>
              <a:t>www.challengingbehaviour.org.uk</a:t>
            </a:r>
            <a:endParaRPr lang="en-GB" altLang="en-US" sz="2400" dirty="0">
              <a:ea typeface="ＭＳ Ｐゴシック" panose="020B0600070205080204" pitchFamily="34" charset="-128"/>
            </a:endParaRPr>
          </a:p>
          <a:p>
            <a:pPr>
              <a:buFont typeface="Arial" panose="020B0604020202020204" pitchFamily="34" charset="0"/>
              <a:buChar char="•"/>
            </a:pPr>
            <a:r>
              <a:rPr lang="en-GB" altLang="en-US" sz="2400" dirty="0">
                <a:ea typeface="ＭＳ Ｐゴシック" panose="020B0600070205080204" pitchFamily="34" charset="-128"/>
              </a:rPr>
              <a:t>Physical interventions, A Policy Framework BILD 2008</a:t>
            </a:r>
          </a:p>
          <a:p>
            <a:pPr>
              <a:buFont typeface="Arial" panose="020B0604020202020204" pitchFamily="34" charset="0"/>
              <a:buChar char="•"/>
            </a:pPr>
            <a:r>
              <a:rPr lang="en-GB" altLang="en-US" sz="2400" dirty="0">
                <a:ea typeface="ＭＳ Ｐゴシック" panose="020B0600070205080204" pitchFamily="34" charset="-128"/>
              </a:rPr>
              <a:t>Ethical Approaches to Physical Interventions BILD 2002</a:t>
            </a:r>
          </a:p>
          <a:p>
            <a:pPr>
              <a:buFont typeface="Arial" panose="020B0604020202020204" pitchFamily="34" charset="0"/>
              <a:buChar char="•"/>
            </a:pPr>
            <a:r>
              <a:rPr lang="en-GB" altLang="en-US" sz="2400" dirty="0">
                <a:ea typeface="ＭＳ Ｐゴシック" panose="020B0600070205080204" pitchFamily="34" charset="-128"/>
              </a:rPr>
              <a:t>Reducing the use of restrictive practices with people who have intellectual disabilities David Allen BILD 2011</a:t>
            </a:r>
          </a:p>
          <a:p>
            <a:endParaRPr lang="en-GB" altLang="en-US" b="0" dirty="0">
              <a:ea typeface="ＭＳ Ｐゴシック" panose="020B0600070205080204" pitchFamily="34" charset="-128"/>
            </a:endParaRPr>
          </a:p>
          <a:p>
            <a:pPr>
              <a:buFont typeface="Arial" panose="020B0604020202020204" pitchFamily="34" charset="0"/>
              <a:buChar char="•"/>
            </a:pPr>
            <a:endParaRPr lang="en-GB" altLang="en-US" b="0" dirty="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628F12-A0F9-AA2F-D391-908DFBFEA8A8}"/>
              </a:ext>
            </a:extLst>
          </p:cNvPr>
          <p:cNvSpPr/>
          <p:nvPr/>
        </p:nvSpPr>
        <p:spPr>
          <a:xfrm>
            <a:off x="838200" y="365126"/>
            <a:ext cx="9829800" cy="54359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kern="1200" cap="none" spc="0" dirty="0">
                <a:ln w="22225">
                  <a:solidFill>
                    <a:schemeClr val="accent2"/>
                  </a:solidFill>
                  <a:prstDash val="solid"/>
                </a:ln>
                <a:effectLst/>
                <a:latin typeface="+mj-lt"/>
                <a:ea typeface="+mj-ea"/>
                <a:cs typeface="+mj-cs"/>
              </a:rPr>
              <a:t>Thank you </a:t>
            </a:r>
            <a:r>
              <a:rPr lang="en-US" sz="3200" b="1" dirty="0">
                <a:ln w="22225">
                  <a:solidFill>
                    <a:schemeClr val="accent2"/>
                  </a:solidFill>
                  <a:prstDash val="solid"/>
                </a:ln>
                <a:latin typeface="+mj-lt"/>
                <a:ea typeface="+mj-ea"/>
                <a:cs typeface="+mj-cs"/>
              </a:rPr>
              <a:t>for taking part</a:t>
            </a:r>
            <a:endParaRPr lang="en-US" sz="3200" b="1" kern="1200" cap="none" spc="0" dirty="0">
              <a:ln w="22225">
                <a:solidFill>
                  <a:schemeClr val="accent2"/>
                </a:solidFill>
                <a:prstDash val="solid"/>
              </a:ln>
              <a:effectLst/>
              <a:latin typeface="+mj-lt"/>
              <a:ea typeface="+mj-ea"/>
              <a:cs typeface="+mj-cs"/>
            </a:endParaRPr>
          </a:p>
        </p:txBody>
      </p:sp>
      <p:pic>
        <p:nvPicPr>
          <p:cNvPr id="8" name="Picture 7">
            <a:extLst>
              <a:ext uri="{FF2B5EF4-FFF2-40B4-BE49-F238E27FC236}">
                <a16:creationId xmlns:a16="http://schemas.microsoft.com/office/drawing/2014/main" id="{2BE4A017-C41D-34B2-D6A4-C04ABFB1C19F}"/>
              </a:ext>
            </a:extLst>
          </p:cNvPr>
          <p:cNvPicPr/>
          <p:nvPr/>
        </p:nvPicPr>
        <p:blipFill>
          <a:blip r:embed="rId2" r:link="rId3">
            <a:extLst>
              <a:ext uri="{28A0092B-C50C-407E-A947-70E740481C1C}">
                <a14:useLocalDpi xmlns:a14="http://schemas.microsoft.com/office/drawing/2010/main" val="0"/>
              </a:ext>
            </a:extLst>
          </a:blip>
          <a:stretch>
            <a:fillRect/>
          </a:stretch>
        </p:blipFill>
        <p:spPr bwMode="auto">
          <a:xfrm>
            <a:off x="1343472" y="935792"/>
            <a:ext cx="6912768" cy="1656184"/>
          </a:xfrm>
          <a:prstGeom prst="rect">
            <a:avLst/>
          </a:prstGeom>
          <a:noFill/>
          <a:ln>
            <a:noFill/>
          </a:ln>
        </p:spPr>
      </p:pic>
      <p:sp>
        <p:nvSpPr>
          <p:cNvPr id="10" name="TextBox 9">
            <a:extLst>
              <a:ext uri="{FF2B5EF4-FFF2-40B4-BE49-F238E27FC236}">
                <a16:creationId xmlns:a16="http://schemas.microsoft.com/office/drawing/2014/main" id="{874C794C-0D4B-F5CB-C2CA-46E3401EE577}"/>
              </a:ext>
            </a:extLst>
          </p:cNvPr>
          <p:cNvSpPr txBox="1"/>
          <p:nvPr/>
        </p:nvSpPr>
        <p:spPr>
          <a:xfrm rot="10800000" flipV="1">
            <a:off x="532520" y="2811705"/>
            <a:ext cx="10441160" cy="2185214"/>
          </a:xfrm>
          <a:prstGeom prst="rect">
            <a:avLst/>
          </a:prstGeom>
          <a:noFill/>
        </p:spPr>
        <p:txBody>
          <a:bodyPr wrap="square">
            <a:spAutoFit/>
          </a:bodyPr>
          <a:lstStyle/>
          <a:p>
            <a:r>
              <a:rPr lang="en-AU" sz="3600" b="1" dirty="0">
                <a:solidFill>
                  <a:srgbClr val="2F5597"/>
                </a:solidFill>
                <a:latin typeface="Arial Black" panose="020B0A04020102020204" pitchFamily="34" charset="0"/>
                <a:ea typeface="Times New Roman" panose="02020603050405020304" pitchFamily="18" charset="0"/>
                <a:hlinkClick r:id="rId4"/>
              </a:rPr>
              <a:t>PositiveBehaviour@outlook.com.au</a:t>
            </a:r>
            <a:r>
              <a:rPr lang="en-AU" sz="3600" b="1" dirty="0">
                <a:solidFill>
                  <a:srgbClr val="2F5597"/>
                </a:solidFill>
                <a:latin typeface="Arial Black" panose="020B0A04020102020204" pitchFamily="34" charset="0"/>
                <a:ea typeface="Times New Roman" panose="02020603050405020304" pitchFamily="18" charset="0"/>
              </a:rPr>
              <a:t> </a:t>
            </a:r>
            <a:endParaRPr lang="en-AU" sz="3600" b="1" dirty="0">
              <a:solidFill>
                <a:srgbClr val="2F5597"/>
              </a:solidFill>
              <a:effectLst/>
              <a:latin typeface="Arial Black" panose="020B0A04020102020204" pitchFamily="34" charset="0"/>
              <a:ea typeface="Times New Roman" panose="02020603050405020304" pitchFamily="18" charset="0"/>
            </a:endParaRPr>
          </a:p>
          <a:p>
            <a:endParaRPr lang="en-AU" sz="2400" dirty="0">
              <a:effectLst/>
              <a:latin typeface="Calibri" panose="020F0502020204030204" pitchFamily="34" charset="0"/>
              <a:ea typeface="Times New Roman" panose="02020603050405020304" pitchFamily="18" charset="0"/>
            </a:endParaRPr>
          </a:p>
          <a:p>
            <a:r>
              <a:rPr lang="en-AU" sz="3600" u="sng" dirty="0">
                <a:solidFill>
                  <a:srgbClr val="000000"/>
                </a:solidFill>
                <a:effectLst/>
                <a:latin typeface="Arial Black" panose="020B0A04020102020204" pitchFamily="34" charset="0"/>
                <a:ea typeface="Times New Roman" panose="02020603050405020304" pitchFamily="18" charset="0"/>
                <a:hlinkClick r:id="rId5"/>
              </a:rPr>
              <a:t>PositiveBehaviourSupportWA.com.au</a:t>
            </a:r>
            <a:endParaRPr lang="en-AU" sz="3600" u="sng" dirty="0">
              <a:solidFill>
                <a:srgbClr val="000000"/>
              </a:solidFill>
              <a:effectLst/>
              <a:latin typeface="Arial Black" panose="020B0A04020102020204" pitchFamily="34" charset="0"/>
              <a:ea typeface="Times New Roman" panose="02020603050405020304" pitchFamily="18" charset="0"/>
            </a:endParaRPr>
          </a:p>
          <a:p>
            <a:endParaRPr lang="en-AU" sz="3600" dirty="0">
              <a:effectLst/>
              <a:latin typeface="Calibri" panose="020F0502020204030204" pitchFamily="34" charset="0"/>
              <a:ea typeface="Times New Roman" panose="02020603050405020304" pitchFamily="18" charset="0"/>
            </a:endParaRPr>
          </a:p>
        </p:txBody>
      </p:sp>
      <p:sp>
        <p:nvSpPr>
          <p:cNvPr id="12" name="TextBox 11">
            <a:extLst>
              <a:ext uri="{FF2B5EF4-FFF2-40B4-BE49-F238E27FC236}">
                <a16:creationId xmlns:a16="http://schemas.microsoft.com/office/drawing/2014/main" id="{01479499-773E-7218-110F-135434F57601}"/>
              </a:ext>
            </a:extLst>
          </p:cNvPr>
          <p:cNvSpPr txBox="1"/>
          <p:nvPr/>
        </p:nvSpPr>
        <p:spPr>
          <a:xfrm rot="10800000" flipV="1">
            <a:off x="2567608" y="3352056"/>
            <a:ext cx="4248472" cy="2369880"/>
          </a:xfrm>
          <a:prstGeom prst="rect">
            <a:avLst/>
          </a:prstGeom>
          <a:noFill/>
        </p:spPr>
        <p:txBody>
          <a:bodyPr wrap="square">
            <a:spAutoFit/>
          </a:bodyPr>
          <a:lstStyle/>
          <a:p>
            <a:endParaRPr lang="en-AU" sz="1800" b="1" dirty="0">
              <a:solidFill>
                <a:srgbClr val="2F5597"/>
              </a:solidFill>
              <a:effectLst/>
              <a:latin typeface="Arial Black" panose="020B0A04020102020204" pitchFamily="34" charset="0"/>
              <a:ea typeface="Times New Roman" panose="02020603050405020304" pitchFamily="18" charset="0"/>
            </a:endParaRPr>
          </a:p>
          <a:p>
            <a:endParaRPr lang="en-AU" b="1" dirty="0">
              <a:solidFill>
                <a:srgbClr val="2F5597"/>
              </a:solidFill>
              <a:latin typeface="Arial Black" panose="020B0A04020102020204" pitchFamily="34" charset="0"/>
              <a:ea typeface="Times New Roman" panose="02020603050405020304" pitchFamily="18" charset="0"/>
            </a:endParaRPr>
          </a:p>
          <a:p>
            <a:endParaRPr lang="en-AU" sz="1800" b="1" dirty="0">
              <a:solidFill>
                <a:srgbClr val="2F5597"/>
              </a:solidFill>
              <a:effectLst/>
              <a:latin typeface="Arial Black" panose="020B0A04020102020204" pitchFamily="34" charset="0"/>
              <a:ea typeface="Times New Roman" panose="02020603050405020304" pitchFamily="18" charset="0"/>
            </a:endParaRPr>
          </a:p>
          <a:p>
            <a:endParaRPr lang="en-AU" b="1" dirty="0">
              <a:solidFill>
                <a:srgbClr val="2F5597"/>
              </a:solidFill>
              <a:latin typeface="Arial Black" panose="020B0A04020102020204" pitchFamily="34" charset="0"/>
              <a:ea typeface="Times New Roman" panose="02020603050405020304" pitchFamily="18" charset="0"/>
            </a:endParaRPr>
          </a:p>
          <a:p>
            <a:endParaRPr lang="en-AU" sz="1800" b="1" dirty="0">
              <a:solidFill>
                <a:srgbClr val="2F5597"/>
              </a:solidFill>
              <a:effectLst/>
              <a:latin typeface="Arial Black" panose="020B0A04020102020204" pitchFamily="34" charset="0"/>
              <a:ea typeface="Times New Roman" panose="02020603050405020304" pitchFamily="18" charset="0"/>
            </a:endParaRPr>
          </a:p>
          <a:p>
            <a:endParaRPr lang="en-AU" b="1" dirty="0">
              <a:solidFill>
                <a:srgbClr val="2F5597"/>
              </a:solidFill>
              <a:latin typeface="Arial Black" panose="020B0A04020102020204" pitchFamily="34" charset="0"/>
              <a:ea typeface="Times New Roman" panose="02020603050405020304" pitchFamily="18" charset="0"/>
            </a:endParaRPr>
          </a:p>
          <a:p>
            <a:r>
              <a:rPr lang="en-AU" sz="4000" b="1" dirty="0">
                <a:solidFill>
                  <a:srgbClr val="2F5597"/>
                </a:solidFill>
                <a:effectLst/>
                <a:latin typeface="Arial Black" panose="020B0A04020102020204" pitchFamily="34" charset="0"/>
                <a:ea typeface="Times New Roman" panose="02020603050405020304" pitchFamily="18" charset="0"/>
              </a:rPr>
              <a:t>0460 440 508</a:t>
            </a:r>
          </a:p>
        </p:txBody>
      </p:sp>
      <p:sp>
        <p:nvSpPr>
          <p:cNvPr id="14" name="TextBox 13">
            <a:extLst>
              <a:ext uri="{FF2B5EF4-FFF2-40B4-BE49-F238E27FC236}">
                <a16:creationId xmlns:a16="http://schemas.microsoft.com/office/drawing/2014/main" id="{04D57092-6E59-BA72-3264-3C65C7EBA02E}"/>
              </a:ext>
            </a:extLst>
          </p:cNvPr>
          <p:cNvSpPr txBox="1"/>
          <p:nvPr/>
        </p:nvSpPr>
        <p:spPr>
          <a:xfrm rot="10800000" flipV="1">
            <a:off x="7392143" y="5721936"/>
            <a:ext cx="1459023" cy="646331"/>
          </a:xfrm>
          <a:prstGeom prst="rect">
            <a:avLst/>
          </a:prstGeom>
          <a:noFill/>
        </p:spPr>
        <p:txBody>
          <a:bodyPr wrap="square">
            <a:spAutoFit/>
          </a:bodyPr>
          <a:lstStyle/>
          <a:p>
            <a:pPr algn="ctr"/>
            <a:r>
              <a:rPr lang="en-AU" b="1" dirty="0">
                <a:solidFill>
                  <a:srgbClr val="2F5597"/>
                </a:solidFill>
                <a:latin typeface="Arial Black" panose="020B0A04020102020204" pitchFamily="34" charset="0"/>
                <a:ea typeface="Times New Roman" panose="02020603050405020304" pitchFamily="18" charset="0"/>
              </a:rPr>
              <a:t>Copyright 2022</a:t>
            </a:r>
            <a:endParaRPr lang="en-AU" sz="1800" b="1" dirty="0">
              <a:solidFill>
                <a:srgbClr val="2F5597"/>
              </a:solidFill>
              <a:effectLst/>
              <a:latin typeface="Arial Black" panose="020B0A04020102020204" pitchFamily="34" charset="0"/>
              <a:ea typeface="Times New Roman" panose="02020603050405020304" pitchFamily="18" charset="0"/>
            </a:endParaRPr>
          </a:p>
        </p:txBody>
      </p:sp>
      <p:pic>
        <p:nvPicPr>
          <p:cNvPr id="18441" name="Picture 9" descr="See the source image">
            <a:extLst>
              <a:ext uri="{FF2B5EF4-FFF2-40B4-BE49-F238E27FC236}">
                <a16:creationId xmlns:a16="http://schemas.microsoft.com/office/drawing/2014/main" id="{F311536B-F83A-601E-1103-6257F1DC2E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6200" y="6300799"/>
            <a:ext cx="535440" cy="38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20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3709CBD-9566-1C53-3916-5BEB9225D8F0}"/>
              </a:ext>
            </a:extLst>
          </p:cNvPr>
          <p:cNvGraphicFramePr>
            <a:graphicFrameLocks noGrp="1"/>
          </p:cNvGraphicFramePr>
          <p:nvPr>
            <p:extLst>
              <p:ext uri="{D42A27DB-BD31-4B8C-83A1-F6EECF244321}">
                <p14:modId xmlns:p14="http://schemas.microsoft.com/office/powerpoint/2010/main" val="4009763415"/>
              </p:ext>
            </p:extLst>
          </p:nvPr>
        </p:nvGraphicFramePr>
        <p:xfrm>
          <a:off x="119336" y="404663"/>
          <a:ext cx="10225136" cy="3312369"/>
        </p:xfrm>
        <a:graphic>
          <a:graphicData uri="http://schemas.openxmlformats.org/drawingml/2006/table">
            <a:tbl>
              <a:tblPr firstRow="1" firstCol="1" bandRow="1">
                <a:tableStyleId>{5C22544A-7EE6-4342-B048-85BDC9FD1C3A}</a:tableStyleId>
              </a:tblPr>
              <a:tblGrid>
                <a:gridCol w="1923450">
                  <a:extLst>
                    <a:ext uri="{9D8B030D-6E8A-4147-A177-3AD203B41FA5}">
                      <a16:colId xmlns:a16="http://schemas.microsoft.com/office/drawing/2014/main" val="2138116676"/>
                    </a:ext>
                  </a:extLst>
                </a:gridCol>
                <a:gridCol w="8301686">
                  <a:extLst>
                    <a:ext uri="{9D8B030D-6E8A-4147-A177-3AD203B41FA5}">
                      <a16:colId xmlns:a16="http://schemas.microsoft.com/office/drawing/2014/main" val="2532061416"/>
                    </a:ext>
                  </a:extLst>
                </a:gridCol>
              </a:tblGrid>
              <a:tr h="3312369">
                <a:tc>
                  <a:txBody>
                    <a:bodyPr/>
                    <a:lstStyle/>
                    <a:p>
                      <a:pPr algn="ctr">
                        <a:lnSpc>
                          <a:spcPct val="107000"/>
                        </a:lnSpc>
                        <a:spcAft>
                          <a:spcPts val="800"/>
                        </a:spcAft>
                      </a:pPr>
                      <a:r>
                        <a:rPr lang="en-AU" sz="2800" dirty="0">
                          <a:effectLst/>
                        </a:rPr>
                        <a:t>Session </a:t>
                      </a:r>
                    </a:p>
                    <a:p>
                      <a:pPr algn="ctr">
                        <a:lnSpc>
                          <a:spcPct val="107000"/>
                        </a:lnSpc>
                        <a:spcAft>
                          <a:spcPts val="800"/>
                        </a:spcAft>
                      </a:pPr>
                      <a:endParaRPr lang="en-AU" sz="2800" dirty="0">
                        <a:effectLst/>
                      </a:endParaRPr>
                    </a:p>
                    <a:p>
                      <a:pPr algn="ctr">
                        <a:lnSpc>
                          <a:spcPct val="107000"/>
                        </a:lnSpc>
                        <a:spcAft>
                          <a:spcPts val="800"/>
                        </a:spcAft>
                      </a:pPr>
                      <a:r>
                        <a:rPr lang="en-AU" sz="2800" dirty="0">
                          <a:effectLst/>
                        </a:rPr>
                        <a:t>1</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3200" dirty="0">
                          <a:effectLst/>
                        </a:rPr>
                        <a:t>Behaviours is all forms of communication </a:t>
                      </a:r>
                    </a:p>
                    <a:p>
                      <a:pPr>
                        <a:lnSpc>
                          <a:spcPct val="107000"/>
                        </a:lnSpc>
                        <a:spcAft>
                          <a:spcPts val="800"/>
                        </a:spcAft>
                      </a:pPr>
                      <a:r>
                        <a:rPr lang="en-AU" sz="3200" dirty="0">
                          <a:effectLst/>
                        </a:rPr>
                        <a:t>Architecture of the Brain, Dan Siegel</a:t>
                      </a:r>
                    </a:p>
                    <a:p>
                      <a:pPr>
                        <a:lnSpc>
                          <a:spcPct val="107000"/>
                        </a:lnSpc>
                        <a:spcAft>
                          <a:spcPts val="800"/>
                        </a:spcAft>
                      </a:pPr>
                      <a:r>
                        <a:rPr lang="en-AU" sz="3200" dirty="0">
                          <a:effectLst/>
                        </a:rPr>
                        <a:t>Why students’ behaviour the way they do</a:t>
                      </a:r>
                    </a:p>
                    <a:p>
                      <a:pPr>
                        <a:lnSpc>
                          <a:spcPct val="107000"/>
                        </a:lnSpc>
                        <a:spcAft>
                          <a:spcPts val="800"/>
                        </a:spcAft>
                      </a:pPr>
                      <a:r>
                        <a:rPr lang="en-AU" sz="3200" dirty="0">
                          <a:effectLst/>
                        </a:rPr>
                        <a:t>Communication</a:t>
                      </a:r>
                    </a:p>
                    <a:p>
                      <a:pPr>
                        <a:lnSpc>
                          <a:spcPct val="107000"/>
                        </a:lnSpc>
                        <a:spcAft>
                          <a:spcPts val="800"/>
                        </a:spcAft>
                      </a:pPr>
                      <a:r>
                        <a:rPr lang="en-AU" sz="3200" dirty="0">
                          <a:effectLst/>
                        </a:rPr>
                        <a:t>Challenging Behaviours</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7542209"/>
                  </a:ext>
                </a:extLst>
              </a:tr>
            </a:tbl>
          </a:graphicData>
        </a:graphic>
      </p:graphicFrame>
    </p:spTree>
    <p:extLst>
      <p:ext uri="{BB962C8B-B14F-4D97-AF65-F5344CB8AC3E}">
        <p14:creationId xmlns:p14="http://schemas.microsoft.com/office/powerpoint/2010/main" val="82033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028580" y="6021288"/>
            <a:ext cx="8115419" cy="836712"/>
          </a:xfrm>
        </p:spPr>
        <p:txBody>
          <a:bodyPr>
            <a:normAutofit fontScale="90000"/>
          </a:bodyPr>
          <a:lstStyle/>
          <a:p>
            <a:r>
              <a:rPr lang="en-US" dirty="0">
                <a:hlinkClick r:id="rId3"/>
              </a:rPr>
              <a:t>Dr Daniel Siegel presenting a Hand Model of the Brain - Bing video</a:t>
            </a:r>
            <a:br>
              <a:rPr lang="en-AU" dirty="0"/>
            </a:br>
            <a:endParaRPr lang="en-US" dirty="0"/>
          </a:p>
        </p:txBody>
      </p:sp>
      <p:pic>
        <p:nvPicPr>
          <p:cNvPr id="12" name="Picture 11">
            <a:extLst>
              <a:ext uri="{FF2B5EF4-FFF2-40B4-BE49-F238E27FC236}">
                <a16:creationId xmlns:a16="http://schemas.microsoft.com/office/drawing/2014/main" id="{4548E1AE-3265-EE10-C45C-CB326EA3EE37}"/>
              </a:ext>
            </a:extLst>
          </p:cNvPr>
          <p:cNvPicPr>
            <a:picLocks noChangeAspect="1"/>
          </p:cNvPicPr>
          <p:nvPr/>
        </p:nvPicPr>
        <p:blipFill>
          <a:blip r:embed="rId4"/>
          <a:stretch>
            <a:fillRect/>
          </a:stretch>
        </p:blipFill>
        <p:spPr>
          <a:xfrm>
            <a:off x="442424" y="5429728"/>
            <a:ext cx="4738473" cy="609600"/>
          </a:xfrm>
          <a:prstGeom prst="rect">
            <a:avLst/>
          </a:prstGeom>
        </p:spPr>
      </p:pic>
      <p:sp>
        <p:nvSpPr>
          <p:cNvPr id="16" name="Picture Placeholder 15">
            <a:extLst>
              <a:ext uri="{FF2B5EF4-FFF2-40B4-BE49-F238E27FC236}">
                <a16:creationId xmlns:a16="http://schemas.microsoft.com/office/drawing/2014/main" id="{8E5BCBF5-1C52-1CA4-373C-9F3625564299}"/>
              </a:ext>
            </a:extLst>
          </p:cNvPr>
          <p:cNvSpPr>
            <a:spLocks noGrp="1"/>
          </p:cNvSpPr>
          <p:nvPr>
            <p:ph type="pic" sz="quarter" idx="15"/>
          </p:nvPr>
        </p:nvSpPr>
        <p:spPr/>
      </p:sp>
      <p:pic>
        <p:nvPicPr>
          <p:cNvPr id="22" name="Picture 21">
            <a:extLst>
              <a:ext uri="{FF2B5EF4-FFF2-40B4-BE49-F238E27FC236}">
                <a16:creationId xmlns:a16="http://schemas.microsoft.com/office/drawing/2014/main" id="{6DB1E973-DEAD-CC22-288B-F6E843E02908}"/>
              </a:ext>
            </a:extLst>
          </p:cNvPr>
          <p:cNvPicPr>
            <a:picLocks noChangeAspect="1"/>
          </p:cNvPicPr>
          <p:nvPr/>
        </p:nvPicPr>
        <p:blipFill>
          <a:blip r:embed="rId5"/>
          <a:stretch>
            <a:fillRect/>
          </a:stretch>
        </p:blipFill>
        <p:spPr>
          <a:xfrm>
            <a:off x="119336" y="818672"/>
            <a:ext cx="9721080" cy="4482536"/>
          </a:xfrm>
          <a:prstGeom prst="rect">
            <a:avLst/>
          </a:prstGeom>
        </p:spPr>
      </p:pic>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ontent Placeholder 64">
            <a:extLst>
              <a:ext uri="{FF2B5EF4-FFF2-40B4-BE49-F238E27FC236}">
                <a16:creationId xmlns:a16="http://schemas.microsoft.com/office/drawing/2014/main" id="{7B6F3A9A-E713-9E40-8E77-2F36DE0EB429}"/>
              </a:ext>
            </a:extLst>
          </p:cNvPr>
          <p:cNvSpPr>
            <a:spLocks noGrp="1"/>
          </p:cNvSpPr>
          <p:nvPr>
            <p:ph sz="quarter" idx="12"/>
          </p:nvPr>
        </p:nvSpPr>
        <p:spPr/>
        <p:txBody>
          <a:bodyPr/>
          <a:lstStyle/>
          <a:p>
            <a:endParaRPr lang="en-US"/>
          </a:p>
        </p:txBody>
      </p:sp>
      <p:sp>
        <p:nvSpPr>
          <p:cNvPr id="64" name="Content Placeholder 63">
            <a:extLst>
              <a:ext uri="{FF2B5EF4-FFF2-40B4-BE49-F238E27FC236}">
                <a16:creationId xmlns:a16="http://schemas.microsoft.com/office/drawing/2014/main" id="{FF6E8387-8EAA-9642-B06E-F9DB9F4D9995}"/>
              </a:ext>
            </a:extLst>
          </p:cNvPr>
          <p:cNvSpPr>
            <a:spLocks noGrp="1"/>
          </p:cNvSpPr>
          <p:nvPr>
            <p:ph sz="quarter" idx="11"/>
          </p:nvPr>
        </p:nvSpPr>
        <p:spPr/>
        <p:txBody>
          <a:bodyPr/>
          <a:lstStyle/>
          <a:p>
            <a:endParaRPr lang="en-US"/>
          </a:p>
        </p:txBody>
      </p:sp>
      <p:sp>
        <p:nvSpPr>
          <p:cNvPr id="63" name="Content Placeholder 62">
            <a:extLst>
              <a:ext uri="{FF2B5EF4-FFF2-40B4-BE49-F238E27FC236}">
                <a16:creationId xmlns:a16="http://schemas.microsoft.com/office/drawing/2014/main" id="{C850E100-AE3A-414D-91B0-A12181C937ED}"/>
              </a:ext>
            </a:extLst>
          </p:cNvPr>
          <p:cNvSpPr>
            <a:spLocks noGrp="1"/>
          </p:cNvSpPr>
          <p:nvPr>
            <p:ph sz="quarter" idx="10"/>
          </p:nvPr>
        </p:nvSpPr>
        <p:spPr/>
        <p:txBody>
          <a:bodyPr/>
          <a:lstStyle/>
          <a:p>
            <a:endParaRPr lang="en-US" dirty="0"/>
          </a:p>
        </p:txBody>
      </p:sp>
      <p:sp>
        <p:nvSpPr>
          <p:cNvPr id="69" name="Content Placeholder 68">
            <a:extLst>
              <a:ext uri="{FF2B5EF4-FFF2-40B4-BE49-F238E27FC236}">
                <a16:creationId xmlns:a16="http://schemas.microsoft.com/office/drawing/2014/main" id="{58DF311C-8327-F24E-9C37-EAA6FD6D5DB1}"/>
              </a:ext>
            </a:extLst>
          </p:cNvPr>
          <p:cNvSpPr>
            <a:spLocks noGrp="1"/>
          </p:cNvSpPr>
          <p:nvPr>
            <p:ph sz="quarter" idx="14"/>
          </p:nvPr>
        </p:nvSpPr>
        <p:spPr/>
        <p:txBody>
          <a:bodyPr/>
          <a:lstStyle/>
          <a:p>
            <a:endParaRPr lang="en-US"/>
          </a:p>
        </p:txBody>
      </p:sp>
      <p:sp>
        <p:nvSpPr>
          <p:cNvPr id="70" name="Content Placeholder 69">
            <a:extLst>
              <a:ext uri="{FF2B5EF4-FFF2-40B4-BE49-F238E27FC236}">
                <a16:creationId xmlns:a16="http://schemas.microsoft.com/office/drawing/2014/main" id="{60F98AE7-106C-5342-86A9-B85430F0068D}"/>
              </a:ext>
            </a:extLst>
          </p:cNvPr>
          <p:cNvSpPr>
            <a:spLocks noGrp="1"/>
          </p:cNvSpPr>
          <p:nvPr>
            <p:ph sz="quarter" idx="15"/>
          </p:nvPr>
        </p:nvSpPr>
        <p:spPr/>
        <p:txBody>
          <a:bodyPr/>
          <a:lstStyle/>
          <a:p>
            <a:r>
              <a:rPr lang="en-US" dirty="0"/>
              <a:t>What is the actual Behaviour </a:t>
            </a:r>
          </a:p>
        </p:txBody>
      </p:sp>
      <p:sp>
        <p:nvSpPr>
          <p:cNvPr id="67" name="Content Placeholder 66">
            <a:extLst>
              <a:ext uri="{FF2B5EF4-FFF2-40B4-BE49-F238E27FC236}">
                <a16:creationId xmlns:a16="http://schemas.microsoft.com/office/drawing/2014/main" id="{5EA0BAC8-E411-624A-AAF6-D1C3807D154B}"/>
              </a:ext>
            </a:extLst>
          </p:cNvPr>
          <p:cNvSpPr>
            <a:spLocks noGrp="1"/>
          </p:cNvSpPr>
          <p:nvPr>
            <p:ph sz="quarter" idx="13"/>
          </p:nvPr>
        </p:nvSpPr>
        <p:spPr/>
        <p:txBody>
          <a:bodyPr/>
          <a:lstStyle/>
          <a:p>
            <a:endParaRPr lang="en-US" dirty="0"/>
          </a:p>
        </p:txBody>
      </p:sp>
      <p:sp>
        <p:nvSpPr>
          <p:cNvPr id="27" name="Title 26">
            <a:extLst>
              <a:ext uri="{FF2B5EF4-FFF2-40B4-BE49-F238E27FC236}">
                <a16:creationId xmlns:a16="http://schemas.microsoft.com/office/drawing/2014/main" id="{96354AC9-4E99-F041-9BC7-C73AC31B6200}"/>
              </a:ext>
            </a:extLst>
          </p:cNvPr>
          <p:cNvSpPr>
            <a:spLocks noGrp="1"/>
          </p:cNvSpPr>
          <p:nvPr>
            <p:ph type="title"/>
          </p:nvPr>
        </p:nvSpPr>
        <p:spPr/>
        <p:txBody>
          <a:bodyPr/>
          <a:lstStyle/>
          <a:p>
            <a:pPr algn="l"/>
            <a:r>
              <a:rPr lang="en-US" b="1" dirty="0"/>
              <a:t>Behaviour we see</a:t>
            </a:r>
          </a:p>
        </p:txBody>
      </p:sp>
      <p:sp>
        <p:nvSpPr>
          <p:cNvPr id="71" name="Content Placeholder 70">
            <a:extLst>
              <a:ext uri="{FF2B5EF4-FFF2-40B4-BE49-F238E27FC236}">
                <a16:creationId xmlns:a16="http://schemas.microsoft.com/office/drawing/2014/main" id="{F5FD688A-2614-A746-B8DC-4B2AE8BF6278}"/>
              </a:ext>
            </a:extLst>
          </p:cNvPr>
          <p:cNvSpPr>
            <a:spLocks noGrp="1"/>
          </p:cNvSpPr>
          <p:nvPr>
            <p:ph sz="quarter" idx="16"/>
          </p:nvPr>
        </p:nvSpPr>
        <p:spPr/>
        <p:txBody>
          <a:bodyPr/>
          <a:lstStyle/>
          <a:p>
            <a:endParaRPr lang="en-US"/>
          </a:p>
        </p:txBody>
      </p:sp>
      <p:sp>
        <p:nvSpPr>
          <p:cNvPr id="72" name="Content Placeholder 71">
            <a:extLst>
              <a:ext uri="{FF2B5EF4-FFF2-40B4-BE49-F238E27FC236}">
                <a16:creationId xmlns:a16="http://schemas.microsoft.com/office/drawing/2014/main" id="{44AC1337-97BB-454F-829D-1F85C8E60CE7}"/>
              </a:ext>
            </a:extLst>
          </p:cNvPr>
          <p:cNvSpPr>
            <a:spLocks noGrp="1"/>
          </p:cNvSpPr>
          <p:nvPr>
            <p:ph sz="quarter" idx="17"/>
          </p:nvPr>
        </p:nvSpPr>
        <p:spPr/>
        <p:txBody>
          <a:bodyPr/>
          <a:lstStyle/>
          <a:p>
            <a:endParaRPr lang="en-US"/>
          </a:p>
        </p:txBody>
      </p:sp>
      <p:sp>
        <p:nvSpPr>
          <p:cNvPr id="73" name="Content Placeholder 72">
            <a:extLst>
              <a:ext uri="{FF2B5EF4-FFF2-40B4-BE49-F238E27FC236}">
                <a16:creationId xmlns:a16="http://schemas.microsoft.com/office/drawing/2014/main" id="{0E4A503E-6F8E-DB43-9E07-43F2B922EAA2}"/>
              </a:ext>
            </a:extLst>
          </p:cNvPr>
          <p:cNvSpPr>
            <a:spLocks noGrp="1"/>
          </p:cNvSpPr>
          <p:nvPr>
            <p:ph sz="quarter" idx="18"/>
          </p:nvPr>
        </p:nvSpPr>
        <p:spPr/>
        <p:txBody>
          <a:bodyPr/>
          <a:lstStyle/>
          <a:p>
            <a:endParaRPr lang="en-US"/>
          </a:p>
        </p:txBody>
      </p:sp>
      <p:sp>
        <p:nvSpPr>
          <p:cNvPr id="74" name="Content Placeholder 73">
            <a:extLst>
              <a:ext uri="{FF2B5EF4-FFF2-40B4-BE49-F238E27FC236}">
                <a16:creationId xmlns:a16="http://schemas.microsoft.com/office/drawing/2014/main" id="{E22FE02E-2A92-8A4C-8C58-1B2F8CDA2A63}"/>
              </a:ext>
            </a:extLst>
          </p:cNvPr>
          <p:cNvSpPr>
            <a:spLocks noGrp="1"/>
          </p:cNvSpPr>
          <p:nvPr>
            <p:ph sz="quarter" idx="19"/>
          </p:nvPr>
        </p:nvSpPr>
        <p:spPr/>
        <p:txBody>
          <a:bodyPr/>
          <a:lstStyle/>
          <a:p>
            <a:endParaRPr lang="en-US"/>
          </a:p>
        </p:txBody>
      </p:sp>
      <p:sp>
        <p:nvSpPr>
          <p:cNvPr id="75" name="Content Placeholder 74">
            <a:extLst>
              <a:ext uri="{FF2B5EF4-FFF2-40B4-BE49-F238E27FC236}">
                <a16:creationId xmlns:a16="http://schemas.microsoft.com/office/drawing/2014/main" id="{C26B6D6E-2F54-7A43-B1B6-9157ACB295E4}"/>
              </a:ext>
            </a:extLst>
          </p:cNvPr>
          <p:cNvSpPr>
            <a:spLocks noGrp="1"/>
          </p:cNvSpPr>
          <p:nvPr>
            <p:ph sz="quarter" idx="20"/>
          </p:nvPr>
        </p:nvSpPr>
        <p:spPr/>
        <p:txBody>
          <a:bodyPr/>
          <a:lstStyle/>
          <a:p>
            <a:endParaRPr lang="en-US"/>
          </a:p>
        </p:txBody>
      </p:sp>
      <p:sp>
        <p:nvSpPr>
          <p:cNvPr id="76" name="Content Placeholder 75">
            <a:extLst>
              <a:ext uri="{FF2B5EF4-FFF2-40B4-BE49-F238E27FC236}">
                <a16:creationId xmlns:a16="http://schemas.microsoft.com/office/drawing/2014/main" id="{5BD3B145-B77E-984D-84FF-914F6D3928B6}"/>
              </a:ext>
            </a:extLst>
          </p:cNvPr>
          <p:cNvSpPr>
            <a:spLocks noGrp="1"/>
          </p:cNvSpPr>
          <p:nvPr>
            <p:ph sz="quarter" idx="21"/>
          </p:nvPr>
        </p:nvSpPr>
        <p:spPr/>
        <p:txBody>
          <a:bodyPr/>
          <a:lstStyle/>
          <a:p>
            <a:endParaRPr lang="en-US"/>
          </a:p>
        </p:txBody>
      </p:sp>
      <p:sp>
        <p:nvSpPr>
          <p:cNvPr id="78" name="Content Placeholder 77">
            <a:extLst>
              <a:ext uri="{FF2B5EF4-FFF2-40B4-BE49-F238E27FC236}">
                <a16:creationId xmlns:a16="http://schemas.microsoft.com/office/drawing/2014/main" id="{73227FE0-8E10-684E-AB54-63B6430BD207}"/>
              </a:ext>
            </a:extLst>
          </p:cNvPr>
          <p:cNvSpPr>
            <a:spLocks noGrp="1"/>
          </p:cNvSpPr>
          <p:nvPr>
            <p:ph sz="quarter" idx="22"/>
          </p:nvPr>
        </p:nvSpPr>
        <p:spPr/>
        <p:txBody>
          <a:bodyPr/>
          <a:lstStyle/>
          <a:p>
            <a:endParaRPr lang="en-US"/>
          </a:p>
        </p:txBody>
      </p:sp>
      <p:sp>
        <p:nvSpPr>
          <p:cNvPr id="79" name="Content Placeholder 78">
            <a:extLst>
              <a:ext uri="{FF2B5EF4-FFF2-40B4-BE49-F238E27FC236}">
                <a16:creationId xmlns:a16="http://schemas.microsoft.com/office/drawing/2014/main" id="{770476DE-4CB5-2840-BB19-F5DD5500BC2B}"/>
              </a:ext>
            </a:extLst>
          </p:cNvPr>
          <p:cNvSpPr>
            <a:spLocks noGrp="1"/>
          </p:cNvSpPr>
          <p:nvPr>
            <p:ph sz="quarter" idx="23"/>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40BB9B-EBE2-919E-4C62-9BD7C92E80CF}"/>
              </a:ext>
            </a:extLst>
          </p:cNvPr>
          <p:cNvPicPr>
            <a:picLocks noChangeAspect="1"/>
          </p:cNvPicPr>
          <p:nvPr/>
        </p:nvPicPr>
        <p:blipFill>
          <a:blip r:embed="rId2"/>
          <a:stretch>
            <a:fillRect/>
          </a:stretch>
        </p:blipFill>
        <p:spPr>
          <a:xfrm>
            <a:off x="191344" y="-99392"/>
            <a:ext cx="11809312" cy="7272808"/>
          </a:xfrm>
          <a:prstGeom prst="rect">
            <a:avLst/>
          </a:prstGeom>
        </p:spPr>
      </p:pic>
    </p:spTree>
    <p:extLst>
      <p:ext uri="{BB962C8B-B14F-4D97-AF65-F5344CB8AC3E}">
        <p14:creationId xmlns:p14="http://schemas.microsoft.com/office/powerpoint/2010/main" val="87625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3709CBD-9566-1C53-3916-5BEB9225D8F0}"/>
              </a:ext>
            </a:extLst>
          </p:cNvPr>
          <p:cNvGraphicFramePr>
            <a:graphicFrameLocks noGrp="1"/>
          </p:cNvGraphicFramePr>
          <p:nvPr>
            <p:extLst>
              <p:ext uri="{D42A27DB-BD31-4B8C-83A1-F6EECF244321}">
                <p14:modId xmlns:p14="http://schemas.microsoft.com/office/powerpoint/2010/main" val="1008162413"/>
              </p:ext>
            </p:extLst>
          </p:nvPr>
        </p:nvGraphicFramePr>
        <p:xfrm>
          <a:off x="335360" y="404665"/>
          <a:ext cx="9721080" cy="3672407"/>
        </p:xfrm>
        <a:graphic>
          <a:graphicData uri="http://schemas.openxmlformats.org/drawingml/2006/table">
            <a:tbl>
              <a:tblPr firstRow="1" firstCol="1" bandRow="1">
                <a:tableStyleId>{5C22544A-7EE6-4342-B048-85BDC9FD1C3A}</a:tableStyleId>
              </a:tblPr>
              <a:tblGrid>
                <a:gridCol w="1828632">
                  <a:extLst>
                    <a:ext uri="{9D8B030D-6E8A-4147-A177-3AD203B41FA5}">
                      <a16:colId xmlns:a16="http://schemas.microsoft.com/office/drawing/2014/main" val="2138116676"/>
                    </a:ext>
                  </a:extLst>
                </a:gridCol>
                <a:gridCol w="7892448">
                  <a:extLst>
                    <a:ext uri="{9D8B030D-6E8A-4147-A177-3AD203B41FA5}">
                      <a16:colId xmlns:a16="http://schemas.microsoft.com/office/drawing/2014/main" val="2532061416"/>
                    </a:ext>
                  </a:extLst>
                </a:gridCol>
              </a:tblGrid>
              <a:tr h="3672407">
                <a:tc>
                  <a:txBody>
                    <a:bodyPr/>
                    <a:lstStyle/>
                    <a:p>
                      <a:pPr algn="ctr">
                        <a:lnSpc>
                          <a:spcPct val="107000"/>
                        </a:lnSpc>
                        <a:spcAft>
                          <a:spcPts val="800"/>
                        </a:spcAft>
                      </a:pPr>
                      <a:r>
                        <a:rPr lang="en-AU" sz="2800" dirty="0">
                          <a:effectLst/>
                        </a:rPr>
                        <a:t>Session </a:t>
                      </a:r>
                    </a:p>
                    <a:p>
                      <a:pPr algn="ctr">
                        <a:lnSpc>
                          <a:spcPct val="107000"/>
                        </a:lnSpc>
                        <a:spcAft>
                          <a:spcPts val="800"/>
                        </a:spcAft>
                      </a:pPr>
                      <a:endParaRPr lang="en-AU" sz="2800" dirty="0">
                        <a:effectLst/>
                      </a:endParaRPr>
                    </a:p>
                    <a:p>
                      <a:pPr algn="ctr">
                        <a:lnSpc>
                          <a:spcPct val="107000"/>
                        </a:lnSpc>
                        <a:spcAft>
                          <a:spcPts val="800"/>
                        </a:spcAft>
                      </a:pPr>
                      <a:r>
                        <a:rPr lang="en-AU" sz="28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nSpc>
                          <a:spcPct val="107000"/>
                        </a:lnSpc>
                        <a:spcAft>
                          <a:spcPts val="800"/>
                        </a:spcAft>
                      </a:pPr>
                      <a:r>
                        <a:rPr lang="en-AU" sz="2800" dirty="0">
                          <a:effectLst/>
                        </a:rPr>
                        <a:t>Restrictive Practises</a:t>
                      </a:r>
                    </a:p>
                    <a:p>
                      <a:pPr>
                        <a:lnSpc>
                          <a:spcPct val="107000"/>
                        </a:lnSpc>
                        <a:spcAft>
                          <a:spcPts val="800"/>
                        </a:spcAft>
                      </a:pPr>
                      <a:r>
                        <a:rPr lang="en-AU" sz="2800" dirty="0">
                          <a:effectLst/>
                        </a:rPr>
                        <a:t>Define the 5 types</a:t>
                      </a:r>
                    </a:p>
                    <a:p>
                      <a:pPr>
                        <a:lnSpc>
                          <a:spcPct val="107000"/>
                        </a:lnSpc>
                        <a:spcAft>
                          <a:spcPts val="800"/>
                        </a:spcAft>
                      </a:pPr>
                      <a:r>
                        <a:rPr lang="en-AU" sz="2800" dirty="0">
                          <a:effectLst/>
                        </a:rPr>
                        <a:t>What are they, what are their purpose?</a:t>
                      </a:r>
                    </a:p>
                    <a:p>
                      <a:pPr>
                        <a:lnSpc>
                          <a:spcPct val="107000"/>
                        </a:lnSpc>
                        <a:spcAft>
                          <a:spcPts val="800"/>
                        </a:spcAft>
                      </a:pPr>
                      <a:r>
                        <a:rPr lang="en-AU" sz="2800" dirty="0">
                          <a:effectLst/>
                        </a:rPr>
                        <a:t>Principle Guiding the use of Restrictive Practises </a:t>
                      </a:r>
                    </a:p>
                    <a:p>
                      <a:pPr>
                        <a:lnSpc>
                          <a:spcPct val="107000"/>
                        </a:lnSpc>
                        <a:spcAft>
                          <a:spcPts val="800"/>
                        </a:spcAft>
                      </a:pPr>
                      <a:r>
                        <a:rPr lang="en-AU" sz="2800" dirty="0">
                          <a:effectLst/>
                        </a:rPr>
                        <a:t>Interactive decision-making reporting tree tool</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7542209"/>
                  </a:ext>
                </a:extLst>
              </a:tr>
            </a:tbl>
          </a:graphicData>
        </a:graphic>
      </p:graphicFrame>
    </p:spTree>
    <p:extLst>
      <p:ext uri="{BB962C8B-B14F-4D97-AF65-F5344CB8AC3E}">
        <p14:creationId xmlns:p14="http://schemas.microsoft.com/office/powerpoint/2010/main" val="38172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15C6C-6BB6-4DB6-B7D6-7F14EAB2CC5C}">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8946</TotalTime>
  <Words>2094</Words>
  <Application>Microsoft Office PowerPoint</Application>
  <PresentationFormat>Widescreen</PresentationFormat>
  <Paragraphs>305</Paragraphs>
  <Slides>43</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43</vt:i4>
      </vt:variant>
    </vt:vector>
  </HeadingPairs>
  <TitlesOfParts>
    <vt:vector size="58" baseType="lpstr">
      <vt:lpstr>ＭＳ Ｐゴシック</vt:lpstr>
      <vt:lpstr>Amasis MT Pro Black</vt:lpstr>
      <vt:lpstr>Arial</vt:lpstr>
      <vt:lpstr>Arial Black</vt:lpstr>
      <vt:lpstr>Arial Narrow</vt:lpstr>
      <vt:lpstr>Calibri</vt:lpstr>
      <vt:lpstr>Open Sans Light</vt:lpstr>
      <vt:lpstr>Rockwell</vt:lpstr>
      <vt:lpstr>Segoe UI</vt:lpstr>
      <vt:lpstr>Symbol</vt:lpstr>
      <vt:lpstr>Tahoma</vt:lpstr>
      <vt:lpstr>Times</vt:lpstr>
      <vt:lpstr>Times New Roman</vt:lpstr>
      <vt:lpstr>Wingdings</vt:lpstr>
      <vt:lpstr>Children Friends 16x9</vt:lpstr>
      <vt:lpstr>    RESTRICTIVE PRACTICE Reducing and Eliminating Restrictive Practices  Ethical, legal and practical issues   Do the right thing and be seen to do it!  </vt:lpstr>
      <vt:lpstr>Acknowledgement of Country</vt:lpstr>
      <vt:lpstr>PowerPoint Presentation</vt:lpstr>
      <vt:lpstr>Aims of the Presentation </vt:lpstr>
      <vt:lpstr>PowerPoint Presentation</vt:lpstr>
      <vt:lpstr>Dr Daniel Siegel presenting a Hand Model of the Brain - Bing video </vt:lpstr>
      <vt:lpstr>Behaviour we see</vt:lpstr>
      <vt:lpstr>PowerPoint Presentation</vt:lpstr>
      <vt:lpstr>PowerPoint Presentation</vt:lpstr>
      <vt:lpstr>Definition</vt:lpstr>
      <vt:lpstr>Types of Restrictive Practice</vt:lpstr>
      <vt:lpstr>    Children &amp; Young People Decision Trees</vt:lpstr>
      <vt:lpstr>PowerPoint Presentation</vt:lpstr>
      <vt:lpstr>Restriction…</vt:lpstr>
      <vt:lpstr>The Problem</vt:lpstr>
      <vt:lpstr>Restriction…</vt:lpstr>
      <vt:lpstr>The Problem</vt:lpstr>
      <vt:lpstr>Restriction…</vt:lpstr>
      <vt:lpstr>The Problem</vt:lpstr>
      <vt:lpstr>PowerPoint Presentation</vt:lpstr>
      <vt:lpstr>PowerPoint Presentation</vt:lpstr>
      <vt:lpstr>Principles guiding the use of RP </vt:lpstr>
      <vt:lpstr>The way to get started is to quit talking and begin doing.</vt:lpstr>
      <vt:lpstr>What are your next steps?</vt:lpstr>
      <vt:lpstr>Workable Solutions </vt:lpstr>
      <vt:lpstr>PowerPoint Presentation</vt:lpstr>
      <vt:lpstr>Your role in minimising restrictive practice</vt:lpstr>
      <vt:lpstr>PowerPoint Presentation</vt:lpstr>
      <vt:lpstr>PowerPoint Presentation</vt:lpstr>
      <vt:lpstr>PowerPoint Presentation</vt:lpstr>
      <vt:lpstr>Why Regulate and Monitor?</vt:lpstr>
      <vt:lpstr>Supporting the system</vt:lpstr>
      <vt:lpstr>PowerPoint Presentation</vt:lpstr>
      <vt:lpstr>Slide 1</vt:lpstr>
      <vt:lpstr>Supported Decision Making Principles </vt:lpstr>
      <vt:lpstr>PowerPoint Presentation</vt:lpstr>
      <vt:lpstr>PowerPoint Presentation</vt:lpstr>
      <vt:lpstr>PowerPoint Presentation</vt:lpstr>
      <vt:lpstr>Overview NDIS Regulated RP guides</vt:lpstr>
      <vt:lpstr>PowerPoint Presentation</vt:lpstr>
      <vt:lpstr>PowerPoint Presentation</vt:lpstr>
      <vt:lpstr>Some useful websites/publications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RESTRICTIVE PRACTICE Reducing and Eliminating Restrictive Practices  Ethical, legal and practical issues   Do the right thing and be seen to do it!</dc:title>
  <dc:creator>Kasey de Boer</dc:creator>
  <cp:keywords/>
  <cp:lastModifiedBy>Kasey de Boer</cp:lastModifiedBy>
  <cp:revision>3</cp:revision>
  <dcterms:created xsi:type="dcterms:W3CDTF">2022-05-17T00:28:43Z</dcterms:created>
  <dcterms:modified xsi:type="dcterms:W3CDTF">2022-05-26T05:45:08Z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